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69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88960E-6A7B-4BBC-B144-684EDEB13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9BE272-90F7-4A21-BB94-73430E81C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CCDC9F-C615-4679-B44F-B7D97F87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FEE475-A36B-49A8-9436-113C2368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2E7F6D-B1E3-42A5-8B71-BB8983A5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210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431BAE-BD20-4370-ADBE-BBA0D549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96EB1BD-EF11-471A-9046-712B82BBB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9332A1-7F8F-43D5-8B53-4F529072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2F2A49-C808-4918-80DC-FC124533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938742-B566-4337-8997-626F6012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604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2E75AEF-8B81-4D1E-9B24-6D5436DDC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D5A0DB2-50A2-4926-932B-3BD25BE77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DBF864-5E03-4D56-8C74-85D485C4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EF0BD61-F93D-4458-86B7-F4BBAF82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3EA203-1F59-4C39-9643-F057ED78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10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A90CE8-7BC0-4EEF-B9D3-3457D2C9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0AA1F3-ED8E-404F-A7F3-C5282EBB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70BE31-B28B-4ECD-8C51-14AD134DB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6435CD7-032E-4EFA-B4A2-2566F577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9CF369-B858-4B73-88CC-0718F6B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139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4B0971-2F72-4A5E-B37F-3DB2EE38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C2FCA5B-AB73-4C3D-88F4-D8A6ED8F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05F77E7-D674-43E5-8988-B9D178B3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BAFC4E-3752-4039-A4CB-7B4C5143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44F767-CA37-4B82-9DA1-2EE0DBD0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701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237B31-A3BF-41A0-9E6F-050F29B0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3E1C66-5FE6-43EC-B082-33F2027AD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1E18297-02D7-4144-A056-8C1DB019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3310F40-3DB1-477C-8CAE-5E82BC68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9AADCAC-D889-4834-AC38-073A9ED8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90D0108-5651-41C8-8DCA-B470A012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83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55FD47-927C-4EA8-BA18-6C089BEE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F630FDE-928F-4295-8F2F-16D8AED83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782189-EB1F-4591-93DC-BE914D091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C69FCF2-73B4-4D00-8D65-1FE22D761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95DFEB5-C5EB-415E-9DAB-C4133CE78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0BE0BEC-E4A2-4CE6-A62C-C591E3BF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7F35DEB-DE1F-4ED0-A321-F000730D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1A9903C-9079-4889-9BD7-E44BC19F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671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F25357-3DCD-42CB-ABD5-B97CF47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CA71913-9AB2-4B2B-B4C2-5447DF83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D1AE7F2-0C1A-4C92-993F-9AC43C40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AD5938C-C6DE-4792-ACB9-A073458E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126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36115BE-ABF6-43F2-B94E-F12F58B6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46F4AFA-A82A-45D1-978D-231BB4BB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413B13F-F31F-47E8-9DA7-9AA25FC9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91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717E90-8D0C-4E6C-8331-CE8C0400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58E3A4-E0CE-42BE-B210-A3DCC9A80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00BE6F7-8D57-4084-B7DC-1A439314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EE822A-2B92-48FA-A74D-66A6ABE0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FA4CE04-37E8-4914-BBF8-121915C7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B6ACAF-A05F-4E58-A997-A8784617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96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F33E8A-6A40-41A9-A1A0-198D8A0F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A49D547-8BCD-4866-A22A-153F05EC4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D99978D-4E0C-4E81-BE30-17D8D4F48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E2350AF-E74F-47AF-95A6-083CF882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CB05E-A5F0-435B-9F09-F33A4D541D1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CDD6504-5991-4BC0-93FB-42994E20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7C7C63-5DD8-411D-86CE-902A482B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30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49">
              <a:schemeClr val="bg1"/>
            </a:gs>
            <a:gs pos="39488">
              <a:schemeClr val="bg1"/>
            </a:gs>
            <a:gs pos="19000">
              <a:schemeClr val="bg1"/>
            </a:gs>
            <a:gs pos="0">
              <a:srgbClr val="ADC1E4"/>
            </a:gs>
            <a:gs pos="92000">
              <a:schemeClr val="accent1">
                <a:lumMod val="45000"/>
                <a:lumOff val="55000"/>
              </a:schemeClr>
            </a:gs>
            <a:gs pos="83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B52CE98-6B12-480F-93A6-1C1FC9B3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5DB4C3-8A0E-4DA3-A6C9-0AA43F845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BD204C6-CFDE-4211-8014-C5D22B3B6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CB05E-A5F0-435B-9F09-F33A4D541D19}" type="datetimeFigureOut">
              <a:rPr lang="pl-PL" smtClean="0"/>
              <a:t>21.01.2022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7861BD-C9FA-4F4D-B4A3-306B1087F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5B4566-25D2-4646-B1D4-52C75700C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5BBDF-95C9-446A-A382-EA128D0B7C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932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F1BAAB-E723-47E9-B6AC-5428F1F9C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737" y="259918"/>
            <a:ext cx="9144000" cy="2387600"/>
          </a:xfrm>
        </p:spPr>
        <p:txBody>
          <a:bodyPr>
            <a:normAutofit/>
          </a:bodyPr>
          <a:lstStyle/>
          <a:p>
            <a:r>
              <a:rPr lang="pl-PL" sz="7200" dirty="0" err="1"/>
              <a:t>Ruby</a:t>
            </a:r>
            <a:endParaRPr lang="pl-PL" sz="7200" dirty="0"/>
          </a:p>
        </p:txBody>
      </p:sp>
    </p:spTree>
    <p:extLst>
      <p:ext uri="{BB962C8B-B14F-4D97-AF65-F5344CB8AC3E}">
        <p14:creationId xmlns:p14="http://schemas.microsoft.com/office/powerpoint/2010/main" val="3310760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BD8CE-FE86-4832-B07E-2A2AFCCA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4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Interactive </a:t>
            </a:r>
            <a:r>
              <a:rPr lang="pl-PL" dirty="0" err="1"/>
              <a:t>Ruby</a:t>
            </a:r>
            <a:r>
              <a:rPr lang="pl-PL" dirty="0"/>
              <a:t> – iteracje i pętle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4984C5-9F64-49A7-B377-1C69D3FC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8"/>
            <a:ext cx="10515600" cy="5213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def </a:t>
            </a:r>
            <a:r>
              <a:rPr lang="pl-PL" dirty="0" err="1"/>
              <a:t>initialize</a:t>
            </a:r>
            <a:r>
              <a:rPr lang="pl-PL" dirty="0"/>
              <a:t> (</a:t>
            </a:r>
            <a:r>
              <a:rPr lang="pl-PL" dirty="0" err="1"/>
              <a:t>name</a:t>
            </a:r>
            <a:r>
              <a:rPr lang="pl-PL" dirty="0"/>
              <a:t> = „</a:t>
            </a:r>
            <a:r>
              <a:rPr lang="pl-PL" dirty="0" err="1"/>
              <a:t>Ruby</a:t>
            </a:r>
            <a:r>
              <a:rPr lang="pl-PL" dirty="0"/>
              <a:t>)  </a:t>
            </a:r>
          </a:p>
          <a:p>
            <a:pPr marL="0" indent="0">
              <a:buNone/>
            </a:pPr>
            <a:r>
              <a:rPr lang="pl-PL" dirty="0"/>
              <a:t>@nazwa.each do |nazwa|</a:t>
            </a:r>
          </a:p>
          <a:p>
            <a:pPr marL="0" indent="0">
              <a:buNone/>
            </a:pPr>
            <a:r>
              <a:rPr lang="pl-PL" dirty="0" err="1"/>
              <a:t>Puts</a:t>
            </a:r>
            <a:r>
              <a:rPr lang="pl-PL" dirty="0"/>
              <a:t> „Cześć #{nazwa}!”</a:t>
            </a:r>
          </a:p>
          <a:p>
            <a:pPr marL="0" indent="0">
              <a:buNone/>
            </a:pPr>
            <a:r>
              <a:rPr lang="pl-PL" dirty="0"/>
              <a:t>end</a:t>
            </a:r>
          </a:p>
          <a:p>
            <a:pPr marL="0" indent="0">
              <a:buNone/>
            </a:pPr>
            <a:r>
              <a:rPr lang="pl-PL" dirty="0" err="1"/>
              <a:t>else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Puts</a:t>
            </a:r>
            <a:r>
              <a:rPr lang="pl-PL" dirty="0"/>
              <a:t> „Żegnam #{name}!”</a:t>
            </a:r>
          </a:p>
          <a:p>
            <a:pPr marL="0" indent="0">
              <a:buNone/>
            </a:pPr>
            <a:r>
              <a:rPr lang="pl-PL" dirty="0"/>
              <a:t>end</a:t>
            </a:r>
          </a:p>
          <a:p>
            <a:pPr marL="0" indent="0">
              <a:buNone/>
            </a:pPr>
            <a:r>
              <a:rPr lang="pl-PL" dirty="0"/>
              <a:t>end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5031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BD8CE-FE86-4832-B07E-2A2AFCCA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4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Ruby</a:t>
            </a:r>
            <a:r>
              <a:rPr lang="pl-PL" dirty="0"/>
              <a:t> on </a:t>
            </a:r>
            <a:r>
              <a:rPr lang="pl-PL" dirty="0" err="1"/>
              <a:t>Rails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4984C5-9F64-49A7-B377-1C69D3FC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4086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Narzędzie do tworzenia stron www i aplikacji sieciowych.</a:t>
            </a:r>
          </a:p>
          <a:p>
            <a:pPr marL="0" indent="0">
              <a:buNone/>
            </a:pPr>
            <a:r>
              <a:rPr lang="pl-PL" dirty="0"/>
              <a:t>Ma uproszczony interfejs programowania co pozwala na szybkie wdrożenie i rozwój aplikacji.</a:t>
            </a:r>
          </a:p>
          <a:p>
            <a:pPr marL="0" indent="0">
              <a:buNone/>
            </a:pPr>
            <a:r>
              <a:rPr lang="pl-PL" dirty="0"/>
              <a:t>Stworzony na bazie języka </a:t>
            </a:r>
            <a:r>
              <a:rPr lang="pl-PL" dirty="0" err="1"/>
              <a:t>Ruby</a:t>
            </a:r>
            <a:r>
              <a:rPr lang="pl-PL" dirty="0"/>
              <a:t> z architekturą MVC ( Model – </a:t>
            </a:r>
            <a:r>
              <a:rPr lang="pl-PL" dirty="0" err="1"/>
              <a:t>View</a:t>
            </a:r>
            <a:r>
              <a:rPr lang="pl-PL" dirty="0"/>
              <a:t> – Controller).</a:t>
            </a:r>
          </a:p>
          <a:p>
            <a:pPr marL="0" indent="0">
              <a:buNone/>
            </a:pPr>
            <a:r>
              <a:rPr lang="pl-PL" dirty="0"/>
              <a:t>Stworzona przez Davida </a:t>
            </a:r>
            <a:r>
              <a:rPr lang="pl-PL" dirty="0" err="1"/>
              <a:t>Heinemeiera</a:t>
            </a:r>
            <a:r>
              <a:rPr lang="pl-PL" dirty="0"/>
              <a:t> Hanssona</a:t>
            </a:r>
          </a:p>
        </p:txBody>
      </p:sp>
    </p:spTree>
    <p:extLst>
      <p:ext uri="{BB962C8B-B14F-4D97-AF65-F5344CB8AC3E}">
        <p14:creationId xmlns:p14="http://schemas.microsoft.com/office/powerpoint/2010/main" val="411927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BD8CE-FE86-4832-B07E-2A2AFCCA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4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Budowa </a:t>
            </a:r>
            <a:r>
              <a:rPr lang="pl-PL" dirty="0" err="1"/>
              <a:t>Ruby</a:t>
            </a:r>
            <a:r>
              <a:rPr lang="pl-PL" dirty="0"/>
              <a:t> on </a:t>
            </a:r>
            <a:r>
              <a:rPr lang="pl-PL" dirty="0" err="1"/>
              <a:t>Rails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4984C5-9F64-49A7-B377-1C69D3FC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8"/>
            <a:ext cx="10515600" cy="5213128"/>
          </a:xfrm>
        </p:spPr>
        <p:txBody>
          <a:bodyPr>
            <a:normAutofit/>
          </a:bodyPr>
          <a:lstStyle/>
          <a:p>
            <a:r>
              <a:rPr lang="pl-PL" dirty="0"/>
              <a:t>Zbudowany z </a:t>
            </a:r>
            <a:r>
              <a:rPr lang="pl-PL" dirty="0" err="1"/>
              <a:t>frameworka</a:t>
            </a:r>
            <a:r>
              <a:rPr lang="pl-PL" dirty="0"/>
              <a:t> tworzącego szkielet aplikacji</a:t>
            </a:r>
          </a:p>
          <a:p>
            <a:r>
              <a:rPr lang="pl-PL" dirty="0"/>
              <a:t>Projekt początkowy wygenerowany jest automatycznie</a:t>
            </a:r>
          </a:p>
          <a:p>
            <a:r>
              <a:rPr lang="pl-PL" dirty="0"/>
              <a:t>Zmiany następują w edycji </a:t>
            </a:r>
            <a:r>
              <a:rPr lang="pl-PL" dirty="0" err="1"/>
              <a:t>frameworka</a:t>
            </a:r>
            <a:endParaRPr lang="pl-PL" dirty="0"/>
          </a:p>
          <a:p>
            <a:r>
              <a:rPr lang="pl-PL" dirty="0"/>
              <a:t>Tworzenie oparte jest o </a:t>
            </a:r>
            <a:r>
              <a:rPr lang="pl-PL" dirty="0" err="1"/>
              <a:t>metaprogramowanie</a:t>
            </a:r>
            <a:endParaRPr lang="pl-PL" dirty="0"/>
          </a:p>
          <a:p>
            <a:r>
              <a:rPr lang="pl-PL" dirty="0"/>
              <a:t>Prosta i przejrzysta budowa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2501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18DEE0-F6E2-41FF-8BEE-AD5B71F4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7200" dirty="0"/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10753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5927291-52DD-4FE0-A7E0-4ADB1DD7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6000" dirty="0"/>
              <a:t>Wstęp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125C3A-B013-46B8-BD9F-C228BF5C8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zorientowany obiektowo o otwartym kodzie źródłowym (open-</a:t>
            </a:r>
            <a:r>
              <a:rPr lang="pl-PL" dirty="0" err="1"/>
              <a:t>source</a:t>
            </a:r>
            <a:r>
              <a:rPr lang="pl-PL" dirty="0"/>
              <a:t>)</a:t>
            </a:r>
          </a:p>
          <a:p>
            <a:r>
              <a:rPr lang="pl-PL" dirty="0"/>
              <a:t>Dynamiczny język interpretowany</a:t>
            </a:r>
          </a:p>
          <a:p>
            <a:r>
              <a:rPr lang="pl-PL" dirty="0"/>
              <a:t>Stworzony w 1995 r. przez </a:t>
            </a:r>
            <a:r>
              <a:rPr lang="pl-PL" dirty="0" err="1"/>
              <a:t>Yukihiro</a:t>
            </a:r>
            <a:r>
              <a:rPr lang="pl-PL" dirty="0"/>
              <a:t> Matsumoto</a:t>
            </a:r>
          </a:p>
          <a:p>
            <a:r>
              <a:rPr lang="pl-PL" dirty="0"/>
              <a:t>Programy napisane w </a:t>
            </a:r>
            <a:r>
              <a:rPr lang="pl-PL" dirty="0" err="1"/>
              <a:t>Ruby</a:t>
            </a:r>
            <a:r>
              <a:rPr lang="pl-PL" dirty="0"/>
              <a:t> są małe objętościowo dzięki obiektowej składni</a:t>
            </a:r>
          </a:p>
        </p:txBody>
      </p:sp>
    </p:spTree>
    <p:extLst>
      <p:ext uri="{BB962C8B-B14F-4D97-AF65-F5344CB8AC3E}">
        <p14:creationId xmlns:p14="http://schemas.microsoft.com/office/powerpoint/2010/main" val="314358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BD8CE-FE86-4832-B07E-2A2AFCCA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Język </a:t>
            </a:r>
            <a:r>
              <a:rPr lang="pl-PL" dirty="0" err="1"/>
              <a:t>Ruby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4984C5-9F64-49A7-B377-1C69D3FC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0448"/>
          </a:xfrm>
        </p:spPr>
        <p:txBody>
          <a:bodyPr/>
          <a:lstStyle/>
          <a:p>
            <a:r>
              <a:rPr lang="pl-PL" dirty="0"/>
              <a:t>Bazuje na wielu językach takich jak : CLU, Eiffel, Lisp, Perl, </a:t>
            </a:r>
            <a:r>
              <a:rPr lang="pl-PL" dirty="0" err="1"/>
              <a:t>Python</a:t>
            </a:r>
            <a:r>
              <a:rPr lang="pl-PL" dirty="0"/>
              <a:t> czy </a:t>
            </a:r>
            <a:r>
              <a:rPr lang="pl-PL" dirty="0" err="1"/>
              <a:t>SmallTalk</a:t>
            </a:r>
            <a:endParaRPr lang="pl-PL" dirty="0"/>
          </a:p>
          <a:p>
            <a:r>
              <a:rPr lang="pl-PL" dirty="0"/>
              <a:t>Składnia zorientowana liniowo</a:t>
            </a:r>
          </a:p>
          <a:p>
            <a:r>
              <a:rPr lang="pl-PL" dirty="0"/>
              <a:t>Język jest bardziej interpretowany niż kompilowany</a:t>
            </a:r>
          </a:p>
        </p:txBody>
      </p:sp>
    </p:spTree>
    <p:extLst>
      <p:ext uri="{BB962C8B-B14F-4D97-AF65-F5344CB8AC3E}">
        <p14:creationId xmlns:p14="http://schemas.microsoft.com/office/powerpoint/2010/main" val="272129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BD8CE-FE86-4832-B07E-2A2AFCCA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języka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4984C5-9F64-49A7-B377-1C69D3FC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4180"/>
          </a:xfrm>
        </p:spPr>
        <p:txBody>
          <a:bodyPr/>
          <a:lstStyle/>
          <a:p>
            <a:r>
              <a:rPr lang="pl-PL" dirty="0"/>
              <a:t>Automatyczne </a:t>
            </a:r>
            <a:r>
              <a:rPr lang="pl-PL" dirty="0" err="1"/>
              <a:t>odśmiecanie</a:t>
            </a:r>
            <a:r>
              <a:rPr lang="pl-PL" dirty="0"/>
              <a:t> pamięci</a:t>
            </a:r>
          </a:p>
          <a:p>
            <a:r>
              <a:rPr lang="pl-PL" dirty="0" err="1"/>
              <a:t>Iteratory</a:t>
            </a:r>
            <a:endParaRPr lang="pl-PL" dirty="0"/>
          </a:p>
          <a:p>
            <a:r>
              <a:rPr lang="pl-PL" dirty="0"/>
              <a:t>Przeciążanie operatorów</a:t>
            </a:r>
          </a:p>
          <a:p>
            <a:r>
              <a:rPr lang="pl-PL" dirty="0"/>
              <a:t>Rozbudowane właściwości zorientowania obiektowego (np. klasy)</a:t>
            </a:r>
          </a:p>
          <a:p>
            <a:r>
              <a:rPr lang="pl-PL" dirty="0"/>
              <a:t>Obsługa wyjątków</a:t>
            </a:r>
          </a:p>
          <a:p>
            <a:r>
              <a:rPr lang="pl-PL" dirty="0"/>
              <a:t>Regularne wyrażenia wbudowane w składnię</a:t>
            </a:r>
          </a:p>
          <a:p>
            <a:r>
              <a:rPr lang="pl-PL" dirty="0"/>
              <a:t>Liczby całkowite dowolnego rozmiaru</a:t>
            </a:r>
          </a:p>
          <a:p>
            <a:r>
              <a:rPr lang="pl-PL" dirty="0"/>
              <a:t>Dodawanie metod do instancji klasy</a:t>
            </a:r>
          </a:p>
        </p:txBody>
      </p:sp>
    </p:spTree>
    <p:extLst>
      <p:ext uri="{BB962C8B-B14F-4D97-AF65-F5344CB8AC3E}">
        <p14:creationId xmlns:p14="http://schemas.microsoft.com/office/powerpoint/2010/main" val="45108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BD8CE-FE86-4832-B07E-2A2AFCCA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Program – Interactive </a:t>
            </a:r>
            <a:r>
              <a:rPr lang="pl-PL" dirty="0" err="1"/>
              <a:t>Ruby</a:t>
            </a:r>
            <a:endParaRPr lang="pl-PL" dirty="0"/>
          </a:p>
        </p:txBody>
      </p:sp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DCDBA541-A769-4146-A719-B89F194D7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578" y="1690688"/>
            <a:ext cx="8504536" cy="45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6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BD8CE-FE86-4832-B07E-2A2AFCCA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Składnia – Interactive </a:t>
            </a:r>
            <a:r>
              <a:rPr lang="pl-PL" dirty="0" err="1"/>
              <a:t>Ruby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4984C5-9F64-49A7-B377-1C69D3FC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4180"/>
          </a:xfrm>
        </p:spPr>
        <p:txBody>
          <a:bodyPr>
            <a:normAutofit/>
          </a:bodyPr>
          <a:lstStyle/>
          <a:p>
            <a:r>
              <a:rPr lang="pl-PL" dirty="0"/>
              <a:t>Definiowanie metody : </a:t>
            </a:r>
          </a:p>
          <a:p>
            <a:pPr marL="0" indent="0">
              <a:buNone/>
            </a:pPr>
            <a:r>
              <a:rPr lang="pl-PL" dirty="0"/>
              <a:t>def h  </a:t>
            </a:r>
          </a:p>
          <a:p>
            <a:pPr marL="0" indent="0">
              <a:buNone/>
            </a:pPr>
            <a:r>
              <a:rPr lang="pl-PL" dirty="0" err="1"/>
              <a:t>puts</a:t>
            </a:r>
            <a:r>
              <a:rPr lang="pl-PL" dirty="0"/>
              <a:t> „Hello </a:t>
            </a:r>
            <a:r>
              <a:rPr lang="pl-PL" dirty="0" err="1"/>
              <a:t>world</a:t>
            </a:r>
            <a:r>
              <a:rPr lang="pl-PL" dirty="0"/>
              <a:t>!” </a:t>
            </a:r>
          </a:p>
          <a:p>
            <a:pPr marL="0" indent="0">
              <a:buNone/>
            </a:pPr>
            <a:r>
              <a:rPr lang="pl-PL" dirty="0"/>
              <a:t>end</a:t>
            </a:r>
          </a:p>
          <a:p>
            <a:r>
              <a:rPr lang="pl-PL" dirty="0"/>
              <a:t>Metoda przyjmująca parametr :</a:t>
            </a:r>
          </a:p>
          <a:p>
            <a:pPr marL="0" indent="0">
              <a:buNone/>
            </a:pPr>
            <a:r>
              <a:rPr lang="pl-PL" dirty="0"/>
              <a:t>Def h(</a:t>
            </a:r>
            <a:r>
              <a:rPr lang="pl-PL" dirty="0" err="1"/>
              <a:t>name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Puts</a:t>
            </a:r>
            <a:r>
              <a:rPr lang="pl-PL" dirty="0"/>
              <a:t> „Hello #{name}!”</a:t>
            </a:r>
          </a:p>
          <a:p>
            <a:pPr marL="0" indent="0">
              <a:buNone/>
            </a:pPr>
            <a:r>
              <a:rPr lang="pl-PL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4526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1F8EA322-C495-4F7B-AD44-49CB62E11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41" y="1260495"/>
            <a:ext cx="9460130" cy="397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6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BD8CE-FE86-4832-B07E-2A2AFCCA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4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Składnia klas – Interactive </a:t>
            </a:r>
            <a:r>
              <a:rPr lang="pl-PL" dirty="0" err="1"/>
              <a:t>Ruby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24984C5-9F64-49A7-B377-1C69D3FC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8"/>
            <a:ext cx="10515600" cy="5213128"/>
          </a:xfrm>
        </p:spPr>
        <p:txBody>
          <a:bodyPr>
            <a:normAutofit lnSpcReduction="10000"/>
          </a:bodyPr>
          <a:lstStyle/>
          <a:p>
            <a:r>
              <a:rPr lang="pl-PL" dirty="0"/>
              <a:t>Class Klasa</a:t>
            </a:r>
          </a:p>
          <a:p>
            <a:pPr marL="0" indent="0">
              <a:buNone/>
            </a:pPr>
            <a:r>
              <a:rPr lang="pl-PL" dirty="0"/>
              <a:t>def </a:t>
            </a:r>
            <a:r>
              <a:rPr lang="pl-PL" dirty="0" err="1"/>
              <a:t>initialize</a:t>
            </a:r>
            <a:r>
              <a:rPr lang="pl-PL" dirty="0"/>
              <a:t> (</a:t>
            </a:r>
            <a:r>
              <a:rPr lang="pl-PL" dirty="0" err="1"/>
              <a:t>name</a:t>
            </a:r>
            <a:r>
              <a:rPr lang="pl-PL" dirty="0"/>
              <a:t> = „</a:t>
            </a:r>
            <a:r>
              <a:rPr lang="pl-PL" dirty="0" err="1"/>
              <a:t>Ruby</a:t>
            </a:r>
            <a:r>
              <a:rPr lang="pl-PL" dirty="0"/>
              <a:t>)  </a:t>
            </a:r>
          </a:p>
          <a:p>
            <a:pPr marL="0" indent="0">
              <a:buNone/>
            </a:pPr>
            <a:r>
              <a:rPr lang="pl-PL" dirty="0"/>
              <a:t>@name = </a:t>
            </a:r>
            <a:r>
              <a:rPr lang="pl-PL" dirty="0" err="1"/>
              <a:t>name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end</a:t>
            </a:r>
          </a:p>
          <a:p>
            <a:pPr marL="0" indent="0">
              <a:buNone/>
            </a:pPr>
            <a:r>
              <a:rPr lang="pl-PL" dirty="0"/>
              <a:t>Def powitanie</a:t>
            </a:r>
          </a:p>
          <a:p>
            <a:pPr marL="0" indent="0">
              <a:buNone/>
            </a:pPr>
            <a:r>
              <a:rPr lang="pl-PL" dirty="0" err="1"/>
              <a:t>Puts</a:t>
            </a:r>
            <a:r>
              <a:rPr lang="pl-PL" dirty="0"/>
              <a:t> „Cześć #{name}!”</a:t>
            </a:r>
          </a:p>
          <a:p>
            <a:pPr marL="0" indent="0">
              <a:buNone/>
            </a:pPr>
            <a:r>
              <a:rPr lang="pl-PL" dirty="0"/>
              <a:t>end</a:t>
            </a:r>
          </a:p>
          <a:p>
            <a:pPr marL="0" indent="0">
              <a:buNone/>
            </a:pPr>
            <a:r>
              <a:rPr lang="pl-PL" dirty="0"/>
              <a:t>Def pożegnanie</a:t>
            </a:r>
          </a:p>
          <a:p>
            <a:pPr marL="0" indent="0">
              <a:buNone/>
            </a:pPr>
            <a:r>
              <a:rPr lang="pl-PL" dirty="0" err="1"/>
              <a:t>Puts</a:t>
            </a:r>
            <a:r>
              <a:rPr lang="pl-PL" dirty="0"/>
              <a:t> „Żegnam #{name}!”</a:t>
            </a:r>
          </a:p>
          <a:p>
            <a:pPr marL="0" indent="0">
              <a:buNone/>
            </a:pPr>
            <a:r>
              <a:rPr lang="pl-PL" dirty="0"/>
              <a:t>end</a:t>
            </a:r>
          </a:p>
          <a:p>
            <a:pPr marL="0" indent="0">
              <a:buNone/>
            </a:pPr>
            <a:r>
              <a:rPr lang="pl-PL" dirty="0"/>
              <a:t>end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317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4DC7AB8A-C946-45CD-94A5-1D5C11BD7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917" y="262844"/>
            <a:ext cx="6626553" cy="59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3698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282</Words>
  <Application>Microsoft Office PowerPoint</Application>
  <PresentationFormat>Panoramiczny</PresentationFormat>
  <Paragraphs>62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Ruby</vt:lpstr>
      <vt:lpstr>Wstęp</vt:lpstr>
      <vt:lpstr>Język Ruby</vt:lpstr>
      <vt:lpstr>Cechy języka</vt:lpstr>
      <vt:lpstr>Program – Interactive Ruby</vt:lpstr>
      <vt:lpstr>Składnia – Interactive Ruby</vt:lpstr>
      <vt:lpstr>Prezentacja programu PowerPoint</vt:lpstr>
      <vt:lpstr>Składnia klas – Interactive Ruby</vt:lpstr>
      <vt:lpstr>Prezentacja programu PowerPoint</vt:lpstr>
      <vt:lpstr>Interactive Ruby – iteracje i pętle</vt:lpstr>
      <vt:lpstr>Ruby on Rails</vt:lpstr>
      <vt:lpstr>Budowa Ruby on Rails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Ślad niepewności</dc:title>
  <dc:creator>Bartosz Gołąbczak</dc:creator>
  <cp:lastModifiedBy>Bartosz Gołąbczak</cp:lastModifiedBy>
  <cp:revision>6</cp:revision>
  <dcterms:created xsi:type="dcterms:W3CDTF">2021-11-30T11:30:26Z</dcterms:created>
  <dcterms:modified xsi:type="dcterms:W3CDTF">2022-01-21T14:48:01Z</dcterms:modified>
</cp:coreProperties>
</file>