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4342D3-ED13-4B53-9BFC-D798FD56E243}"/>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8721D2B9-F928-44E2-9BAA-785A9A085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32A6CF23-49E9-4FE3-BAC3-407E10D87698}"/>
              </a:ext>
            </a:extLst>
          </p:cNvPr>
          <p:cNvSpPr>
            <a:spLocks noGrp="1"/>
          </p:cNvSpPr>
          <p:nvPr>
            <p:ph type="dt" sz="half" idx="10"/>
          </p:nvPr>
        </p:nvSpPr>
        <p:spPr/>
        <p:txBody>
          <a:bodyPr/>
          <a:lstStyle/>
          <a:p>
            <a:fld id="{565642A7-4AD5-4FCD-86A3-7D1738E06D67}" type="datetimeFigureOut">
              <a:rPr lang="pl-PL" smtClean="0"/>
              <a:t>21.01.2022</a:t>
            </a:fld>
            <a:endParaRPr lang="pl-PL"/>
          </a:p>
        </p:txBody>
      </p:sp>
      <p:sp>
        <p:nvSpPr>
          <p:cNvPr id="5" name="Symbol zastępczy stopki 4">
            <a:extLst>
              <a:ext uri="{FF2B5EF4-FFF2-40B4-BE49-F238E27FC236}">
                <a16:creationId xmlns:a16="http://schemas.microsoft.com/office/drawing/2014/main" id="{5EF1A50C-FA14-41AF-862E-1FCF37A6079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B0C4CA1-5CAB-4F65-93DC-DBD3A762F881}"/>
              </a:ext>
            </a:extLst>
          </p:cNvPr>
          <p:cNvSpPr>
            <a:spLocks noGrp="1"/>
          </p:cNvSpPr>
          <p:nvPr>
            <p:ph type="sldNum" sz="quarter" idx="12"/>
          </p:nvPr>
        </p:nvSpPr>
        <p:spPr/>
        <p:txBody>
          <a:bodyPr/>
          <a:lstStyle/>
          <a:p>
            <a:fld id="{041679F4-E2ED-4E98-880B-17DCE252FBFE}" type="slidenum">
              <a:rPr lang="pl-PL" smtClean="0"/>
              <a:t>‹#›</a:t>
            </a:fld>
            <a:endParaRPr lang="pl-PL"/>
          </a:p>
        </p:txBody>
      </p:sp>
    </p:spTree>
    <p:extLst>
      <p:ext uri="{BB962C8B-B14F-4D97-AF65-F5344CB8AC3E}">
        <p14:creationId xmlns:p14="http://schemas.microsoft.com/office/powerpoint/2010/main" val="36221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0728A5-C9DE-4185-AA15-FD8E863B225F}"/>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4C4871D6-2939-4B17-AAD7-6266780DD5C9}"/>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CB1166F9-5E2C-497C-B9BE-ECE1A5C3AAC9}"/>
              </a:ext>
            </a:extLst>
          </p:cNvPr>
          <p:cNvSpPr>
            <a:spLocks noGrp="1"/>
          </p:cNvSpPr>
          <p:nvPr>
            <p:ph type="dt" sz="half" idx="10"/>
          </p:nvPr>
        </p:nvSpPr>
        <p:spPr/>
        <p:txBody>
          <a:bodyPr/>
          <a:lstStyle/>
          <a:p>
            <a:fld id="{565642A7-4AD5-4FCD-86A3-7D1738E06D67}" type="datetimeFigureOut">
              <a:rPr lang="pl-PL" smtClean="0"/>
              <a:t>21.01.2022</a:t>
            </a:fld>
            <a:endParaRPr lang="pl-PL"/>
          </a:p>
        </p:txBody>
      </p:sp>
      <p:sp>
        <p:nvSpPr>
          <p:cNvPr id="5" name="Symbol zastępczy stopki 4">
            <a:extLst>
              <a:ext uri="{FF2B5EF4-FFF2-40B4-BE49-F238E27FC236}">
                <a16:creationId xmlns:a16="http://schemas.microsoft.com/office/drawing/2014/main" id="{4E6176C4-A67E-4C4D-8908-43F0A29579B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D965730-97C5-4989-A397-FEA3ED5F3CB1}"/>
              </a:ext>
            </a:extLst>
          </p:cNvPr>
          <p:cNvSpPr>
            <a:spLocks noGrp="1"/>
          </p:cNvSpPr>
          <p:nvPr>
            <p:ph type="sldNum" sz="quarter" idx="12"/>
          </p:nvPr>
        </p:nvSpPr>
        <p:spPr/>
        <p:txBody>
          <a:bodyPr/>
          <a:lstStyle/>
          <a:p>
            <a:fld id="{041679F4-E2ED-4E98-880B-17DCE252FBFE}" type="slidenum">
              <a:rPr lang="pl-PL" smtClean="0"/>
              <a:t>‹#›</a:t>
            </a:fld>
            <a:endParaRPr lang="pl-PL"/>
          </a:p>
        </p:txBody>
      </p:sp>
    </p:spTree>
    <p:extLst>
      <p:ext uri="{BB962C8B-B14F-4D97-AF65-F5344CB8AC3E}">
        <p14:creationId xmlns:p14="http://schemas.microsoft.com/office/powerpoint/2010/main" val="21508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528698A-693D-416B-A41C-8A3DCF10E19D}"/>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1E3018BD-9D9B-451F-8DE3-95A3C0FD6AD2}"/>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E7DE06E-71A0-45C3-887C-8580FF69CE1E}"/>
              </a:ext>
            </a:extLst>
          </p:cNvPr>
          <p:cNvSpPr>
            <a:spLocks noGrp="1"/>
          </p:cNvSpPr>
          <p:nvPr>
            <p:ph type="dt" sz="half" idx="10"/>
          </p:nvPr>
        </p:nvSpPr>
        <p:spPr/>
        <p:txBody>
          <a:bodyPr/>
          <a:lstStyle/>
          <a:p>
            <a:fld id="{565642A7-4AD5-4FCD-86A3-7D1738E06D67}" type="datetimeFigureOut">
              <a:rPr lang="pl-PL" smtClean="0"/>
              <a:t>21.01.2022</a:t>
            </a:fld>
            <a:endParaRPr lang="pl-PL"/>
          </a:p>
        </p:txBody>
      </p:sp>
      <p:sp>
        <p:nvSpPr>
          <p:cNvPr id="5" name="Symbol zastępczy stopki 4">
            <a:extLst>
              <a:ext uri="{FF2B5EF4-FFF2-40B4-BE49-F238E27FC236}">
                <a16:creationId xmlns:a16="http://schemas.microsoft.com/office/drawing/2014/main" id="{5F942EA7-AA78-483D-B8BD-41FDA6AE9FD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AF36AE7-3F95-478F-A300-21E470833803}"/>
              </a:ext>
            </a:extLst>
          </p:cNvPr>
          <p:cNvSpPr>
            <a:spLocks noGrp="1"/>
          </p:cNvSpPr>
          <p:nvPr>
            <p:ph type="sldNum" sz="quarter" idx="12"/>
          </p:nvPr>
        </p:nvSpPr>
        <p:spPr/>
        <p:txBody>
          <a:bodyPr/>
          <a:lstStyle/>
          <a:p>
            <a:fld id="{041679F4-E2ED-4E98-880B-17DCE252FBFE}" type="slidenum">
              <a:rPr lang="pl-PL" smtClean="0"/>
              <a:t>‹#›</a:t>
            </a:fld>
            <a:endParaRPr lang="pl-PL"/>
          </a:p>
        </p:txBody>
      </p:sp>
    </p:spTree>
    <p:extLst>
      <p:ext uri="{BB962C8B-B14F-4D97-AF65-F5344CB8AC3E}">
        <p14:creationId xmlns:p14="http://schemas.microsoft.com/office/powerpoint/2010/main" val="406592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F75063-A81D-402F-B121-ED4188AE948A}"/>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D56D724-CE65-4FA9-9632-44DC06E84143}"/>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B10E5E5-BC61-40B7-BE72-FF44EF693B16}"/>
              </a:ext>
            </a:extLst>
          </p:cNvPr>
          <p:cNvSpPr>
            <a:spLocks noGrp="1"/>
          </p:cNvSpPr>
          <p:nvPr>
            <p:ph type="dt" sz="half" idx="10"/>
          </p:nvPr>
        </p:nvSpPr>
        <p:spPr/>
        <p:txBody>
          <a:bodyPr/>
          <a:lstStyle/>
          <a:p>
            <a:fld id="{565642A7-4AD5-4FCD-86A3-7D1738E06D67}" type="datetimeFigureOut">
              <a:rPr lang="pl-PL" smtClean="0"/>
              <a:t>21.01.2022</a:t>
            </a:fld>
            <a:endParaRPr lang="pl-PL"/>
          </a:p>
        </p:txBody>
      </p:sp>
      <p:sp>
        <p:nvSpPr>
          <p:cNvPr id="5" name="Symbol zastępczy stopki 4">
            <a:extLst>
              <a:ext uri="{FF2B5EF4-FFF2-40B4-BE49-F238E27FC236}">
                <a16:creationId xmlns:a16="http://schemas.microsoft.com/office/drawing/2014/main" id="{13717440-E57A-43A2-B968-1865A21D9EE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6D4A381-9053-4632-9D81-A5B681CB5F28}"/>
              </a:ext>
            </a:extLst>
          </p:cNvPr>
          <p:cNvSpPr>
            <a:spLocks noGrp="1"/>
          </p:cNvSpPr>
          <p:nvPr>
            <p:ph type="sldNum" sz="quarter" idx="12"/>
          </p:nvPr>
        </p:nvSpPr>
        <p:spPr/>
        <p:txBody>
          <a:bodyPr/>
          <a:lstStyle/>
          <a:p>
            <a:fld id="{041679F4-E2ED-4E98-880B-17DCE252FBFE}" type="slidenum">
              <a:rPr lang="pl-PL" smtClean="0"/>
              <a:t>‹#›</a:t>
            </a:fld>
            <a:endParaRPr lang="pl-PL"/>
          </a:p>
        </p:txBody>
      </p:sp>
    </p:spTree>
    <p:extLst>
      <p:ext uri="{BB962C8B-B14F-4D97-AF65-F5344CB8AC3E}">
        <p14:creationId xmlns:p14="http://schemas.microsoft.com/office/powerpoint/2010/main" val="63278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19410D-A526-4236-A86E-A5D48C2C6B74}"/>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04838364-A8C2-4670-8E87-1A2963BFE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54B59E51-EE03-4319-995E-ABDB31A6E1DE}"/>
              </a:ext>
            </a:extLst>
          </p:cNvPr>
          <p:cNvSpPr>
            <a:spLocks noGrp="1"/>
          </p:cNvSpPr>
          <p:nvPr>
            <p:ph type="dt" sz="half" idx="10"/>
          </p:nvPr>
        </p:nvSpPr>
        <p:spPr/>
        <p:txBody>
          <a:bodyPr/>
          <a:lstStyle/>
          <a:p>
            <a:fld id="{565642A7-4AD5-4FCD-86A3-7D1738E06D67}" type="datetimeFigureOut">
              <a:rPr lang="pl-PL" smtClean="0"/>
              <a:t>21.01.2022</a:t>
            </a:fld>
            <a:endParaRPr lang="pl-PL"/>
          </a:p>
        </p:txBody>
      </p:sp>
      <p:sp>
        <p:nvSpPr>
          <p:cNvPr id="5" name="Symbol zastępczy stopki 4">
            <a:extLst>
              <a:ext uri="{FF2B5EF4-FFF2-40B4-BE49-F238E27FC236}">
                <a16:creationId xmlns:a16="http://schemas.microsoft.com/office/drawing/2014/main" id="{F58E021C-6705-4E8F-A3A3-7DE956792C86}"/>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510E7FD-7FC5-4789-924C-1A372ADA106C}"/>
              </a:ext>
            </a:extLst>
          </p:cNvPr>
          <p:cNvSpPr>
            <a:spLocks noGrp="1"/>
          </p:cNvSpPr>
          <p:nvPr>
            <p:ph type="sldNum" sz="quarter" idx="12"/>
          </p:nvPr>
        </p:nvSpPr>
        <p:spPr/>
        <p:txBody>
          <a:bodyPr/>
          <a:lstStyle/>
          <a:p>
            <a:fld id="{041679F4-E2ED-4E98-880B-17DCE252FBFE}" type="slidenum">
              <a:rPr lang="pl-PL" smtClean="0"/>
              <a:t>‹#›</a:t>
            </a:fld>
            <a:endParaRPr lang="pl-PL"/>
          </a:p>
        </p:txBody>
      </p:sp>
    </p:spTree>
    <p:extLst>
      <p:ext uri="{BB962C8B-B14F-4D97-AF65-F5344CB8AC3E}">
        <p14:creationId xmlns:p14="http://schemas.microsoft.com/office/powerpoint/2010/main" val="380103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621967-70E2-498D-8E7F-81BEB77DCEE9}"/>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2881215-0538-4944-8E18-74F1324B46B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B860E72C-8DB1-4A50-B806-85B8B4042A60}"/>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181189D5-539B-4F87-9DDD-37D80366CEE8}"/>
              </a:ext>
            </a:extLst>
          </p:cNvPr>
          <p:cNvSpPr>
            <a:spLocks noGrp="1"/>
          </p:cNvSpPr>
          <p:nvPr>
            <p:ph type="dt" sz="half" idx="10"/>
          </p:nvPr>
        </p:nvSpPr>
        <p:spPr/>
        <p:txBody>
          <a:bodyPr/>
          <a:lstStyle/>
          <a:p>
            <a:fld id="{565642A7-4AD5-4FCD-86A3-7D1738E06D67}" type="datetimeFigureOut">
              <a:rPr lang="pl-PL" smtClean="0"/>
              <a:t>21.01.2022</a:t>
            </a:fld>
            <a:endParaRPr lang="pl-PL"/>
          </a:p>
        </p:txBody>
      </p:sp>
      <p:sp>
        <p:nvSpPr>
          <p:cNvPr id="6" name="Symbol zastępczy stopki 5">
            <a:extLst>
              <a:ext uri="{FF2B5EF4-FFF2-40B4-BE49-F238E27FC236}">
                <a16:creationId xmlns:a16="http://schemas.microsoft.com/office/drawing/2014/main" id="{331CCFE7-66F9-45D0-8EC0-5E4EF11E170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D81F73C0-DC94-471F-A81D-3564B5FA4482}"/>
              </a:ext>
            </a:extLst>
          </p:cNvPr>
          <p:cNvSpPr>
            <a:spLocks noGrp="1"/>
          </p:cNvSpPr>
          <p:nvPr>
            <p:ph type="sldNum" sz="quarter" idx="12"/>
          </p:nvPr>
        </p:nvSpPr>
        <p:spPr/>
        <p:txBody>
          <a:bodyPr/>
          <a:lstStyle/>
          <a:p>
            <a:fld id="{041679F4-E2ED-4E98-880B-17DCE252FBFE}" type="slidenum">
              <a:rPr lang="pl-PL" smtClean="0"/>
              <a:t>‹#›</a:t>
            </a:fld>
            <a:endParaRPr lang="pl-PL"/>
          </a:p>
        </p:txBody>
      </p:sp>
    </p:spTree>
    <p:extLst>
      <p:ext uri="{BB962C8B-B14F-4D97-AF65-F5344CB8AC3E}">
        <p14:creationId xmlns:p14="http://schemas.microsoft.com/office/powerpoint/2010/main" val="26680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3BDFBB-2487-4BE9-9AA7-18E5E1EDEA4A}"/>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360AC453-30B0-418C-88AC-6E5F01EF4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51958A44-17B0-4A63-9892-DB93536FE25A}"/>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ABFEEE1F-FD6E-4D83-BECC-47B1AD4354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DAB5699F-A43D-4105-BA66-423F19B6BA3E}"/>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2D2C8F74-1479-4449-8E9E-B650D89B2061}"/>
              </a:ext>
            </a:extLst>
          </p:cNvPr>
          <p:cNvSpPr>
            <a:spLocks noGrp="1"/>
          </p:cNvSpPr>
          <p:nvPr>
            <p:ph type="dt" sz="half" idx="10"/>
          </p:nvPr>
        </p:nvSpPr>
        <p:spPr/>
        <p:txBody>
          <a:bodyPr/>
          <a:lstStyle/>
          <a:p>
            <a:fld id="{565642A7-4AD5-4FCD-86A3-7D1738E06D67}" type="datetimeFigureOut">
              <a:rPr lang="pl-PL" smtClean="0"/>
              <a:t>21.01.2022</a:t>
            </a:fld>
            <a:endParaRPr lang="pl-PL"/>
          </a:p>
        </p:txBody>
      </p:sp>
      <p:sp>
        <p:nvSpPr>
          <p:cNvPr id="8" name="Symbol zastępczy stopki 7">
            <a:extLst>
              <a:ext uri="{FF2B5EF4-FFF2-40B4-BE49-F238E27FC236}">
                <a16:creationId xmlns:a16="http://schemas.microsoft.com/office/drawing/2014/main" id="{0B9924F1-9834-47BD-91DA-88358D01CAC9}"/>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7F176940-B2B9-4399-A7EF-B798100FF3A3}"/>
              </a:ext>
            </a:extLst>
          </p:cNvPr>
          <p:cNvSpPr>
            <a:spLocks noGrp="1"/>
          </p:cNvSpPr>
          <p:nvPr>
            <p:ph type="sldNum" sz="quarter" idx="12"/>
          </p:nvPr>
        </p:nvSpPr>
        <p:spPr/>
        <p:txBody>
          <a:bodyPr/>
          <a:lstStyle/>
          <a:p>
            <a:fld id="{041679F4-E2ED-4E98-880B-17DCE252FBFE}" type="slidenum">
              <a:rPr lang="pl-PL" smtClean="0"/>
              <a:t>‹#›</a:t>
            </a:fld>
            <a:endParaRPr lang="pl-PL"/>
          </a:p>
        </p:txBody>
      </p:sp>
    </p:spTree>
    <p:extLst>
      <p:ext uri="{BB962C8B-B14F-4D97-AF65-F5344CB8AC3E}">
        <p14:creationId xmlns:p14="http://schemas.microsoft.com/office/powerpoint/2010/main" val="315839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4812D7-B084-4843-9B2E-E16CFCB83A78}"/>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A26441E7-9CF6-4A5A-9E57-E0217AD77F2B}"/>
              </a:ext>
            </a:extLst>
          </p:cNvPr>
          <p:cNvSpPr>
            <a:spLocks noGrp="1"/>
          </p:cNvSpPr>
          <p:nvPr>
            <p:ph type="dt" sz="half" idx="10"/>
          </p:nvPr>
        </p:nvSpPr>
        <p:spPr/>
        <p:txBody>
          <a:bodyPr/>
          <a:lstStyle/>
          <a:p>
            <a:fld id="{565642A7-4AD5-4FCD-86A3-7D1738E06D67}" type="datetimeFigureOut">
              <a:rPr lang="pl-PL" smtClean="0"/>
              <a:t>21.01.2022</a:t>
            </a:fld>
            <a:endParaRPr lang="pl-PL"/>
          </a:p>
        </p:txBody>
      </p:sp>
      <p:sp>
        <p:nvSpPr>
          <p:cNvPr id="4" name="Symbol zastępczy stopki 3">
            <a:extLst>
              <a:ext uri="{FF2B5EF4-FFF2-40B4-BE49-F238E27FC236}">
                <a16:creationId xmlns:a16="http://schemas.microsoft.com/office/drawing/2014/main" id="{9E2C5646-307D-4AEE-AE7F-17CDA4E8D4EB}"/>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D21139C2-CB2A-4568-8FDE-FC72EBFE8D90}"/>
              </a:ext>
            </a:extLst>
          </p:cNvPr>
          <p:cNvSpPr>
            <a:spLocks noGrp="1"/>
          </p:cNvSpPr>
          <p:nvPr>
            <p:ph type="sldNum" sz="quarter" idx="12"/>
          </p:nvPr>
        </p:nvSpPr>
        <p:spPr/>
        <p:txBody>
          <a:bodyPr/>
          <a:lstStyle/>
          <a:p>
            <a:fld id="{041679F4-E2ED-4E98-880B-17DCE252FBFE}" type="slidenum">
              <a:rPr lang="pl-PL" smtClean="0"/>
              <a:t>‹#›</a:t>
            </a:fld>
            <a:endParaRPr lang="pl-PL"/>
          </a:p>
        </p:txBody>
      </p:sp>
    </p:spTree>
    <p:extLst>
      <p:ext uri="{BB962C8B-B14F-4D97-AF65-F5344CB8AC3E}">
        <p14:creationId xmlns:p14="http://schemas.microsoft.com/office/powerpoint/2010/main" val="394415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264298E8-9ADF-4E1A-B5DD-F75B4220E0A3}"/>
              </a:ext>
            </a:extLst>
          </p:cNvPr>
          <p:cNvSpPr>
            <a:spLocks noGrp="1"/>
          </p:cNvSpPr>
          <p:nvPr>
            <p:ph type="dt" sz="half" idx="10"/>
          </p:nvPr>
        </p:nvSpPr>
        <p:spPr/>
        <p:txBody>
          <a:bodyPr/>
          <a:lstStyle/>
          <a:p>
            <a:fld id="{565642A7-4AD5-4FCD-86A3-7D1738E06D67}" type="datetimeFigureOut">
              <a:rPr lang="pl-PL" smtClean="0"/>
              <a:t>21.01.2022</a:t>
            </a:fld>
            <a:endParaRPr lang="pl-PL"/>
          </a:p>
        </p:txBody>
      </p:sp>
      <p:sp>
        <p:nvSpPr>
          <p:cNvPr id="3" name="Symbol zastępczy stopki 2">
            <a:extLst>
              <a:ext uri="{FF2B5EF4-FFF2-40B4-BE49-F238E27FC236}">
                <a16:creationId xmlns:a16="http://schemas.microsoft.com/office/drawing/2014/main" id="{2C011660-541C-476B-9A1D-A5F2B898EA76}"/>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9C5C7AE1-D7FA-4A49-AAFF-9E46CC925AED}"/>
              </a:ext>
            </a:extLst>
          </p:cNvPr>
          <p:cNvSpPr>
            <a:spLocks noGrp="1"/>
          </p:cNvSpPr>
          <p:nvPr>
            <p:ph type="sldNum" sz="quarter" idx="12"/>
          </p:nvPr>
        </p:nvSpPr>
        <p:spPr/>
        <p:txBody>
          <a:bodyPr/>
          <a:lstStyle/>
          <a:p>
            <a:fld id="{041679F4-E2ED-4E98-880B-17DCE252FBFE}" type="slidenum">
              <a:rPr lang="pl-PL" smtClean="0"/>
              <a:t>‹#›</a:t>
            </a:fld>
            <a:endParaRPr lang="pl-PL"/>
          </a:p>
        </p:txBody>
      </p:sp>
    </p:spTree>
    <p:extLst>
      <p:ext uri="{BB962C8B-B14F-4D97-AF65-F5344CB8AC3E}">
        <p14:creationId xmlns:p14="http://schemas.microsoft.com/office/powerpoint/2010/main" val="79465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4FC884-1BE4-4207-9B80-89495CCB372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BD97C4AA-3F8E-4DA3-B4BB-D621B0337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1341418D-3F0E-4E92-8325-341B48B5B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B2047171-8F24-416B-B06C-6C320CD7AC9F}"/>
              </a:ext>
            </a:extLst>
          </p:cNvPr>
          <p:cNvSpPr>
            <a:spLocks noGrp="1"/>
          </p:cNvSpPr>
          <p:nvPr>
            <p:ph type="dt" sz="half" idx="10"/>
          </p:nvPr>
        </p:nvSpPr>
        <p:spPr/>
        <p:txBody>
          <a:bodyPr/>
          <a:lstStyle/>
          <a:p>
            <a:fld id="{565642A7-4AD5-4FCD-86A3-7D1738E06D67}" type="datetimeFigureOut">
              <a:rPr lang="pl-PL" smtClean="0"/>
              <a:t>21.01.2022</a:t>
            </a:fld>
            <a:endParaRPr lang="pl-PL"/>
          </a:p>
        </p:txBody>
      </p:sp>
      <p:sp>
        <p:nvSpPr>
          <p:cNvPr id="6" name="Symbol zastępczy stopki 5">
            <a:extLst>
              <a:ext uri="{FF2B5EF4-FFF2-40B4-BE49-F238E27FC236}">
                <a16:creationId xmlns:a16="http://schemas.microsoft.com/office/drawing/2014/main" id="{15297786-35FE-4CE7-8B7F-FC39D52743B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BD56D19-805D-4C3B-8084-76A0BEDCCF55}"/>
              </a:ext>
            </a:extLst>
          </p:cNvPr>
          <p:cNvSpPr>
            <a:spLocks noGrp="1"/>
          </p:cNvSpPr>
          <p:nvPr>
            <p:ph type="sldNum" sz="quarter" idx="12"/>
          </p:nvPr>
        </p:nvSpPr>
        <p:spPr/>
        <p:txBody>
          <a:bodyPr/>
          <a:lstStyle/>
          <a:p>
            <a:fld id="{041679F4-E2ED-4E98-880B-17DCE252FBFE}" type="slidenum">
              <a:rPr lang="pl-PL" smtClean="0"/>
              <a:t>‹#›</a:t>
            </a:fld>
            <a:endParaRPr lang="pl-PL"/>
          </a:p>
        </p:txBody>
      </p:sp>
    </p:spTree>
    <p:extLst>
      <p:ext uri="{BB962C8B-B14F-4D97-AF65-F5344CB8AC3E}">
        <p14:creationId xmlns:p14="http://schemas.microsoft.com/office/powerpoint/2010/main" val="120052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9685BB-C449-4AFD-B64A-7280153FF07B}"/>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8CF93B66-1821-4535-B79A-B956E3DC8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A5839251-9EDD-496E-AD60-A1A6318ED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83B6C26E-D29C-477C-972E-8520FEED73BD}"/>
              </a:ext>
            </a:extLst>
          </p:cNvPr>
          <p:cNvSpPr>
            <a:spLocks noGrp="1"/>
          </p:cNvSpPr>
          <p:nvPr>
            <p:ph type="dt" sz="half" idx="10"/>
          </p:nvPr>
        </p:nvSpPr>
        <p:spPr/>
        <p:txBody>
          <a:bodyPr/>
          <a:lstStyle/>
          <a:p>
            <a:fld id="{565642A7-4AD5-4FCD-86A3-7D1738E06D67}" type="datetimeFigureOut">
              <a:rPr lang="pl-PL" smtClean="0"/>
              <a:t>21.01.2022</a:t>
            </a:fld>
            <a:endParaRPr lang="pl-PL"/>
          </a:p>
        </p:txBody>
      </p:sp>
      <p:sp>
        <p:nvSpPr>
          <p:cNvPr id="6" name="Symbol zastępczy stopki 5">
            <a:extLst>
              <a:ext uri="{FF2B5EF4-FFF2-40B4-BE49-F238E27FC236}">
                <a16:creationId xmlns:a16="http://schemas.microsoft.com/office/drawing/2014/main" id="{3146797E-F441-4254-B4AB-AD6F31B4559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7A2563E4-C416-43FA-BA90-E0CABF1B8B00}"/>
              </a:ext>
            </a:extLst>
          </p:cNvPr>
          <p:cNvSpPr>
            <a:spLocks noGrp="1"/>
          </p:cNvSpPr>
          <p:nvPr>
            <p:ph type="sldNum" sz="quarter" idx="12"/>
          </p:nvPr>
        </p:nvSpPr>
        <p:spPr/>
        <p:txBody>
          <a:bodyPr/>
          <a:lstStyle/>
          <a:p>
            <a:fld id="{041679F4-E2ED-4E98-880B-17DCE252FBFE}" type="slidenum">
              <a:rPr lang="pl-PL" smtClean="0"/>
              <a:t>‹#›</a:t>
            </a:fld>
            <a:endParaRPr lang="pl-PL"/>
          </a:p>
        </p:txBody>
      </p:sp>
    </p:spTree>
    <p:extLst>
      <p:ext uri="{BB962C8B-B14F-4D97-AF65-F5344CB8AC3E}">
        <p14:creationId xmlns:p14="http://schemas.microsoft.com/office/powerpoint/2010/main" val="98145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708C2001-5BD8-4F5E-9A36-4DF73F7D4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9D3A8D5-804C-4FB1-8589-07D6F8BE4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B3048CC-E06E-4D05-94C1-334060DAB2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642A7-4AD5-4FCD-86A3-7D1738E06D67}" type="datetimeFigureOut">
              <a:rPr lang="pl-PL" smtClean="0"/>
              <a:t>21.01.2022</a:t>
            </a:fld>
            <a:endParaRPr lang="pl-PL"/>
          </a:p>
        </p:txBody>
      </p:sp>
      <p:sp>
        <p:nvSpPr>
          <p:cNvPr id="5" name="Symbol zastępczy stopki 4">
            <a:extLst>
              <a:ext uri="{FF2B5EF4-FFF2-40B4-BE49-F238E27FC236}">
                <a16:creationId xmlns:a16="http://schemas.microsoft.com/office/drawing/2014/main" id="{A17B4C6F-D21E-4992-9637-CC35236DC6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7C8F8739-4EED-4963-8DAF-A8177530BE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679F4-E2ED-4E98-880B-17DCE252FBFE}" type="slidenum">
              <a:rPr lang="pl-PL" smtClean="0"/>
              <a:t>‹#›</a:t>
            </a:fld>
            <a:endParaRPr lang="pl-PL"/>
          </a:p>
        </p:txBody>
      </p:sp>
    </p:spTree>
    <p:extLst>
      <p:ext uri="{BB962C8B-B14F-4D97-AF65-F5344CB8AC3E}">
        <p14:creationId xmlns:p14="http://schemas.microsoft.com/office/powerpoint/2010/main" val="2540483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indsports.nl/index.php/dagaz/872-amazons" TargetMode="External"/><Relationship Id="rId2" Type="http://schemas.openxmlformats.org/officeDocument/2006/relationships/hyperlink" Target="https://en.wikipedia.org/wiki/Game_of_the_Amazons" TargetMode="External"/><Relationship Id="rId1" Type="http://schemas.openxmlformats.org/officeDocument/2006/relationships/slideLayout" Target="../slideLayouts/slideLayout2.xml"/><Relationship Id="rId4" Type="http://schemas.openxmlformats.org/officeDocument/2006/relationships/hyperlink" Target="https://sites.google.com/site/boardandpieces/list-of-games/the-game-of-the-amaz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19A412-8698-412C-8568-F891944D99C0}"/>
              </a:ext>
            </a:extLst>
          </p:cNvPr>
          <p:cNvSpPr>
            <a:spLocks noGrp="1"/>
          </p:cNvSpPr>
          <p:nvPr>
            <p:ph type="ctrTitle"/>
          </p:nvPr>
        </p:nvSpPr>
        <p:spPr/>
        <p:txBody>
          <a:bodyPr/>
          <a:lstStyle/>
          <a:p>
            <a:r>
              <a:rPr lang="pl-PL" b="0" i="0" dirty="0">
                <a:solidFill>
                  <a:srgbClr val="000000"/>
                </a:solidFill>
                <a:effectLst/>
                <a:latin typeface="Linux Libertine"/>
              </a:rPr>
              <a:t>Game of the </a:t>
            </a:r>
            <a:r>
              <a:rPr lang="pl-PL" b="0" i="0" dirty="0" err="1">
                <a:solidFill>
                  <a:srgbClr val="000000"/>
                </a:solidFill>
                <a:effectLst/>
                <a:latin typeface="Linux Libertine"/>
              </a:rPr>
              <a:t>Amazons</a:t>
            </a:r>
            <a:endParaRPr lang="pl-PL" b="0" i="0" dirty="0">
              <a:solidFill>
                <a:srgbClr val="000000"/>
              </a:solidFill>
              <a:effectLst/>
              <a:latin typeface="Linux Libertine"/>
            </a:endParaRPr>
          </a:p>
        </p:txBody>
      </p:sp>
      <p:sp>
        <p:nvSpPr>
          <p:cNvPr id="3" name="Podtytuł 2">
            <a:extLst>
              <a:ext uri="{FF2B5EF4-FFF2-40B4-BE49-F238E27FC236}">
                <a16:creationId xmlns:a16="http://schemas.microsoft.com/office/drawing/2014/main" id="{5A2F9055-97CB-4310-BA17-9C62817AC153}"/>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40202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DB22FB6-37FB-477D-B342-9ECE5FAB7871}"/>
              </a:ext>
            </a:extLst>
          </p:cNvPr>
          <p:cNvSpPr>
            <a:spLocks noGrp="1"/>
          </p:cNvSpPr>
          <p:nvPr>
            <p:ph type="title"/>
          </p:nvPr>
        </p:nvSpPr>
        <p:spPr/>
        <p:txBody>
          <a:bodyPr/>
          <a:lstStyle/>
          <a:p>
            <a:r>
              <a:rPr lang="pl-PL" dirty="0"/>
              <a:t>Zasady gry</a:t>
            </a:r>
          </a:p>
        </p:txBody>
      </p:sp>
      <p:sp>
        <p:nvSpPr>
          <p:cNvPr id="3" name="Symbol zastępczy zawartości 2">
            <a:extLst>
              <a:ext uri="{FF2B5EF4-FFF2-40B4-BE49-F238E27FC236}">
                <a16:creationId xmlns:a16="http://schemas.microsoft.com/office/drawing/2014/main" id="{77593F55-A20B-4BE4-AD98-4F027CD588F9}"/>
              </a:ext>
            </a:extLst>
          </p:cNvPr>
          <p:cNvSpPr>
            <a:spLocks noGrp="1"/>
          </p:cNvSpPr>
          <p:nvPr>
            <p:ph idx="1"/>
          </p:nvPr>
        </p:nvSpPr>
        <p:spPr/>
        <p:txBody>
          <a:bodyPr>
            <a:normAutofit fontScale="92500" lnSpcReduction="10000"/>
          </a:bodyPr>
          <a:lstStyle/>
          <a:p>
            <a:r>
              <a:rPr lang="pl-PL" dirty="0"/>
              <a:t>Każdy gracz zaczyna z czterema amazonkami. Białe zaczynają jako pierwsze, a następnie gracze wykonują ruchy naprzemiennie. Najpierw gracz porusza się jedną ze swoich własnych amazonek o jedno lub więcej pustych pól w linii prostej (ortogonalnie lub po przekątnej), tak samo jak hetman porusza się w szachach. Nie może przechodzić ani wchodzić na pole zajmowane przez inną amazonkę lub strzałki. Po drugie, po wykonaniu ruchu, amazonka wystrzeliwuje strzałę z pola lądowania na inne pole, wykonując kolejny ruch przypominający hetmana. Strzała, podobnie jak amazonka, nie może przekroczyć ani wejść na pole, na którym wylądowała inna strzała lub na którym stoi amazonka dowolnego koloru. Kwadrat, na którym ląduje strzałka, jest zaznaczony, aby pokazać, że nie można jej już użyć. Wygrywa gracz, który będzie mógł wykonać ruch. Remisy są niemożliwe.</a:t>
            </a:r>
          </a:p>
        </p:txBody>
      </p:sp>
    </p:spTree>
    <p:extLst>
      <p:ext uri="{BB962C8B-B14F-4D97-AF65-F5344CB8AC3E}">
        <p14:creationId xmlns:p14="http://schemas.microsoft.com/office/powerpoint/2010/main" val="113844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7E641-F116-47D1-AA78-55DFC64A1275}"/>
              </a:ext>
            </a:extLst>
          </p:cNvPr>
          <p:cNvSpPr>
            <a:spLocks noGrp="1"/>
          </p:cNvSpPr>
          <p:nvPr>
            <p:ph type="title"/>
          </p:nvPr>
        </p:nvSpPr>
        <p:spPr/>
        <p:txBody>
          <a:bodyPr/>
          <a:lstStyle/>
          <a:p>
            <a:r>
              <a:rPr lang="pl-PL" dirty="0"/>
              <a:t>Strategia</a:t>
            </a:r>
          </a:p>
        </p:txBody>
      </p:sp>
      <p:sp>
        <p:nvSpPr>
          <p:cNvPr id="3" name="Symbol zastępczy zawartości 2">
            <a:extLst>
              <a:ext uri="{FF2B5EF4-FFF2-40B4-BE49-F238E27FC236}">
                <a16:creationId xmlns:a16="http://schemas.microsoft.com/office/drawing/2014/main" id="{A2DEE839-2FDB-4F55-96CD-FECCD7C9E7CA}"/>
              </a:ext>
            </a:extLst>
          </p:cNvPr>
          <p:cNvSpPr>
            <a:spLocks noGrp="1"/>
          </p:cNvSpPr>
          <p:nvPr>
            <p:ph idx="1"/>
          </p:nvPr>
        </p:nvSpPr>
        <p:spPr/>
        <p:txBody>
          <a:bodyPr>
            <a:normAutofit lnSpcReduction="10000"/>
          </a:bodyPr>
          <a:lstStyle/>
          <a:p>
            <a:r>
              <a:rPr lang="pl-PL" dirty="0"/>
              <a:t>Strategia gry opiera się na używaniu strzał i amazonek do blokowania ruchów przeciwnika i stopniowego odgradzania terytorium, próbując uwięzić przeciwników w mniejszych regionach i zdobyć dla siebie większe obszary. Każdy ruch zmniejsza dostępny obszar gry i ostatecznie każda amazonka znajduje się na terytorium zablokowanym przed wszystkimi innymi amazonkami. Amazonka może wtedy poruszać się po swoim terytorium, strzelając strzałami, dopóki nie będzie miała już miejsca do poruszania się. W praktyce gra kończy się, gdy wszystkie amazonki znajdują się na oddzielnych terytoriach. Gracz z największą ilością wolnych pól będzie mógł wygrać, ponieważ przeciwnik będzie musiał szybciej zapełnić swoje terytorium.</a:t>
            </a:r>
          </a:p>
        </p:txBody>
      </p:sp>
    </p:spTree>
    <p:extLst>
      <p:ext uri="{BB962C8B-B14F-4D97-AF65-F5344CB8AC3E}">
        <p14:creationId xmlns:p14="http://schemas.microsoft.com/office/powerpoint/2010/main" val="2493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BD3408-E584-4BF5-86F6-B4587A789AF7}"/>
              </a:ext>
            </a:extLst>
          </p:cNvPr>
          <p:cNvSpPr>
            <a:spLocks noGrp="1"/>
          </p:cNvSpPr>
          <p:nvPr>
            <p:ph type="title"/>
          </p:nvPr>
        </p:nvSpPr>
        <p:spPr/>
        <p:txBody>
          <a:bodyPr/>
          <a:lstStyle/>
          <a:p>
            <a:r>
              <a:rPr lang="pl-PL" dirty="0"/>
              <a:t>Historia</a:t>
            </a:r>
          </a:p>
        </p:txBody>
      </p:sp>
      <p:sp>
        <p:nvSpPr>
          <p:cNvPr id="3" name="Symbol zastępczy zawartości 2">
            <a:extLst>
              <a:ext uri="{FF2B5EF4-FFF2-40B4-BE49-F238E27FC236}">
                <a16:creationId xmlns:a16="http://schemas.microsoft.com/office/drawing/2014/main" id="{1CFE4B6A-DD59-4649-BE8A-C030117118E6}"/>
              </a:ext>
            </a:extLst>
          </p:cNvPr>
          <p:cNvSpPr>
            <a:spLocks noGrp="1"/>
          </p:cNvSpPr>
          <p:nvPr>
            <p:ph idx="1"/>
          </p:nvPr>
        </p:nvSpPr>
        <p:spPr/>
        <p:txBody>
          <a:bodyPr>
            <a:normAutofit/>
          </a:bodyPr>
          <a:lstStyle/>
          <a:p>
            <a:r>
              <a:rPr lang="pl-PL" dirty="0"/>
              <a:t>Gra została wynaleziona w 1988 roku przez Waltera </a:t>
            </a:r>
            <a:r>
              <a:rPr lang="pl-PL" dirty="0" err="1"/>
              <a:t>Zamkauskasa</a:t>
            </a:r>
            <a:r>
              <a:rPr lang="pl-PL" dirty="0"/>
              <a:t> z Argentyny i po raz pierwszy opublikowana 1992 roku. Gra została nieformalnie wprowadzona do pocztowego klubu gier The </a:t>
            </a:r>
            <a:r>
              <a:rPr lang="pl-PL" dirty="0" err="1"/>
              <a:t>Knights</a:t>
            </a:r>
            <a:r>
              <a:rPr lang="pl-PL" dirty="0"/>
              <a:t> of </a:t>
            </a:r>
            <a:r>
              <a:rPr lang="pl-PL" dirty="0" err="1"/>
              <a:t>Square</a:t>
            </a:r>
            <a:r>
              <a:rPr lang="pl-PL" dirty="0"/>
              <a:t> </a:t>
            </a:r>
            <a:r>
              <a:rPr lang="pl-PL" dirty="0" err="1"/>
              <a:t>Table</a:t>
            </a:r>
            <a:r>
              <a:rPr lang="pl-PL" dirty="0"/>
              <a:t> Michaela Kellera w 1993 roku, gdzie zyskał natychmiastową popularność. Autoryzowane tłumaczenie pana Kellera zostało opublikowane w styczniu 1994 roku w World Game </a:t>
            </a:r>
            <a:r>
              <a:rPr lang="pl-PL" dirty="0" err="1"/>
              <a:t>Review</a:t>
            </a:r>
            <a:r>
              <a:rPr lang="pl-PL" dirty="0"/>
              <a:t>. Pierwszy mecz międzynarodowy był towarzyskim meczem drużynowym, rozgrywanym faksem pomiędzy Argentyną a Stanami Zjednoczonymi w latach 1994-1995; sześć meczów zostało podzielonych na 3-3. </a:t>
            </a:r>
          </a:p>
        </p:txBody>
      </p:sp>
    </p:spTree>
    <p:extLst>
      <p:ext uri="{BB962C8B-B14F-4D97-AF65-F5344CB8AC3E}">
        <p14:creationId xmlns:p14="http://schemas.microsoft.com/office/powerpoint/2010/main" val="72375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69C2BB3-B8FE-42DA-971A-1E52F041EA72}"/>
              </a:ext>
            </a:extLst>
          </p:cNvPr>
          <p:cNvSpPr>
            <a:spLocks noGrp="1"/>
          </p:cNvSpPr>
          <p:nvPr>
            <p:ph type="title"/>
          </p:nvPr>
        </p:nvSpPr>
        <p:spPr>
          <a:xfrm>
            <a:off x="763772" y="99311"/>
            <a:ext cx="10515600" cy="1325563"/>
          </a:xfrm>
        </p:spPr>
        <p:txBody>
          <a:bodyPr/>
          <a:lstStyle/>
          <a:p>
            <a:r>
              <a:rPr lang="pl-PL" dirty="0"/>
              <a:t>Przykładowa plansza gry</a:t>
            </a:r>
          </a:p>
        </p:txBody>
      </p:sp>
      <p:pic>
        <p:nvPicPr>
          <p:cNvPr id="5" name="Obraz 4">
            <a:extLst>
              <a:ext uri="{FF2B5EF4-FFF2-40B4-BE49-F238E27FC236}">
                <a16:creationId xmlns:a16="http://schemas.microsoft.com/office/drawing/2014/main" id="{1EAFC868-3BC7-4EFF-8369-2B48B91490A8}"/>
              </a:ext>
            </a:extLst>
          </p:cNvPr>
          <p:cNvPicPr>
            <a:picLocks noChangeAspect="1"/>
          </p:cNvPicPr>
          <p:nvPr/>
        </p:nvPicPr>
        <p:blipFill>
          <a:blip r:embed="rId2"/>
          <a:stretch>
            <a:fillRect/>
          </a:stretch>
        </p:blipFill>
        <p:spPr>
          <a:xfrm>
            <a:off x="2600325" y="1424874"/>
            <a:ext cx="6991350" cy="5114925"/>
          </a:xfrm>
          <a:prstGeom prst="rect">
            <a:avLst/>
          </a:prstGeom>
        </p:spPr>
      </p:pic>
    </p:spTree>
    <p:extLst>
      <p:ext uri="{BB962C8B-B14F-4D97-AF65-F5344CB8AC3E}">
        <p14:creationId xmlns:p14="http://schemas.microsoft.com/office/powerpoint/2010/main" val="102105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B3BDAB-817B-4F00-9590-E1FE133F3E0C}"/>
              </a:ext>
            </a:extLst>
          </p:cNvPr>
          <p:cNvSpPr>
            <a:spLocks noGrp="1"/>
          </p:cNvSpPr>
          <p:nvPr>
            <p:ph type="title"/>
          </p:nvPr>
        </p:nvSpPr>
        <p:spPr/>
        <p:txBody>
          <a:bodyPr/>
          <a:lstStyle/>
          <a:p>
            <a:r>
              <a:rPr lang="pl-PL" dirty="0"/>
              <a:t>Przykładowe zakończenie gry</a:t>
            </a:r>
          </a:p>
        </p:txBody>
      </p:sp>
      <p:pic>
        <p:nvPicPr>
          <p:cNvPr id="5" name="Symbol zastępczy zawartości 4">
            <a:extLst>
              <a:ext uri="{FF2B5EF4-FFF2-40B4-BE49-F238E27FC236}">
                <a16:creationId xmlns:a16="http://schemas.microsoft.com/office/drawing/2014/main" id="{62964ABB-9BC2-4634-8BFA-2291D583FD1C}"/>
              </a:ext>
            </a:extLst>
          </p:cNvPr>
          <p:cNvPicPr>
            <a:picLocks noGrp="1" noChangeAspect="1"/>
          </p:cNvPicPr>
          <p:nvPr>
            <p:ph idx="1"/>
          </p:nvPr>
        </p:nvPicPr>
        <p:blipFill>
          <a:blip r:embed="rId2"/>
          <a:stretch>
            <a:fillRect/>
          </a:stretch>
        </p:blipFill>
        <p:spPr>
          <a:xfrm>
            <a:off x="3122181" y="1825625"/>
            <a:ext cx="5947638" cy="4351338"/>
          </a:xfrm>
        </p:spPr>
      </p:pic>
    </p:spTree>
    <p:extLst>
      <p:ext uri="{BB962C8B-B14F-4D97-AF65-F5344CB8AC3E}">
        <p14:creationId xmlns:p14="http://schemas.microsoft.com/office/powerpoint/2010/main" val="349333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2E35B1-F55F-4ACB-A122-AFEC9F62042E}"/>
              </a:ext>
            </a:extLst>
          </p:cNvPr>
          <p:cNvSpPr>
            <a:spLocks noGrp="1"/>
          </p:cNvSpPr>
          <p:nvPr>
            <p:ph type="title"/>
          </p:nvPr>
        </p:nvSpPr>
        <p:spPr/>
        <p:txBody>
          <a:bodyPr/>
          <a:lstStyle/>
          <a:p>
            <a:r>
              <a:rPr lang="pl-PL" dirty="0"/>
              <a:t>Źródła</a:t>
            </a:r>
          </a:p>
        </p:txBody>
      </p:sp>
      <p:sp>
        <p:nvSpPr>
          <p:cNvPr id="3" name="Symbol zastępczy zawartości 2">
            <a:extLst>
              <a:ext uri="{FF2B5EF4-FFF2-40B4-BE49-F238E27FC236}">
                <a16:creationId xmlns:a16="http://schemas.microsoft.com/office/drawing/2014/main" id="{5E9A8FFC-2603-40EE-89E2-5AD816719E9C}"/>
              </a:ext>
            </a:extLst>
          </p:cNvPr>
          <p:cNvSpPr>
            <a:spLocks noGrp="1"/>
          </p:cNvSpPr>
          <p:nvPr>
            <p:ph idx="1"/>
          </p:nvPr>
        </p:nvSpPr>
        <p:spPr/>
        <p:txBody>
          <a:bodyPr/>
          <a:lstStyle/>
          <a:p>
            <a:r>
              <a:rPr lang="pl-PL" dirty="0">
                <a:hlinkClick r:id="rId2"/>
              </a:rPr>
              <a:t>https://en.wikipedia.org/wiki/Game_of_the_Amazons</a:t>
            </a:r>
            <a:endParaRPr lang="pl-PL" dirty="0"/>
          </a:p>
          <a:p>
            <a:r>
              <a:rPr lang="pl-PL" b="0" i="0" u="none" strike="noStrike" dirty="0">
                <a:solidFill>
                  <a:srgbClr val="6264A7"/>
                </a:solidFill>
                <a:effectLst/>
                <a:latin typeface="Segoe UI" panose="020B0502040204020203" pitchFamily="34" charset="0"/>
                <a:hlinkClick r:id="rId3" tooltip="https://mindsports.nl/index.php/dagaz/872-amazons"/>
              </a:rPr>
              <a:t>https://mindsports.nl/index.php/dagaz/872-amazons</a:t>
            </a:r>
            <a:endParaRPr lang="pl-PL" b="0" i="0" u="none" strike="noStrike" dirty="0">
              <a:solidFill>
                <a:srgbClr val="6264A7"/>
              </a:solidFill>
              <a:effectLst/>
              <a:latin typeface="Segoe UI" panose="020B0502040204020203" pitchFamily="34" charset="0"/>
            </a:endParaRPr>
          </a:p>
          <a:p>
            <a:r>
              <a:rPr lang="pl-PL">
                <a:hlinkClick r:id="rId4"/>
              </a:rPr>
              <a:t>https://sites.google.com/site/boardandpieces/list-of-games/the-game-of-the-amazons</a:t>
            </a:r>
            <a:endParaRPr lang="pl-PL">
              <a:solidFill>
                <a:srgbClr val="6264A7"/>
              </a:solidFill>
              <a:latin typeface="Segoe UI" panose="020B0502040204020203" pitchFamily="34" charset="0"/>
            </a:endParaRPr>
          </a:p>
          <a:p>
            <a:endParaRPr lang="pl-PL"/>
          </a:p>
        </p:txBody>
      </p:sp>
    </p:spTree>
    <p:extLst>
      <p:ext uri="{BB962C8B-B14F-4D97-AF65-F5344CB8AC3E}">
        <p14:creationId xmlns:p14="http://schemas.microsoft.com/office/powerpoint/2010/main" val="369772791"/>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400</Words>
  <Application>Microsoft Office PowerPoint</Application>
  <PresentationFormat>Panoramiczny</PresentationFormat>
  <Paragraphs>13</Paragraphs>
  <Slides>7</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7</vt:i4>
      </vt:variant>
    </vt:vector>
  </HeadingPairs>
  <TitlesOfParts>
    <vt:vector size="13" baseType="lpstr">
      <vt:lpstr>Arial</vt:lpstr>
      <vt:lpstr>Calibri</vt:lpstr>
      <vt:lpstr>Calibri Light</vt:lpstr>
      <vt:lpstr>Linux Libertine</vt:lpstr>
      <vt:lpstr>Segoe UI</vt:lpstr>
      <vt:lpstr>Motyw pakietu Office</vt:lpstr>
      <vt:lpstr>Game of the Amazons</vt:lpstr>
      <vt:lpstr>Zasady gry</vt:lpstr>
      <vt:lpstr>Strategia</vt:lpstr>
      <vt:lpstr>Historia</vt:lpstr>
      <vt:lpstr>Przykładowa plansza gry</vt:lpstr>
      <vt:lpstr>Przykładowe zakończenie gry</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the Amazons</dc:title>
  <dc:creator>Michał Plewa</dc:creator>
  <cp:lastModifiedBy>Michał Plewa</cp:lastModifiedBy>
  <cp:revision>1</cp:revision>
  <dcterms:created xsi:type="dcterms:W3CDTF">2022-01-21T17:14:22Z</dcterms:created>
  <dcterms:modified xsi:type="dcterms:W3CDTF">2022-01-21T17:27:40Z</dcterms:modified>
</cp:coreProperties>
</file>