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0D13-7A84-4EC0-A078-DBD08B8116E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F95B-B896-475A-B315-324FC88D83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0D13-7A84-4EC0-A078-DBD08B8116E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F95B-B896-475A-B315-324FC88D83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0D13-7A84-4EC0-A078-DBD08B8116E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F95B-B896-475A-B315-324FC88D83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3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0D13-7A84-4EC0-A078-DBD08B8116E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F95B-B896-475A-B315-324FC88D83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4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0D13-7A84-4EC0-A078-DBD08B8116E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F95B-B896-475A-B315-324FC88D83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2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0D13-7A84-4EC0-A078-DBD08B8116E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F95B-B896-475A-B315-324FC88D83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0D13-7A84-4EC0-A078-DBD08B8116E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F95B-B896-475A-B315-324FC88D83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1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0D13-7A84-4EC0-A078-DBD08B8116E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F95B-B896-475A-B315-324FC88D83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0D13-7A84-4EC0-A078-DBD08B8116E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F95B-B896-475A-B315-324FC88D83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0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0D13-7A84-4EC0-A078-DBD08B8116E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F95B-B896-475A-B315-324FC88D83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0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0D13-7A84-4EC0-A078-DBD08B8116E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F95B-B896-475A-B315-324FC88D83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50D13-7A84-4EC0-A078-DBD08B8116E8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8F95B-B896-475A-B315-324FC88D83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043608" y="692696"/>
            <a:ext cx="5904656" cy="5688632"/>
            <a:chOff x="107504" y="116632"/>
            <a:chExt cx="8734425" cy="728320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16632"/>
              <a:ext cx="8734425" cy="315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4228011"/>
              <a:ext cx="4267199" cy="3171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ZoneTexte 4"/>
          <p:cNvSpPr txBox="1"/>
          <p:nvPr/>
        </p:nvSpPr>
        <p:spPr>
          <a:xfrm>
            <a:off x="1043608" y="323364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Carte des ORFs </a:t>
            </a:r>
            <a:r>
              <a:rPr lang="en-US" dirty="0" err="1" smtClean="0"/>
              <a:t>génomique</a:t>
            </a:r>
            <a:r>
              <a:rPr lang="en-US" dirty="0" smtClean="0"/>
              <a:t> (ADN) de NAGS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043608" y="3534605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Carte des ORFs du transcript  (</a:t>
            </a:r>
            <a:r>
              <a:rPr lang="en-US" dirty="0" err="1" smtClean="0"/>
              <a:t>ARNm</a:t>
            </a:r>
            <a:r>
              <a:rPr lang="en-US" dirty="0" smtClean="0"/>
              <a:t>) de NAGS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226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Mathilde</dc:creator>
  <cp:lastModifiedBy>Mathilde</cp:lastModifiedBy>
  <cp:revision>1</cp:revision>
  <dcterms:created xsi:type="dcterms:W3CDTF">2017-10-04T08:58:16Z</dcterms:created>
  <dcterms:modified xsi:type="dcterms:W3CDTF">2017-10-04T09:05:01Z</dcterms:modified>
</cp:coreProperties>
</file>