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9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4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34" r:id="rId4"/>
    <p:sldLayoutId id="2147483735" r:id="rId5"/>
    <p:sldLayoutId id="2147483741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E8984D6-D11B-4C70-ABC0-23FC80E71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5244" b="850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BA351-966B-0F41-A27C-4B8A61567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800"/>
              <a:t>Accidental_Drug_Related_Deaths_2012-2018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2B017-3B25-6540-B1E5-CF662080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4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42D"/>
      </a:dk2>
      <a:lt2>
        <a:srgbClr val="E5E8E2"/>
      </a:lt2>
      <a:accent1>
        <a:srgbClr val="814DC3"/>
      </a:accent1>
      <a:accent2>
        <a:srgbClr val="A03BB1"/>
      </a:accent2>
      <a:accent3>
        <a:srgbClr val="C34DA3"/>
      </a:accent3>
      <a:accent4>
        <a:srgbClr val="B13B60"/>
      </a:accent4>
      <a:accent5>
        <a:srgbClr val="C3594D"/>
      </a:accent5>
      <a:accent6>
        <a:srgbClr val="B1793B"/>
      </a:accent6>
      <a:hlink>
        <a:srgbClr val="658F2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Goudy Old Style</vt:lpstr>
      <vt:lpstr>SavonVTI</vt:lpstr>
      <vt:lpstr>Accidental_Drug_Related_Deaths_2012-2018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Accidental_Drug_Related_Deaths_2012-2018</dc:title>
  <dc:creator>Microsoft Office User</dc:creator>
  <cp:lastModifiedBy>Microsoft Office User</cp:lastModifiedBy>
  <cp:revision>1</cp:revision>
  <dcterms:created xsi:type="dcterms:W3CDTF">2020-04-09T04:58:50Z</dcterms:created>
  <dcterms:modified xsi:type="dcterms:W3CDTF">2020-04-09T05:01:35Z</dcterms:modified>
</cp:coreProperties>
</file>