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4/13/20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8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3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1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2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7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4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2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4/13/20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7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392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4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34" r:id="rId4"/>
    <p:sldLayoutId id="2147483735" r:id="rId5"/>
    <p:sldLayoutId id="2147483741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AE8984D6-D11B-4C70-ABC0-23FC80E71E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35244" b="8506"/>
          <a:stretch/>
        </p:blipFill>
        <p:spPr>
          <a:xfrm>
            <a:off x="1" y="-261247"/>
            <a:ext cx="12191999" cy="7030182"/>
          </a:xfrm>
          <a:prstGeom prst="rect">
            <a:avLst/>
          </a:prstGeom>
        </p:spPr>
      </p:pic>
      <p:sp>
        <p:nvSpPr>
          <p:cNvPr id="18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BA351-966B-0F41-A27C-4B8A61567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sz="4800" dirty="0"/>
              <a:t>Accidental_Drug_Related_Deaths_2012-2018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2B017-3B25-6540-B1E5-CF6620803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76432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Peng</a:t>
            </a:r>
            <a:r>
              <a:rPr lang="zh-CN" altLang="en-US" dirty="0"/>
              <a:t> </a:t>
            </a:r>
            <a:r>
              <a:rPr lang="en-US" altLang="zh-CN" dirty="0"/>
              <a:t>Tan</a:t>
            </a:r>
          </a:p>
          <a:p>
            <a:r>
              <a:rPr lang="en-US" altLang="zh-CN" dirty="0"/>
              <a:t>Master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Science</a:t>
            </a:r>
          </a:p>
          <a:p>
            <a:r>
              <a:rPr lang="en-US" altLang="zh-CN" dirty="0"/>
              <a:t>VT</a:t>
            </a:r>
            <a:endParaRPr lang="en-US" dirty="0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448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0207-FA46-C24C-B8C3-D7CBDD08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4833D-333D-3248-9B54-307FEBDFB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listing of each accidental death associated with drug overdose in Connecticut from 2012 to 2018.</a:t>
            </a:r>
          </a:p>
          <a:p>
            <a:r>
              <a:rPr lang="en-US" altLang="zh-CN" dirty="0"/>
              <a:t>1.8</a:t>
            </a:r>
            <a:r>
              <a:rPr lang="zh-CN" altLang="en-US" dirty="0"/>
              <a:t> </a:t>
            </a:r>
            <a:r>
              <a:rPr lang="en-US" altLang="zh-CN" dirty="0"/>
              <a:t>mega</a:t>
            </a:r>
            <a:r>
              <a:rPr lang="zh-CN" altLang="en-US" dirty="0"/>
              <a:t> </a:t>
            </a:r>
            <a:r>
              <a:rPr lang="en-US" altLang="zh-CN" dirty="0"/>
              <a:t>byte</a:t>
            </a:r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5105</a:t>
            </a:r>
            <a:r>
              <a:rPr lang="zh-CN" altLang="en-US" dirty="0"/>
              <a:t> </a:t>
            </a:r>
            <a:r>
              <a:rPr lang="en-US" altLang="zh-CN" dirty="0"/>
              <a:t>dead</a:t>
            </a:r>
            <a:r>
              <a:rPr lang="zh-CN" altLang="en-US" dirty="0"/>
              <a:t> </a:t>
            </a:r>
            <a:r>
              <a:rPr lang="en-US" altLang="zh-CN" dirty="0"/>
              <a:t>caused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drug</a:t>
            </a:r>
            <a:r>
              <a:rPr lang="zh-CN" altLang="en-US" dirty="0"/>
              <a:t> </a:t>
            </a:r>
            <a:r>
              <a:rPr lang="en-US" altLang="zh-CN" dirty="0"/>
              <a:t>overdose.</a:t>
            </a:r>
          </a:p>
          <a:p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interesting</a:t>
            </a:r>
            <a:r>
              <a:rPr lang="zh-CN" altLang="en-US" dirty="0"/>
              <a:t> </a:t>
            </a:r>
            <a:r>
              <a:rPr lang="en-US" altLang="zh-CN" dirty="0"/>
              <a:t>thing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columns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                </a:t>
            </a:r>
            <a:r>
              <a:rPr lang="en-US" altLang="zh-CN" dirty="0"/>
              <a:t>“Death</a:t>
            </a:r>
            <a:r>
              <a:rPr lang="zh-CN" altLang="en-US" dirty="0"/>
              <a:t> </a:t>
            </a:r>
            <a:r>
              <a:rPr lang="en-US" altLang="zh-CN" dirty="0"/>
              <a:t>City”,</a:t>
            </a:r>
            <a:r>
              <a:rPr lang="zh-CN" altLang="en-US" dirty="0"/>
              <a:t> </a:t>
            </a:r>
            <a:r>
              <a:rPr lang="en-US" altLang="zh-CN" dirty="0"/>
              <a:t>“Injury</a:t>
            </a:r>
            <a:r>
              <a:rPr lang="zh-CN" altLang="en-US" dirty="0"/>
              <a:t> </a:t>
            </a:r>
            <a:r>
              <a:rPr lang="en-US" altLang="zh-CN" dirty="0"/>
              <a:t>City”,</a:t>
            </a:r>
            <a:r>
              <a:rPr lang="zh-CN" altLang="en-US" dirty="0"/>
              <a:t> </a:t>
            </a:r>
            <a:r>
              <a:rPr lang="en-US" altLang="zh-CN" dirty="0"/>
              <a:t>“Residence</a:t>
            </a:r>
            <a:r>
              <a:rPr lang="zh-CN" altLang="en-US" dirty="0"/>
              <a:t> </a:t>
            </a:r>
            <a:r>
              <a:rPr lang="en-US" altLang="zh-CN" dirty="0"/>
              <a:t>City”</a:t>
            </a:r>
            <a:r>
              <a:rPr lang="zh-CN" altLang="en-US" dirty="0"/>
              <a:t> </a:t>
            </a:r>
            <a:r>
              <a:rPr lang="en-US" altLang="zh-CN" dirty="0"/>
              <a:t>contains</a:t>
            </a:r>
            <a:r>
              <a:rPr lang="zh-CN" altLang="en-US" dirty="0"/>
              <a:t> </a:t>
            </a:r>
            <a:r>
              <a:rPr lang="en-US" altLang="zh-CN" dirty="0"/>
              <a:t>Latitude and longitude coordinates,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rather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comparison.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draw</a:t>
            </a:r>
            <a:r>
              <a:rPr lang="zh-CN" altLang="en-US" dirty="0"/>
              <a:t> </a:t>
            </a:r>
            <a:r>
              <a:rPr lang="en-US" altLang="zh-CN" dirty="0"/>
              <a:t>map,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tableau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efficient</a:t>
            </a:r>
          </a:p>
          <a:p>
            <a:r>
              <a:rPr lang="en-US" altLang="zh-CN" dirty="0"/>
              <a:t>method.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EBFE3E-2E7F-B549-96B7-6E8D190F3BF1}"/>
              </a:ext>
            </a:extLst>
          </p:cNvPr>
          <p:cNvCxnSpPr/>
          <p:nvPr/>
        </p:nvCxnSpPr>
        <p:spPr>
          <a:xfrm>
            <a:off x="7350826" y="3515096"/>
            <a:ext cx="77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9EE1522-C480-CA4E-AA8A-160113E2F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177" y="3906982"/>
            <a:ext cx="4665023" cy="251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0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4263-C0C8-7F40-BFC1-8A5DE8B5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3B3B6-9709-7B45-A700-FEB94883F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project,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analyze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  <a:r>
              <a:rPr lang="zh-CN" altLang="en-US" dirty="0"/>
              <a:t>  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Tableau.</a:t>
            </a:r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python,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package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“Plotly”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r>
              <a:rPr lang="zh-CN" altLang="en-US" dirty="0"/>
              <a:t> </a:t>
            </a:r>
            <a:r>
              <a:rPr lang="en-US" altLang="zh-CN" dirty="0"/>
              <a:t>draw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interactive</a:t>
            </a:r>
            <a:r>
              <a:rPr lang="zh-CN" altLang="en-US" dirty="0"/>
              <a:t> </a:t>
            </a:r>
            <a:r>
              <a:rPr lang="en-US" altLang="zh-CN" dirty="0"/>
              <a:t>image.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move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mouse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image,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tableau,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brilliant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visualization</a:t>
            </a:r>
            <a:r>
              <a:rPr lang="zh-CN" altLang="en-US" dirty="0"/>
              <a:t> </a:t>
            </a:r>
            <a:r>
              <a:rPr lang="en-US" altLang="zh-CN" dirty="0"/>
              <a:t>software,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draw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efficient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before.</a:t>
            </a:r>
          </a:p>
          <a:p>
            <a:endParaRPr lang="en-US" altLang="zh-CN" dirty="0"/>
          </a:p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believe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audience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department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government,</a:t>
            </a:r>
            <a:r>
              <a:rPr lang="zh-CN" altLang="en-US" dirty="0"/>
              <a:t> </a:t>
            </a:r>
            <a:r>
              <a:rPr lang="en-US" altLang="zh-CN" dirty="0"/>
              <a:t>police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public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organization.</a:t>
            </a:r>
          </a:p>
        </p:txBody>
      </p:sp>
    </p:spTree>
    <p:extLst>
      <p:ext uri="{BB962C8B-B14F-4D97-AF65-F5344CB8AC3E}">
        <p14:creationId xmlns:p14="http://schemas.microsoft.com/office/powerpoint/2010/main" val="416519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C8E2-16CF-F247-8DB1-4258642D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A18C7B-67EF-E24C-AB3B-9766B99DF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51" y="190500"/>
            <a:ext cx="6026149" cy="647700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392457-7A2A-DA4C-933D-9E89C6FC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888" y="190500"/>
            <a:ext cx="6164261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0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884F-F956-E94F-9885-564E30AF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41E3BF-A74D-9741-BD2E-35193913F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28600"/>
            <a:ext cx="5986463" cy="6386513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D0ABE5-E739-B643-9C6B-13B896F9E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64" y="0"/>
            <a:ext cx="5970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6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5CAE-8C3F-C048-BD8A-2437A5DA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24C8A-07A5-064E-BE10-1A6D026AF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policeman,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my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analysis,</a:t>
            </a:r>
            <a:r>
              <a:rPr lang="zh-CN" altLang="en-US" sz="2000" dirty="0"/>
              <a:t> </a:t>
            </a:r>
            <a:r>
              <a:rPr lang="en-US" altLang="zh-CN" sz="2000" dirty="0"/>
              <a:t>they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find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Heroin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most</a:t>
            </a:r>
            <a:r>
              <a:rPr lang="zh-CN" altLang="en-US" sz="2000" dirty="0"/>
              <a:t> </a:t>
            </a:r>
            <a:r>
              <a:rPr lang="en-US" altLang="zh-CN" sz="2000" dirty="0"/>
              <a:t>lethal</a:t>
            </a:r>
            <a:r>
              <a:rPr lang="zh-CN" altLang="en-US" sz="2000" dirty="0"/>
              <a:t> </a:t>
            </a:r>
            <a:r>
              <a:rPr lang="en-US" altLang="zh-CN" sz="2000" dirty="0"/>
              <a:t>drug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most</a:t>
            </a:r>
            <a:r>
              <a:rPr lang="zh-CN" altLang="en-US" sz="2000" dirty="0"/>
              <a:t> </a:t>
            </a:r>
            <a:r>
              <a:rPr lang="en-US" altLang="zh-CN" sz="2000" dirty="0"/>
              <a:t>people</a:t>
            </a:r>
            <a:r>
              <a:rPr lang="zh-CN" altLang="en-US" sz="2000" dirty="0"/>
              <a:t> </a:t>
            </a:r>
            <a:r>
              <a:rPr lang="en-US" altLang="zh-CN" sz="2000" dirty="0"/>
              <a:t>prefer</a:t>
            </a:r>
            <a:r>
              <a:rPr lang="zh-CN" altLang="en-US" sz="2000" dirty="0"/>
              <a:t> </a:t>
            </a:r>
            <a:r>
              <a:rPr lang="en-US" altLang="zh-CN" sz="2000" dirty="0"/>
              <a:t>taking</a:t>
            </a:r>
            <a:r>
              <a:rPr lang="zh-CN" altLang="en-US" sz="2000" dirty="0"/>
              <a:t> </a:t>
            </a:r>
            <a:r>
              <a:rPr lang="en-US" altLang="zh-CN" sz="2000" dirty="0"/>
              <a:t>Heroin.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more</a:t>
            </a:r>
            <a:r>
              <a:rPr lang="zh-CN" altLang="en-US" sz="2000" dirty="0"/>
              <a:t> </a:t>
            </a:r>
            <a:r>
              <a:rPr lang="en-US" altLang="zh-CN" sz="2000" dirty="0"/>
              <a:t>than</a:t>
            </a:r>
            <a:r>
              <a:rPr lang="zh-CN" altLang="en-US" sz="2000" dirty="0"/>
              <a:t> </a:t>
            </a:r>
            <a:r>
              <a:rPr lang="en-US" altLang="zh-CN" sz="2000" dirty="0"/>
              <a:t>60%</a:t>
            </a:r>
            <a:r>
              <a:rPr lang="zh-CN" altLang="en-US" sz="2000" dirty="0"/>
              <a:t> </a:t>
            </a:r>
            <a:r>
              <a:rPr lang="en-US" altLang="zh-CN" sz="2000" dirty="0"/>
              <a:t>death</a:t>
            </a:r>
            <a:r>
              <a:rPr lang="zh-CN" altLang="en-US" sz="2000" dirty="0"/>
              <a:t> </a:t>
            </a:r>
            <a:r>
              <a:rPr lang="en-US" altLang="zh-CN" sz="2000" dirty="0"/>
              <a:t>caused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Heroin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cocaine.</a:t>
            </a:r>
            <a:r>
              <a:rPr lang="zh-CN" altLang="en-US" sz="2000" dirty="0"/>
              <a:t> </a:t>
            </a:r>
            <a:r>
              <a:rPr lang="en-US" altLang="zh-CN" sz="2000" dirty="0"/>
              <a:t>So,</a:t>
            </a:r>
            <a:r>
              <a:rPr lang="zh-CN" altLang="en-US" sz="2000" dirty="0"/>
              <a:t> </a:t>
            </a:r>
            <a:r>
              <a:rPr lang="en-US" altLang="zh-CN" sz="2000" dirty="0"/>
              <a:t>police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more</a:t>
            </a:r>
            <a:r>
              <a:rPr lang="zh-CN" altLang="en-US" sz="2000" dirty="0"/>
              <a:t> </a:t>
            </a:r>
            <a:r>
              <a:rPr lang="en-US" altLang="zh-CN" sz="2000" dirty="0"/>
              <a:t>focus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trade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these</a:t>
            </a:r>
            <a:r>
              <a:rPr lang="zh-CN" altLang="en-US" sz="2000" dirty="0"/>
              <a:t> </a:t>
            </a:r>
            <a:r>
              <a:rPr lang="en-US" altLang="zh-CN" sz="2000" dirty="0"/>
              <a:t>two</a:t>
            </a:r>
            <a:r>
              <a:rPr lang="zh-CN" altLang="en-US" sz="2000" dirty="0"/>
              <a:t> </a:t>
            </a:r>
            <a:r>
              <a:rPr lang="en-US" altLang="zh-CN" sz="2000" dirty="0"/>
              <a:t>drugs.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9717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41242D"/>
      </a:dk2>
      <a:lt2>
        <a:srgbClr val="E5E8E2"/>
      </a:lt2>
      <a:accent1>
        <a:srgbClr val="814DC3"/>
      </a:accent1>
      <a:accent2>
        <a:srgbClr val="A03BB1"/>
      </a:accent2>
      <a:accent3>
        <a:srgbClr val="C34DA3"/>
      </a:accent3>
      <a:accent4>
        <a:srgbClr val="B13B60"/>
      </a:accent4>
      <a:accent5>
        <a:srgbClr val="C3594D"/>
      </a:accent5>
      <a:accent6>
        <a:srgbClr val="B1793B"/>
      </a:accent6>
      <a:hlink>
        <a:srgbClr val="658F2F"/>
      </a:hlink>
      <a:folHlink>
        <a:srgbClr val="7F7F7F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</TotalTime>
  <Words>268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Garamond</vt:lpstr>
      <vt:lpstr>Goudy Old Style</vt:lpstr>
      <vt:lpstr>SavonVTI</vt:lpstr>
      <vt:lpstr>Accidental_Drug_Related_Deaths_2012-2018</vt:lpstr>
      <vt:lpstr>Introduction of Dataset</vt:lpstr>
      <vt:lpstr>About my project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Accidental_Drug_Related_Deaths_2012-2018</dc:title>
  <dc:creator>Microsoft Office User</dc:creator>
  <cp:lastModifiedBy>Microsoft Office User</cp:lastModifiedBy>
  <cp:revision>12</cp:revision>
  <dcterms:created xsi:type="dcterms:W3CDTF">2020-04-09T04:58:50Z</dcterms:created>
  <dcterms:modified xsi:type="dcterms:W3CDTF">2020-04-13T13:42:42Z</dcterms:modified>
</cp:coreProperties>
</file>