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196568" y="3963000"/>
            <a:ext cx="4716235" cy="70463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wangminjie/R4DS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9.xml" /><Relationship Id="rId5" Type="http://schemas.openxmlformats.org/officeDocument/2006/relationships/slide" Target="slide12.xml" /><Relationship Id="rId6" Type="http://schemas.openxmlformats.org/officeDocument/2006/relationships/slide" Target="slide14.xml" /><Relationship Id="rId7" Type="http://schemas.openxmlformats.org/officeDocument/2006/relationships/slide" Target="slide16.xml" /><Relationship Id="rId8" Type="http://schemas.openxmlformats.org/officeDocument/2006/relationships/slide" Target="slide2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rstudio.com/hc/en-us/articles/360004672913-Rendering-PowerPoint-presentations-with-RStudio" TargetMode="External" /><Relationship Id="rId3" Type="http://schemas.openxmlformats.org/officeDocument/2006/relationships/hyperlink" Target="https://bookdown.org/xiao/RAnalysisBook/" TargetMode="External" /><Relationship Id="rId4" Type="http://schemas.openxmlformats.org/officeDocument/2006/relationships/hyperlink" Target="https://bookdown.org/wangminjie/R4DS/" TargetMode="External" /><Relationship Id="rId5" Type="http://schemas.openxmlformats.org/officeDocument/2006/relationships/hyperlink" Target="https://bookdown.org/yihui/rmarkdown/" TargetMode="External" /><Relationship Id="rId6" Type="http://schemas.openxmlformats.org/officeDocument/2006/relationships/hyperlink" Target="https://bookdown.org/yihui/rmarkdown-cookbook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gitee.com/hao203" TargetMode="External" /><Relationship Id="rId2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markdown.rstudio.com/gallery.html" TargetMode="Externa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06/03/2021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485900"/>
            <a:ext cx="10210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支持开源和学术透明、推动R</a:t>
            </a:r>
            <a:r>
              <a:rPr/>
              <a:t> </a:t>
            </a:r>
            <a:r>
              <a:rPr/>
              <a:t>Markdown中国化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事半功倍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简单易学：R很简单，配合tidyverse等系列包，代码可读性强</a:t>
            </a:r>
          </a:p>
          <a:p>
            <a:pPr lvl="0" marL="0" indent="0">
              <a:buNone/>
            </a:pPr>
            <a:r>
              <a:rPr/>
              <a:t>All in one （鱼与熊掌，我全都要）：一个软件全都有，数据-分析-可视化-写作-展示（类似于家装全包）</a:t>
            </a:r>
          </a:p>
          <a:p>
            <a:pPr lvl="0" marL="0" indent="0">
              <a:buNone/>
            </a:pPr>
            <a:r>
              <a:rPr/>
              <a:t>一个残酷的现实：用统计的，往往不是学统计的。</a:t>
            </a:r>
          </a:p>
          <a:p>
            <a:pPr lvl="1"/>
            <a:r>
              <a:rPr/>
              <a:t>R语言做统计分析，是它的看家本领，非常好用！</a:t>
            </a:r>
          </a:p>
          <a:p>
            <a:pPr lvl="0" marL="0" indent="0">
              <a:buNone/>
            </a:pPr>
            <a:r>
              <a:rPr/>
              <a:t>R的表格和可视化，是颜值担当，高大上，无出其右！</a:t>
            </a:r>
          </a:p>
          <a:p>
            <a:pPr lvl="0" marL="0" indent="0">
              <a:buNone/>
            </a:pPr>
            <a:r>
              <a:rPr/>
              <a:t>不论写论文、写书、写报告、PPT，它都是让你脱颖而出的好工具！</a:t>
            </a:r>
          </a:p>
          <a:p>
            <a:pPr lvl="1"/>
            <a:r>
              <a:rPr/>
              <a:t>更多期刊和作者都在使用R Markdown，学习R Markdown就是拥抱未来！</a:t>
            </a:r>
          </a:p>
          <a:p>
            <a:pPr lvl="0" marL="0" indent="0">
              <a:buNone/>
            </a:pPr>
            <a:r>
              <a:rPr/>
              <a:t>——参考王敏杰</a:t>
            </a:r>
            <a:r>
              <a:rPr>
                <a:hlinkClick r:id="rId2"/>
              </a:rPr>
              <a:t>《数据科学中的 R 语言》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这门课适合谁?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适合谁？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科研工作者（拯救科研狗）</a:t>
            </a:r>
          </a:p>
          <a:p>
            <a:pPr lvl="2"/>
            <a:r>
              <a:rPr/>
              <a:t>理工农</a:t>
            </a:r>
            <a:r>
              <a:rPr b="1"/>
              <a:t>医</a:t>
            </a:r>
          </a:p>
          <a:p>
            <a:pPr lvl="2"/>
            <a:r>
              <a:rPr/>
              <a:t>社科</a:t>
            </a:r>
          </a:p>
          <a:p>
            <a:pPr lvl="2"/>
            <a:r>
              <a:rPr/>
              <a:t>心理</a:t>
            </a:r>
          </a:p>
          <a:p>
            <a:pPr lvl="2"/>
            <a:r>
              <a:rPr/>
              <a:t>商业</a:t>
            </a:r>
          </a:p>
          <a:p>
            <a:pPr lvl="2"/>
            <a:r>
              <a:rPr/>
              <a:t>经济</a:t>
            </a:r>
          </a:p>
          <a:p>
            <a:pPr lvl="1"/>
            <a:r>
              <a:rPr/>
              <a:t>研究生(同理，各学科)</a:t>
            </a:r>
          </a:p>
          <a:p>
            <a:pPr lvl="1"/>
            <a:r>
              <a:rPr/>
              <a:t>数据科学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需要哪些基础?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英语基础</a:t>
            </a:r>
          </a:p>
          <a:p>
            <a:pPr lvl="1"/>
            <a:r>
              <a:rPr/>
              <a:t>有点英语基础，能看懂基本单词</a:t>
            </a:r>
          </a:p>
          <a:p>
            <a:pPr lvl="0" marL="0" indent="0">
              <a:buNone/>
            </a:pPr>
            <a:r>
              <a:rPr/>
              <a:t>编程基础</a:t>
            </a:r>
          </a:p>
          <a:p>
            <a:pPr lvl="1"/>
            <a:r>
              <a:rPr/>
              <a:t>Python或R编程基础最佳，没有编程基础，也可。</a:t>
            </a:r>
          </a:p>
          <a:p>
            <a:pPr lvl="1"/>
            <a:r>
              <a:rPr/>
              <a:t>R markdown 与Jupyter notebook是亲兄弟</a:t>
            </a:r>
          </a:p>
          <a:p>
            <a:pPr lvl="0" marL="0" indent="0">
              <a:buNone/>
            </a:pPr>
            <a:r>
              <a:rPr/>
              <a:t>统计学基础</a:t>
            </a:r>
          </a:p>
          <a:p>
            <a:pPr lvl="1"/>
            <a:r>
              <a:rPr/>
              <a:t>懂基本的统计学原理，和统计学方法的适用对象</a:t>
            </a:r>
          </a:p>
          <a:p>
            <a:pPr lvl="1"/>
            <a:r>
              <a:rPr/>
              <a:t>会看统计图表</a:t>
            </a:r>
          </a:p>
          <a:p>
            <a:pPr lvl="1"/>
            <a:r>
              <a:rPr/>
              <a:t>会点SPSS就OK</a:t>
            </a:r>
          </a:p>
          <a:p>
            <a:pPr lvl="0" marL="0" indent="0">
              <a:buNone/>
            </a:pPr>
            <a:r>
              <a:rPr/>
              <a:t>本科程没有复杂的</a:t>
            </a:r>
            <a:r>
              <a:rPr>
                <a:latin typeface="Courier"/>
              </a:rPr>
              <a:t>公式</a:t>
            </a:r>
            <a:r>
              <a:rPr/>
              <a:t>！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0-Intro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个人介绍</a:t>
            </a:r>
          </a:p>
          <a:p>
            <a:pPr lvl="1"/>
            <a:r>
              <a:rPr>
                <a:hlinkClick r:id="rId3" action="ppaction://hlinksldjump"/>
              </a:rPr>
              <a:t>R Markdown是什么?</a:t>
            </a:r>
          </a:p>
          <a:p>
            <a:pPr lvl="1"/>
            <a:r>
              <a:rPr>
                <a:hlinkClick r:id="rId4" action="ppaction://hlinksldjump"/>
              </a:rPr>
              <a:t>学这门课的价值?</a:t>
            </a:r>
          </a:p>
          <a:p>
            <a:pPr lvl="1"/>
            <a:r>
              <a:rPr>
                <a:hlinkClick r:id="rId5" action="ppaction://hlinksldjump"/>
              </a:rPr>
              <a:t>这门课适合谁?</a:t>
            </a:r>
          </a:p>
          <a:p>
            <a:pPr lvl="1"/>
            <a:r>
              <a:rPr>
                <a:hlinkClick r:id="rId6" action="ppaction://hlinksldjump"/>
              </a:rPr>
              <a:t>需要哪些基础?</a:t>
            </a:r>
          </a:p>
          <a:p>
            <a:pPr lvl="1"/>
            <a:r>
              <a:rPr>
                <a:hlinkClick r:id="rId7" action="ppaction://hlinksldjump"/>
              </a:rPr>
              <a:t>Examples</a:t>
            </a:r>
          </a:p>
          <a:p>
            <a:pPr lvl="1"/>
            <a:r>
              <a:rPr>
                <a:hlinkClick r:id="rId8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00-Intr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尝试用你自己的ppt模板生成pptx</a:t>
            </a:r>
          </a:p>
          <a:p>
            <a:pPr lvl="0" marL="0" indent="0">
              <a:buNone/>
            </a:pPr>
            <a:r>
              <a:rPr/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lvl="0" marL="0" indent="0">
              <a:buNone/>
            </a:pPr>
            <a:r>
              <a:rPr/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个人介绍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基本情况</a:t>
            </a:r>
          </a:p>
        </p:txBody>
      </p:sp>
      <p:pic>
        <p:nvPicPr>
          <p:cNvPr descr="avat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38300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梁昊</a:t>
            </a:r>
          </a:p>
          <a:p>
            <a:pPr lvl="2"/>
            <a:r>
              <a:rPr/>
              <a:t>出生年月：1986.12</a:t>
            </a:r>
          </a:p>
          <a:p>
            <a:pPr lvl="2"/>
            <a:r>
              <a:rPr/>
              <a:t>职称：讲师/主治医师</a:t>
            </a:r>
          </a:p>
          <a:p>
            <a:pPr lvl="2"/>
            <a:r>
              <a:rPr/>
              <a:t>学位：医学博士</a:t>
            </a:r>
          </a:p>
          <a:p>
            <a:pPr lvl="2"/>
            <a:r>
              <a:rPr/>
              <a:t>毕业院校：湖南中医药大学</a:t>
            </a:r>
          </a:p>
          <a:p>
            <a:pPr lvl="2"/>
            <a:r>
              <a:rPr/>
              <a:t>工作单位：湖南中医药大学</a:t>
            </a:r>
          </a:p>
          <a:p>
            <a:pPr lvl="2"/>
            <a:r>
              <a:rPr/>
              <a:t>研究方向：中医诊断学/医学AI</a:t>
            </a:r>
          </a:p>
          <a:p>
            <a:pPr lvl="2"/>
            <a:r>
              <a:rPr/>
              <a:t>项目主页：</a:t>
            </a:r>
            <a:r>
              <a:rPr>
                <a:hlinkClick r:id="rId3"/>
              </a:rPr>
              <a:t>https://gitee.com/hao203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学术兼职</a:t>
            </a:r>
          </a:p>
          <a:p>
            <a:pPr lvl="2"/>
            <a:r>
              <a:rPr/>
              <a:t>中国中西医结合学会诊断专业委员会青年委员</a:t>
            </a:r>
          </a:p>
          <a:p>
            <a:pPr lvl="2"/>
            <a:r>
              <a:rPr/>
              <a:t>中国中医药信息学会中医诊断信息分会理事</a:t>
            </a:r>
          </a:p>
          <a:p>
            <a:pPr lvl="2"/>
            <a:r>
              <a:rPr/>
              <a:t>湘雅医学期刊社青年编委</a:t>
            </a:r>
          </a:p>
          <a:p>
            <a:pPr lvl="2"/>
            <a:r>
              <a:rPr/>
              <a:t>《湖南中医药大学学报》编委</a:t>
            </a:r>
          </a:p>
          <a:p>
            <a:pPr lvl="1"/>
            <a:r>
              <a:rPr/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/>
              <a:t>获省级教学成果奖1项，湖南省中医药科技一等奖2项。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Markdown是什么?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Markdown是利用Rstudio进行科技写作的全能选手</a:t>
            </a:r>
          </a:p>
          <a:p>
            <a:pPr lvl="1"/>
            <a:r>
              <a:rPr/>
              <a:t>本课程专注于学术写作</a:t>
            </a:r>
          </a:p>
          <a:p>
            <a:pPr lvl="0" marL="0" indent="0">
              <a:buNone/>
            </a:pPr>
            <a:r>
              <a:rPr/>
              <a:t>R Markdown的文档能够完全重现</a:t>
            </a:r>
          </a:p>
          <a:p>
            <a:pPr lvl="1"/>
            <a:r>
              <a:rPr/>
              <a:t>R Markdown documents are fully reproducible.</a:t>
            </a:r>
          </a:p>
          <a:p>
            <a:pPr lvl="0" marL="0" indent="0">
              <a:buNone/>
            </a:pPr>
            <a:r>
              <a:rPr/>
              <a:t>可以把文本+代码优雅的输出成你需要的格式</a:t>
            </a:r>
          </a:p>
          <a:p>
            <a:pPr lvl="1"/>
            <a:r>
              <a:rPr/>
              <a:t>Use a productive notebook interface to weave together narrative text and code to produce elegantly formatted output.</a:t>
            </a:r>
          </a:p>
          <a:p>
            <a:pPr lvl="0" marL="0" indent="0">
              <a:buNone/>
            </a:pPr>
            <a:r>
              <a:rPr/>
              <a:t>支持多种程序语言，包括R，python，SQL等</a:t>
            </a:r>
          </a:p>
          <a:p>
            <a:pPr lvl="1"/>
            <a:r>
              <a:rPr/>
              <a:t>Use multiple languages including R, Python, and SQL.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outputform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学这门课的价值?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dcterms:created xsi:type="dcterms:W3CDTF">2021-03-17T15:22:53Z</dcterms:created>
  <dcterms:modified xsi:type="dcterms:W3CDTF">2021-03-17T15:22:53Z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