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196568" y="3963000"/>
            <a:ext cx="4716235" cy="70463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1932E8-D130-4E18-9EBE-DE177B39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3211474"/>
            <a:ext cx="9144000" cy="118907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Mike Ray</cp:lastModifiedBy>
  <cp:revision>47</cp:revision>
  <dcterms:created xsi:type="dcterms:W3CDTF">2018-02-19T21:59:08Z</dcterms:created>
  <dcterms:modified xsi:type="dcterms:W3CDTF">2021-03-08T01:19:30Z</dcterms:modified>
</cp:coreProperties>
</file>