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05.参考文献和引用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17</a:t>
            </a:r>
            <a:r>
              <a:rPr/>
              <a:t> </a:t>
            </a:r>
            <a:r>
              <a:rPr/>
              <a:t>四月,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参考文献</a:t>
            </a:r>
          </a:p>
          <a:p>
            <a:pPr lvl="1"/>
            <a:r>
              <a:rPr>
                <a:hlinkClick r:id="rId3" action="ppaction://hlinksldjump"/>
              </a:rPr>
              <a:t>课后作业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参考文献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基本设定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参考文献是学术写作必备的模块</a:t>
            </a:r>
          </a:p>
          <a:p>
            <a:pPr lvl="0" marL="0" indent="0">
              <a:buNone/>
            </a:pPr>
            <a:r>
              <a:rPr/>
              <a:t>任何参考文献管理工具，操作流程都是四个步骤</a:t>
            </a:r>
          </a:p>
          <a:p>
            <a:pPr lvl="1"/>
            <a:r>
              <a:rPr b="1"/>
              <a:t>建库-导入文献-插入文献-设定style</a:t>
            </a:r>
          </a:p>
          <a:p>
            <a:pPr lvl="0" marL="0" indent="0">
              <a:buNone/>
            </a:pPr>
            <a:r>
              <a:rPr/>
              <a:t>YAML header首先要设定好库和style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bibliography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ref.bib</a:t>
            </a:r>
            <a:r>
              <a:rPr i="1">
                <a:solidFill>
                  <a:srgbClr val="60A0B0"/>
                </a:solidFill>
                <a:latin typeface="Courier"/>
              </a:rPr>
              <a:t> #设定库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csl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nature.csl</a:t>
            </a:r>
            <a:r>
              <a:rPr i="1">
                <a:solidFill>
                  <a:srgbClr val="60A0B0"/>
                </a:solidFill>
                <a:latin typeface="Courier"/>
              </a:rPr>
              <a:t> #设定style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.bib文件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.bib是用来存储文献的标准库文件，依照LaTeX格式（BibTeX）存储了文献的信息，如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@Book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007020"/>
                </a:solidFill>
                <a:latin typeface="Courier"/>
              </a:rPr>
              <a:t>ggplot2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author</a:t>
            </a:r>
            <a:r>
              <a:rPr>
                <a:latin typeface="Courier"/>
              </a:rPr>
              <a:t> = {Hadley Wickham},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title</a:t>
            </a:r>
            <a:r>
              <a:rPr>
                <a:latin typeface="Courier"/>
              </a:rPr>
              <a:t> = {ggplot2: Elegant Graphics for Data Analysis},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publisher</a:t>
            </a:r>
            <a:r>
              <a:rPr>
                <a:latin typeface="Courier"/>
              </a:rPr>
              <a:t> = {Springer-Verlag New York},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 = {2016},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isbn</a:t>
            </a:r>
            <a:r>
              <a:rPr>
                <a:latin typeface="Courier"/>
              </a:rPr>
              <a:t> = {978-3-319-24277-4},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= {http://ggplot2.org},</a:t>
            </a:r>
            <a:br/>
            <a:r>
              <a:rPr>
                <a:latin typeface="Courier"/>
              </a:rPr>
              <a:t>  }</a:t>
            </a:r>
          </a:p>
          <a:p>
            <a:pPr lvl="0" marL="0" indent="0">
              <a:buNone/>
            </a:pPr>
            <a:r>
              <a:rPr/>
              <a:t>几乎所有的学术期刊和学术搜索引擎（谷歌学术/百度学术）都支持.bib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新建一个R Markdown文档</a:t>
            </a:r>
          </a:p>
          <a:p>
            <a:pPr lvl="1"/>
            <a:r>
              <a:rPr/>
              <a:t>创建一个代码块，并输入plot(cars)</a:t>
            </a:r>
          </a:p>
          <a:p>
            <a:pPr lvl="1"/>
            <a:r>
              <a:rPr/>
              <a:t>给该图加入caption（题注）</a:t>
            </a:r>
          </a:p>
          <a:p>
            <a:pPr lvl="1"/>
            <a:r>
              <a:rPr/>
              <a:t>读取数据baseline.csv，并转化成character</a:t>
            </a:r>
          </a:p>
          <a:p>
            <a:pPr lvl="1"/>
            <a:r>
              <a:rPr/>
              <a:t>选取AgeGroup,Gender,Venous-differentiation,Event字段，并通过gtsummary输出表格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05.参考文献和引用</dc:title>
  <dc:creator>梁昊</dc:creator>
  <cp:keywords/>
  <dcterms:created xsi:type="dcterms:W3CDTF">2021-04-17T14:55:28Z</dcterms:created>
  <dcterms:modified xsi:type="dcterms:W3CDTF">2021-04-17T14:55:28Z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ref.bib</vt:lpwstr>
  </property>
  <property fmtid="{D5CDD505-2E9C-101B-9397-08002B2CF9AE}" pid="3" name="csl">
    <vt:lpwstr>nature.csl</vt:lpwstr>
  </property>
  <property fmtid="{D5CDD505-2E9C-101B-9397-08002B2CF9AE}" pid="4" name="date">
    <vt:lpwstr>17 四月, 2021</vt:lpwstr>
  </property>
  <property fmtid="{D5CDD505-2E9C-101B-9397-08002B2CF9AE}" pid="5" name="header-includes">
    <vt:lpwstr/>
  </property>
  <property fmtid="{D5CDD505-2E9C-101B-9397-08002B2CF9AE}" pid="6" name="output">
    <vt:lpwstr/>
  </property>
</Properties>
</file>