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Univers" panose="020B0503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Univers" panose="020B0503020202020204" pitchFamily="34" charset="0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defRPr sz="2400">
                <a:latin typeface="Univers" panose="020B0503020202020204" pitchFamily="34" charset="0"/>
                <a:ea typeface="等线" panose="02010600030101010101" pitchFamily="2" charset="-122"/>
              </a:defRPr>
            </a:lvl2pPr>
            <a:lvl3pPr marL="9144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Univers" panose="020B0503020202020204" pitchFamily="34" charset="0"/>
                <a:ea typeface="等线" panose="02010600030101010101" pitchFamily="2" charset="-122"/>
              </a:defRPr>
            </a:lvl3pPr>
            <a:lvl4pPr marL="13716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Univers" panose="020B0503020202020204" pitchFamily="34" charset="0"/>
                <a:ea typeface="等线" panose="02010600030101010101" pitchFamily="2" charset="-122"/>
              </a:defRPr>
            </a:lvl4pPr>
            <a:lvl5pPr marL="18288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Univers" panose="020B0503020202020204" pitchFamily="34" charset="0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Univers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Univers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Univers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Univers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Univers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Univers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1932E8-D130-4E18-9EBE-DE177B395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3211474"/>
            <a:ext cx="9144000" cy="1189076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Helvetica Neue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KSAS-IT</dc:creator>
  <cp:lastModifiedBy>未定义</cp:lastModifiedBy>
  <cp:revision>54</cp:revision>
  <dcterms:created xsi:type="dcterms:W3CDTF">2018-02-19T21:59:08Z</dcterms:created>
  <dcterms:modified xsi:type="dcterms:W3CDTF">2021-07-07T09:38:36Z</dcterms:modified>
</cp:coreProperties>
</file>