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resources/rstudioconf-2020/one-r-markdown-document-fourteen-demos/" TargetMode="External" /><Relationship Id="rId3" Type="http://schemas.openxmlformats.org/officeDocument/2006/relationships/hyperlink" Target="https://rmarkdown.rstudio.com/gallery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cosx.org/2016/01/interview-of-xieyihui/" TargetMode="External" /><Relationship Id="rId4" Type="http://schemas.openxmlformats.org/officeDocument/2006/relationships/hyperlink" Target="https://cosx.org/2016/01/interview-of-xieyihui/" TargetMode="External" /><Relationship Id="rId5" Type="http://schemas.openxmlformats.org/officeDocument/2006/relationships/hyperlink" Target="https://cosx.org/2016/01/interview-of-xieyihui/" TargetMode="External" /><Relationship Id="rId6" Type="http://schemas.openxmlformats.org/officeDocument/2006/relationships/hyperlink" Target="https://cosx.org/2016/01/interview-of-xieyihui/" TargetMode="External" /><Relationship Id="rId7" Type="http://schemas.openxmlformats.org/officeDocument/2006/relationships/hyperlink" Target="https://cosx.org/2016/01/interview-of-xieyihui/" TargetMode="External" /><Relationship Id="rId9" Type="http://schemas.openxmlformats.org/officeDocument/2006/relationships/hyperlink" Target="http://hadley.nz/" TargetMode="External" /><Relationship Id="rId10" Type="http://schemas.openxmlformats.org/officeDocument/2006/relationships/hyperlink" Target="http://hadley.nz/" TargetMode="External" /><Relationship Id="rId11" Type="http://schemas.openxmlformats.org/officeDocument/2006/relationships/hyperlink" Target="http://hadley.nz/" TargetMode="External" /><Relationship Id="rId8" Type="http://schemas.openxmlformats.org/officeDocument/2006/relationships/image" Target="../media/image5.jpg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01-R</a:t>
            </a:r>
            <a:r>
              <a:rPr/>
              <a:t> </a:t>
            </a:r>
            <a:r>
              <a:rPr/>
              <a:t>Markdown历史和工作原理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02/04/2021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Markdown::render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1-History-Work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R Markdown 的历史</a:t>
            </a:r>
          </a:p>
          <a:p>
            <a:pPr lvl="1"/>
            <a:r>
              <a:rPr>
                <a:hlinkClick r:id="rId3" action="ppaction://hlinksldjump"/>
              </a:rPr>
              <a:t>R Markdown的工作原理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的历史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时间节点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Markdown始于2012年，配合</a:t>
            </a:r>
            <a:r>
              <a:rPr>
                <a:latin typeface="Courier"/>
              </a:rPr>
              <a:t>knitr</a:t>
            </a:r>
            <a:r>
              <a:rPr/>
              <a:t> package进行格式转化</a:t>
            </a:r>
          </a:p>
          <a:p>
            <a:pPr lvl="1"/>
            <a:r>
              <a:rPr/>
              <a:t>但那时候功能非常有限，尤其表格、数学公式、引用等都不完善</a:t>
            </a:r>
          </a:p>
          <a:p>
            <a:pPr lvl="0" marL="0" indent="0">
              <a:buNone/>
            </a:pPr>
            <a:r>
              <a:rPr/>
              <a:t>2014年</a:t>
            </a:r>
            <a:r>
              <a:rPr>
                <a:latin typeface="Courier"/>
              </a:rPr>
              <a:t>rmarkdown</a:t>
            </a:r>
            <a:r>
              <a:rPr/>
              <a:t> package 诞生了</a:t>
            </a:r>
          </a:p>
          <a:p>
            <a:pPr lvl="0" marL="0" indent="0">
              <a:buNone/>
            </a:pPr>
            <a:r>
              <a:rPr/>
              <a:t>经过6年多的发展，R Markdown已经形成完整生态，功能越发强大</a:t>
            </a:r>
          </a:p>
          <a:p>
            <a:pPr lvl="1"/>
            <a:r>
              <a:rPr>
                <a:hlinkClick r:id="rId2"/>
              </a:rPr>
              <a:t>Demo</a:t>
            </a:r>
          </a:p>
          <a:p>
            <a:pPr lvl="1"/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关键人物</a:t>
            </a:r>
          </a:p>
        </p:txBody>
      </p:sp>
      <p:pic>
        <p:nvPicPr>
          <p:cNvPr descr="images/xi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524000"/>
            <a:ext cx="3238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Yihui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Xie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谢益辉</a:t>
            </a:r>
          </a:p>
        </p:txBody>
      </p:sp>
      <p:pic>
        <p:nvPicPr>
          <p:cNvPr descr="images/HadleyWickham.jp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213600" y="1524000"/>
            <a:ext cx="3111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842000" y="5702300"/>
            <a:ext cx="5854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9"/>
              </a:rPr>
              <a:t>Hadley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Wickham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Markdown的工作原理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Markdown站在巨人的肩膀上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主要依赖两个包来运行和输出（knitr and Pandoc）</a:t>
            </a:r>
          </a:p>
          <a:p>
            <a:pPr lvl="0" marL="0" indent="0">
              <a:buNone/>
            </a:pPr>
            <a:r>
              <a:rPr/>
              <a:t>安装</a:t>
            </a:r>
            <a:r>
              <a:rPr>
                <a:latin typeface="Courier"/>
              </a:rPr>
              <a:t>rmarkdown</a:t>
            </a:r>
            <a:r>
              <a:rPr/>
              <a:t>以后，会自动集成knitr 和 Pandoc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md_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2463800"/>
            <a:ext cx="108585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workflow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Markdown基础包安装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html和pdf是R Markdown输出最基础的格式，html相对简单</a:t>
            </a:r>
          </a:p>
          <a:p>
            <a:pPr lvl="0" marL="0" indent="0">
              <a:buNone/>
            </a:pPr>
            <a:r>
              <a:rPr/>
              <a:t>pdf格式的输出需要tinytex，这个包同样是谢益辉在维护</a:t>
            </a:r>
          </a:p>
          <a:p>
            <a:pPr lvl="0" marL="0" indent="0">
              <a:buNone/>
            </a:pPr>
            <a:r>
              <a:rPr/>
              <a:t>TeX Live、Ctex等TeX工具包的安装是繁重而痛苦的</a:t>
            </a:r>
          </a:p>
          <a:p>
            <a:pPr lvl="0" marL="0" indent="0">
              <a:buNone/>
            </a:pPr>
            <a:r>
              <a:rPr b="1"/>
              <a:t>tinytex告别了繁琐的安装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'rmarkdown'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'tinytex'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install_tinytex</a:t>
            </a:r>
            <a:r>
              <a:rPr>
                <a:latin typeface="Courier"/>
              </a:rPr>
              <a:t>()  </a:t>
            </a:r>
            <a:r>
              <a:rPr i="1">
                <a:solidFill>
                  <a:srgbClr val="60A0B0"/>
                </a:solidFill>
                <a:latin typeface="Courier"/>
              </a:rPr>
              <a:t># install TinyTeX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01-R Markdown历史和工作原理</dc:title>
  <dc:creator>梁昊</dc:creator>
  <cp:keywords/>
  <dcterms:created xsi:type="dcterms:W3CDTF">2021-04-05T07:59:19Z</dcterms:created>
  <dcterms:modified xsi:type="dcterms:W3CDTF">2021-04-05T07:59:19Z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02/04/2021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