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rlingCodingClub/Manuscripts_in_Rmarkdow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fastgit.org/XiangyunHuang/ElegantBookdown.git" TargetMode="External"/><Relationship Id="rId2" Type="http://schemas.openxmlformats.org/officeDocument/2006/relationships/hyperlink" Target="https://github.com/XiangyunHuang/ElegantBookdow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marL="0" lvl="0" indent="0">
              <a:buNone/>
            </a:pPr>
            <a:r>
              <a:t>07.实战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br/>
            <a:br/>
            <a:r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marL="0" lvl="0" indent="0">
              <a:buNone/>
            </a:pPr>
            <a:r>
              <a:t>18 四月,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学术写作</a:t>
            </a:r>
            <a:r>
              <a:rPr lang="zh-CN" altLang="en-US"/>
              <a:t>练习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请自行练习</a:t>
            </a:r>
          </a:p>
          <a:p>
            <a:pPr lvl="1"/>
            <a:r>
              <a:t>写论文 ~ rticles/pagedown</a:t>
            </a:r>
          </a:p>
          <a:p>
            <a:pPr lvl="1"/>
            <a:r>
              <a:t>写毕业论文 ~ thesisdown</a:t>
            </a:r>
          </a:p>
          <a:p>
            <a:pPr lvl="1"/>
            <a:r>
              <a:t>写学术墙报 ~ posterdown</a:t>
            </a:r>
          </a:p>
          <a:p>
            <a:pPr lvl="1"/>
            <a:r>
              <a:t>写简历 ~ vitae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Manuscript</a:t>
            </a:r>
          </a:p>
          <a:p>
            <a:pPr lvl="1"/>
            <a:r>
              <a:rPr>
                <a:hlinkClick r:id="rId3" action="ppaction://hlinksldjump"/>
              </a:rPr>
              <a:t>Book</a:t>
            </a:r>
          </a:p>
          <a:p>
            <a:pPr lvl="1"/>
            <a:r>
              <a:rPr>
                <a:hlinkClick r:id="rId4" action="ppaction://hlinksldjump"/>
              </a:rPr>
              <a:t>更多练习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Manuscript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素材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题目：High sparrow body length decreases survival</a:t>
            </a:r>
          </a:p>
          <a:p>
            <a:pPr marL="0" lvl="0" indent="0">
              <a:buNone/>
            </a:pPr>
            <a:r>
              <a:t>作者：Brad Duthie</a:t>
            </a:r>
          </a:p>
          <a:p>
            <a:pPr marL="0" lvl="0" indent="0">
              <a:buNone/>
            </a:pPr>
            <a:r>
              <a:t>素材地址：</a:t>
            </a:r>
            <a:r>
              <a:rPr>
                <a:hlinkClick r:id="rId2"/>
              </a:rPr>
              <a:t>https://github.com/StirlingCodingClub/Manuscripts_in_Rmarkdown</a:t>
            </a:r>
          </a:p>
          <a:p>
            <a:pPr marL="0" lvl="0" indent="0">
              <a:buNone/>
            </a:pPr>
            <a:r>
              <a:t>所需文件：Bumpus_data.csv, ms.Rmd, refs.bib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改装过程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交叉引用图和表，并用bookdown输出word</a:t>
            </a:r>
          </a:p>
          <a:p>
            <a:pPr lvl="1">
              <a:buAutoNum type="arabicPeriod"/>
            </a:pPr>
            <a:r>
              <a:t>加上目录</a:t>
            </a:r>
          </a:p>
          <a:p>
            <a:pPr lvl="1">
              <a:buAutoNum type="arabicPeriod"/>
            </a:pPr>
            <a:r>
              <a:t>给章节加上序号</a:t>
            </a:r>
          </a:p>
          <a:p>
            <a:pPr lvl="1">
              <a:buAutoNum type="arabicPeriod"/>
            </a:pPr>
            <a:r>
              <a:t>参考文献style选用jama</a:t>
            </a:r>
          </a:p>
          <a:p>
            <a:pPr lvl="1">
              <a:buAutoNum type="arabicPeriod"/>
            </a:pPr>
            <a:r>
              <a:t>加入一个表格（gtsummary），来比较死亡和存活组的麻雀在sex，totlen，head，wgt方面的差异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Book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素材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题目：ElegantBookdown</a:t>
            </a:r>
          </a:p>
          <a:p>
            <a:pPr marL="0" lvl="0" indent="0">
              <a:buNone/>
            </a:pPr>
            <a:r>
              <a:t>作者：黄湘云</a:t>
            </a:r>
          </a:p>
          <a:p>
            <a:pPr marL="0" lvl="0" indent="0">
              <a:buNone/>
            </a:pPr>
            <a:r>
              <a:t>素材地址：</a:t>
            </a:r>
            <a:r>
              <a:rPr>
                <a:hlinkClick r:id="rId2"/>
              </a:rPr>
              <a:t>https://github.com/XiangyunHuang/ElegantBookdown</a:t>
            </a:r>
          </a:p>
          <a:p>
            <a:pPr marL="0" lvl="0" indent="0">
              <a:buNone/>
            </a:pPr>
            <a:r>
              <a:t>所需文件：git clone </a:t>
            </a:r>
            <a:r>
              <a:rPr>
                <a:hlinkClick r:id="rId3"/>
              </a:rPr>
              <a:t>https://hub.fastgit.org/XiangyunHuang/ElegantBookdown.git</a:t>
            </a:r>
          </a:p>
          <a:p>
            <a:pPr marL="0" lvl="0" indent="0">
              <a:buNone/>
            </a:pPr>
            <a:r>
              <a:t>需要安装的包：tinytex， bookdown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改装过程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题目：Rmarkdown 学术写作</a:t>
            </a:r>
          </a:p>
          <a:p>
            <a:pPr lvl="1">
              <a:buAutoNum type="arabicPeriod"/>
            </a:pPr>
            <a:r>
              <a:t>将我之前所有的Rmd文件汇总</a:t>
            </a:r>
          </a:p>
          <a:p>
            <a:pPr lvl="1">
              <a:buAutoNum type="arabicPeriod"/>
            </a:pPr>
            <a:r>
              <a:t>进行章节编排</a:t>
            </a:r>
          </a:p>
          <a:p>
            <a:pPr lvl="1">
              <a:buAutoNum type="arabicPeriod"/>
            </a:pPr>
            <a:r>
              <a:t>将我的教程汇集成一本用Elegant Bookdown生成的书籍</a:t>
            </a:r>
          </a:p>
          <a:p>
            <a:pPr lvl="1">
              <a:buAutoNum type="arabicPeriod"/>
            </a:pPr>
            <a:r>
              <a:t>整理参考文献,并用中文GB 7714 style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更多练习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FFFFF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07.实战</vt:lpstr>
      <vt:lpstr>Table of Contents</vt:lpstr>
      <vt:lpstr>Manuscript</vt:lpstr>
      <vt:lpstr>素材</vt:lpstr>
      <vt:lpstr>改装过程</vt:lpstr>
      <vt:lpstr>Book</vt:lpstr>
      <vt:lpstr>素材</vt:lpstr>
      <vt:lpstr>改装过程</vt:lpstr>
      <vt:lpstr>更多练习</vt:lpstr>
      <vt:lpstr>学术写作练习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TM04033923[[fn=Depth]]</Template>
  <TotalTime>82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07.实战</dc:title>
  <dc:creator>梁昊</dc:creator>
  <cp:keywords/>
  <cp:lastModifiedBy>Mike Ray</cp:lastModifiedBy>
  <cp:revision>1</cp:revision>
  <dcterms:created xsi:type="dcterms:W3CDTF">2021-04-18T14:42:12Z</dcterms:created>
  <dcterms:modified xsi:type="dcterms:W3CDTF">2021-04-18T14:43:08Z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18 四月, 2021</vt:lpwstr>
  </property>
  <property fmtid="{D5CDD505-2E9C-101B-9397-08002B2CF9AE}" pid="3" name="header-includes">
    <vt:lpwstr/>
  </property>
  <property fmtid="{D5CDD505-2E9C-101B-9397-08002B2CF9AE}" pid="4" name="indent">
    <vt:lpwstr>yes</vt:lpwstr>
  </property>
  <property fmtid="{D5CDD505-2E9C-101B-9397-08002B2CF9AE}" pid="5" name="output">
    <vt:lpwstr/>
  </property>
</Properties>
</file>