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96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1296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1" y="6185060"/>
            <a:ext cx="2743200" cy="365125"/>
          </a:xfrm>
        </p:spPr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fld id="{ECD19FB2-3AAB-4D03-B13A-2960828C78E3}" type="datetimeFigureOut">
              <a:rPr lang="en-US" smtClean="0"/>
              <a:pPr/>
              <a:t>4/5/2021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1" y="618432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白色LOGO.png" descr="白色LOGO.png">
            <a:extLst>
              <a:ext uri="{FF2B5EF4-FFF2-40B4-BE49-F238E27FC236}">
                <a16:creationId xmlns:a16="http://schemas.microsoft.com/office/drawing/2014/main" id="{F3920BFD-00AE-480A-AD39-2849750A11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58719" y="1685579"/>
            <a:ext cx="2147681" cy="63919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" name="2017年1月">
            <a:extLst>
              <a:ext uri="{FF2B5EF4-FFF2-40B4-BE49-F238E27FC236}">
                <a16:creationId xmlns:a16="http://schemas.microsoft.com/office/drawing/2014/main" id="{55C41809-7C7F-4A1C-AAF3-E9979D982DD6}"/>
              </a:ext>
            </a:extLst>
          </p:cNvPr>
          <p:cNvSpPr txBox="1"/>
          <p:nvPr userDrawn="1"/>
        </p:nvSpPr>
        <p:spPr>
          <a:xfrm>
            <a:off x="5172076" y="6162515"/>
            <a:ext cx="2928937" cy="38767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2700">
                <a:solidFill>
                  <a:srgbClr val="FFFFFF">
                    <a:alpha val="45373"/>
                  </a:srgbClr>
                </a:solidFill>
                <a:latin typeface="方正兰亭细黑_GBK_M" panose="02010600010101010101" charset="-122"/>
                <a:ea typeface="方正兰亭细黑_GBK_M" panose="02010600010101010101" charset="-122"/>
                <a:cs typeface="方正兰亭细黑_GBK_M" panose="02010600010101010101" charset="-122"/>
                <a:sym typeface="方正兰亭细黑_GBK_M" panose="02010600010101010101" charset="-122"/>
              </a:defRPr>
            </a:lvl1pPr>
          </a:lstStyle>
          <a:p>
            <a:r>
              <a:rPr sz="1400" dirty="0"/>
              <a:t>www.mediecogroup.com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D5AD0D2-963B-400D-8E20-5867B67ADA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14559" y="3213307"/>
            <a:ext cx="9144000" cy="1164378"/>
          </a:xfrm>
        </p:spPr>
        <p:txBody>
          <a:bodyPr wrap="none" anchor="t">
            <a:normAutofit/>
          </a:bodyPr>
          <a:lstStyle>
            <a:lvl1pPr algn="ctr">
              <a:defRPr sz="4800" b="0" spc="-30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27FAB164-23AD-4B46-910A-5D9D8CE39D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31818" y="4418396"/>
            <a:ext cx="9144000" cy="754025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 b="0">
                <a:ln>
                  <a:noFill/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11.png" descr="11.png">
            <a:extLst>
              <a:ext uri="{FF2B5EF4-FFF2-40B4-BE49-F238E27FC236}">
                <a16:creationId xmlns:a16="http://schemas.microsoft.com/office/drawing/2014/main" id="{66304A52-CD30-44A3-A689-5D9A1FC53F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9439"/>
            <a:ext cx="2238368" cy="9694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fld id="{99916976-5D93-46E4-A98A-FAD63E4D0EA8}" type="datetimeFigureOut">
              <a:rPr lang="en-US" smtClean="0"/>
              <a:pPr/>
              <a:t>4/5/2021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>
            <a:normAutofit/>
          </a:bodyPr>
          <a:lstStyle>
            <a:lvl1pPr>
              <a:defRPr sz="3200">
                <a:latin typeface="Univers" panose="020B0503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92370"/>
            <a:ext cx="10871199" cy="4684593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 sz="2600"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 sz="2400"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image1.png" descr="image1.png">
            <a:extLst>
              <a:ext uri="{FF2B5EF4-FFF2-40B4-BE49-F238E27FC236}">
                <a16:creationId xmlns:a16="http://schemas.microsoft.com/office/drawing/2014/main" id="{2117813C-A2BA-4952-A6B0-150B679AD1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78885" y="469448"/>
            <a:ext cx="1030514" cy="35440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9" name="www.mediecogroup.com">
            <a:extLst>
              <a:ext uri="{FF2B5EF4-FFF2-40B4-BE49-F238E27FC236}">
                <a16:creationId xmlns:a16="http://schemas.microsoft.com/office/drawing/2014/main" id="{CD0BD05C-87A8-4084-9F3E-DC7A4980FFD0}"/>
              </a:ext>
            </a:extLst>
          </p:cNvPr>
          <p:cNvSpPr txBox="1"/>
          <p:nvPr userDrawn="1"/>
        </p:nvSpPr>
        <p:spPr>
          <a:xfrm>
            <a:off x="9753436" y="6356350"/>
            <a:ext cx="1982466" cy="31803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000000">
                    <a:alpha val="26413"/>
                  </a:srgbClr>
                </a:solidFill>
              </a:defRPr>
            </a:lvl1pPr>
          </a:lstStyle>
          <a:p>
            <a:r>
              <a:rPr sz="1400" dirty="0"/>
              <a:t>www.mediecogroup.com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">
            <a:extLst>
              <a:ext uri="{FF2B5EF4-FFF2-40B4-BE49-F238E27FC236}">
                <a16:creationId xmlns:a16="http://schemas.microsoft.com/office/drawing/2014/main" id="{6F6D58B7-204C-4F98-9413-1EF93E63A07F}"/>
              </a:ext>
            </a:extLst>
          </p:cNvPr>
          <p:cNvSpPr/>
          <p:nvPr userDrawn="1"/>
        </p:nvSpPr>
        <p:spPr>
          <a:xfrm>
            <a:off x="0" y="2979174"/>
            <a:ext cx="12192000" cy="3878827"/>
          </a:xfrm>
          <a:prstGeom prst="rect">
            <a:avLst/>
          </a:prstGeom>
          <a:solidFill>
            <a:srgbClr val="1296DB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+mn-lt"/>
                <a:ea typeface="+mn-ea"/>
                <a:cs typeface="+mn-cs"/>
                <a:sym typeface="Helvetica Neue" panose="02000503000000020004"/>
              </a:defRPr>
            </a:pPr>
            <a:endParaRPr sz="1875" dirty="0">
              <a:latin typeface="Univers" panose="020B0503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83577" y="4036880"/>
            <a:ext cx="8463639" cy="862715"/>
          </a:xfrm>
        </p:spPr>
        <p:txBody>
          <a:bodyPr wrap="none" anchor="t">
            <a:normAutofit/>
          </a:bodyPr>
          <a:lstStyle>
            <a:lvl1pPr algn="ctr">
              <a:defRPr sz="4400" b="0" spc="-300">
                <a:ln>
                  <a:noFill/>
                </a:ln>
                <a:solidFill>
                  <a:schemeClr val="tx1"/>
                </a:solidFill>
                <a:effectLst/>
                <a:latin typeface="Univers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ACFD8956-5C53-44FF-8C6D-54AC5346FA18}"/>
              </a:ext>
            </a:extLst>
          </p:cNvPr>
          <p:cNvSpPr/>
          <p:nvPr userDrawn="1"/>
        </p:nvSpPr>
        <p:spPr>
          <a:xfrm>
            <a:off x="1" y="0"/>
            <a:ext cx="12192000" cy="136525"/>
          </a:xfrm>
          <a:prstGeom prst="rect">
            <a:avLst/>
          </a:prstGeom>
          <a:solidFill>
            <a:srgbClr val="1296DB"/>
          </a:solidFill>
          <a:ln w="12700">
            <a:miter lim="400000"/>
          </a:ln>
          <a:effectLst/>
        </p:spPr>
        <p:txBody>
          <a:bodyPr lIns="50800" tIns="50800" rIns="50800" bIns="50800" anchor="ctr"/>
          <a:lstStyle/>
          <a:p>
            <a:pPr>
              <a:defRPr>
                <a:latin typeface="+mn-lt"/>
                <a:ea typeface="+mn-ea"/>
                <a:cs typeface="+mn-cs"/>
                <a:sym typeface="Helvetica Neue" panose="02000503000000020004"/>
              </a:defRPr>
            </a:pPr>
            <a:endParaRPr sz="1875"/>
          </a:p>
        </p:txBody>
      </p:sp>
      <p:sp>
        <p:nvSpPr>
          <p:cNvPr id="13" name="TextBox 16">
            <a:extLst>
              <a:ext uri="{FF2B5EF4-FFF2-40B4-BE49-F238E27FC236}">
                <a16:creationId xmlns:a16="http://schemas.microsoft.com/office/drawing/2014/main" id="{3815A54F-9F89-4A0A-82B6-B98F13F378D5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5234203" y="1719248"/>
            <a:ext cx="1723594" cy="1723594"/>
          </a:xfrm>
          <a:prstGeom prst="round2DiagRect">
            <a:avLst/>
          </a:prstGeom>
          <a:solidFill>
            <a:srgbClr val="329BDC"/>
          </a:solidFill>
          <a:ln w="41275" cmpd="sng">
            <a:solidFill>
              <a:srgbClr val="FFFFFF"/>
            </a:solidFill>
            <a:prstDash val="solid"/>
          </a:ln>
        </p:spPr>
        <p:txBody>
          <a:bodyPr wrap="none" rtlCol="0" anchor="ctr" anchorCtr="1">
            <a:noAutofit/>
          </a:bodyPr>
          <a:lstStyle/>
          <a:p>
            <a:pPr marL="0" marR="0" lvl="0" indent="0" algn="ctr" defTabSz="82548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995" b="0" i="0" u="none" strike="noStrike" kern="0" cap="none" spc="0" normalizeH="0" baseline="0" noProof="0" dirty="0">
              <a:ln w="12700">
                <a:solidFill>
                  <a:srgbClr val="000000"/>
                </a:solidFill>
              </a:ln>
              <a:solidFill>
                <a:srgbClr val="FFFFFF"/>
              </a:solidFill>
              <a:effectLst/>
              <a:uLnTx/>
              <a:uFillTx/>
              <a:latin typeface="Helvetica Neue"/>
              <a:cs typeface="Helvetica"/>
              <a:sym typeface="Helvetica"/>
            </a:endParaRPr>
          </a:p>
        </p:txBody>
      </p:sp>
      <p:pic>
        <p:nvPicPr>
          <p:cNvPr id="14" name="白色LOGO.png" descr="白色LOGO.png">
            <a:extLst>
              <a:ext uri="{FF2B5EF4-FFF2-40B4-BE49-F238E27FC236}">
                <a16:creationId xmlns:a16="http://schemas.microsoft.com/office/drawing/2014/main" id="{3D26DA07-E9A3-492A-B593-3BA4F59563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r="72997"/>
          <a:stretch>
            <a:fillRect/>
          </a:stretch>
        </p:blipFill>
        <p:spPr>
          <a:xfrm>
            <a:off x="5644016" y="2116399"/>
            <a:ext cx="1107168" cy="1220025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11.png" descr="11.png">
            <a:extLst>
              <a:ext uri="{FF2B5EF4-FFF2-40B4-BE49-F238E27FC236}">
                <a16:creationId xmlns:a16="http://schemas.microsoft.com/office/drawing/2014/main" id="{3B2637BC-C787-4299-AEBB-1CAAC88866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9439"/>
            <a:ext cx="2238368" cy="9694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057" y="1526876"/>
            <a:ext cx="4805129" cy="4690456"/>
          </a:xfrm>
          <a:ln>
            <a:noFill/>
          </a:ln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>
                <a:latin typeface="Cambria" panose="02040503050406030204" pitchFamily="18" charset="0"/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Cambria" panose="02040503050406030204" pitchFamily="18" charset="0"/>
              </a:defRPr>
            </a:lvl2pPr>
            <a:lvl3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Cambria" panose="02040503050406030204" pitchFamily="18" charset="0"/>
              </a:defRPr>
            </a:lvl3pPr>
            <a:lvl4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Cambria" panose="02040503050406030204" pitchFamily="18" charset="0"/>
              </a:defRPr>
            </a:lvl4pPr>
            <a:lvl5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48709" y="1526874"/>
            <a:ext cx="5860690" cy="4690456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4/5/2021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9" name="image1.png" descr="image1.png">
            <a:extLst>
              <a:ext uri="{FF2B5EF4-FFF2-40B4-BE49-F238E27FC236}">
                <a16:creationId xmlns:a16="http://schemas.microsoft.com/office/drawing/2014/main" id="{E5D34F13-DB70-49D7-AE3D-2943AA4E883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78885" y="469448"/>
            <a:ext cx="1030514" cy="35440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50EE65B-BFB1-4F4A-95CD-5BFFD20D2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056" y="164582"/>
            <a:ext cx="7811335" cy="969455"/>
          </a:xfrm>
        </p:spPr>
        <p:txBody>
          <a:bodyPr>
            <a:normAutofit/>
          </a:bodyPr>
          <a:lstStyle>
            <a:lvl1pPr algn="l">
              <a:defRPr sz="3200">
                <a:latin typeface="Univers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矩形">
            <a:extLst>
              <a:ext uri="{FF2B5EF4-FFF2-40B4-BE49-F238E27FC236}">
                <a16:creationId xmlns:a16="http://schemas.microsoft.com/office/drawing/2014/main" id="{F0AC0D68-CC4F-4427-96F0-834AF55AAAFF}"/>
              </a:ext>
            </a:extLst>
          </p:cNvPr>
          <p:cNvSpPr/>
          <p:nvPr userDrawn="1"/>
        </p:nvSpPr>
        <p:spPr>
          <a:xfrm rot="5400000">
            <a:off x="3309221" y="3849243"/>
            <a:ext cx="4690456" cy="45719"/>
          </a:xfrm>
          <a:prstGeom prst="rect">
            <a:avLst/>
          </a:prstGeom>
          <a:solidFill>
            <a:srgbClr val="1296DB"/>
          </a:solidFill>
          <a:ln w="12700">
            <a:miter lim="400000"/>
          </a:ln>
          <a:effectLst/>
        </p:spPr>
        <p:txBody>
          <a:bodyPr lIns="50800" tIns="50800" rIns="50800" bIns="50800" anchor="ctr"/>
          <a:lstStyle/>
          <a:p>
            <a:pPr>
              <a:defRPr>
                <a:latin typeface="+mn-lt"/>
                <a:ea typeface="+mn-ea"/>
                <a:cs typeface="+mn-cs"/>
                <a:sym typeface="Helvetica Neue" panose="02000503000000020004"/>
              </a:defRPr>
            </a:pPr>
            <a:endParaRPr sz="1875"/>
          </a:p>
        </p:txBody>
      </p:sp>
      <p:sp>
        <p:nvSpPr>
          <p:cNvPr id="12" name="www.mediecogroup.com">
            <a:extLst>
              <a:ext uri="{FF2B5EF4-FFF2-40B4-BE49-F238E27FC236}">
                <a16:creationId xmlns:a16="http://schemas.microsoft.com/office/drawing/2014/main" id="{FA4663FB-1316-458A-9761-BB7FF7987F4C}"/>
              </a:ext>
            </a:extLst>
          </p:cNvPr>
          <p:cNvSpPr txBox="1"/>
          <p:nvPr userDrawn="1"/>
        </p:nvSpPr>
        <p:spPr>
          <a:xfrm>
            <a:off x="9726933" y="6346404"/>
            <a:ext cx="1982466" cy="31803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000000">
                    <a:alpha val="26413"/>
                  </a:srgbClr>
                </a:solidFill>
              </a:defRPr>
            </a:lvl1pPr>
          </a:lstStyle>
          <a:p>
            <a:r>
              <a:rPr sz="1400" dirty="0"/>
              <a:t>www.mediecogroup.com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4/5/2021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kern="1200">
          <a:ln>
            <a:noFill/>
          </a:ln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ln>
            <a:noFill/>
          </a:ln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ln>
            <a:noFill/>
          </a:ln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ln>
            <a:noFill/>
          </a:ln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ln>
            <a:noFill/>
          </a:ln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ln>
            <a:noFill/>
          </a:ln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D1932E8-D130-4E18-9EBE-DE177B3951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3975" y="3211474"/>
            <a:ext cx="9144000" cy="1189076"/>
          </a:xfrm>
        </p:spPr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9634436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自定义 3">
      <a:dk1>
        <a:sysClr val="windowText" lastClr="000000"/>
      </a:dk1>
      <a:lt1>
        <a:sysClr val="window" lastClr="CCE8CF"/>
      </a:lt1>
      <a:dk2>
        <a:srgbClr val="1296DB"/>
      </a:dk2>
      <a:lt2>
        <a:srgbClr val="DBEFF9"/>
      </a:lt2>
      <a:accent1>
        <a:srgbClr val="1296DB"/>
      </a:accent1>
      <a:accent2>
        <a:srgbClr val="9BCBF7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B76C00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80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Helvetica Neue</vt:lpstr>
      <vt:lpstr>等线</vt:lpstr>
      <vt:lpstr>方正兰亭细黑_GBK_M</vt:lpstr>
      <vt:lpstr>微软雅黑</vt:lpstr>
      <vt:lpstr>Arial</vt:lpstr>
      <vt:lpstr>Cambria</vt:lpstr>
      <vt:lpstr>Corbel</vt:lpstr>
      <vt:lpstr>Univers</vt:lpstr>
      <vt:lpstr>Depth</vt:lpstr>
      <vt:lpstr>PowerPoint 演示文稿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KSAS-IT</dc:creator>
  <cp:lastModifiedBy>Mike Ray</cp:lastModifiedBy>
  <cp:revision>50</cp:revision>
  <dcterms:created xsi:type="dcterms:W3CDTF">2018-02-19T21:59:08Z</dcterms:created>
  <dcterms:modified xsi:type="dcterms:W3CDTF">2021-04-05T05:09:43Z</dcterms:modified>
</cp:coreProperties>
</file>