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4" r:id="rId6"/>
    <p:sldId id="285" r:id="rId7"/>
    <p:sldId id="322" r:id="rId8"/>
    <p:sldId id="323" r:id="rId9"/>
    <p:sldId id="324" r:id="rId10"/>
    <p:sldId id="325" r:id="rId11"/>
    <p:sldId id="327" r:id="rId12"/>
    <p:sldId id="328" r:id="rId13"/>
    <p:sldId id="329" r:id="rId14"/>
    <p:sldId id="341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58" d="100"/>
          <a:sy n="58" d="100"/>
        </p:scale>
        <p:origin x="-84" y="-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5E96-A756-426E-97E1-D0196C5BC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E419-07A9-4326-9099-E4BB11684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3A62-8E0C-4675-A005-8FCE56A562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6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2.png"/><Relationship Id="rId7" Type="http://schemas.openxmlformats.org/officeDocument/2006/relationships/image" Target="../media/image52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.xml"/><Relationship Id="rId7" Type="http://schemas.openxmlformats.org/officeDocument/2006/relationships/image" Target="../media/image19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6608476" y="940444"/>
            <a:ext cx="4556547" cy="520933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474653" y="3545113"/>
            <a:ext cx="1831975" cy="247103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608476" y="940444"/>
            <a:ext cx="1129008" cy="125682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17" y="406400"/>
            <a:ext cx="5468229" cy="6277429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7407330" y="1601300"/>
            <a:ext cx="23259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卡通风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7172980" y="2581471"/>
            <a:ext cx="33142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儿童教育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1949" y="3948411"/>
            <a:ext cx="3335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If your wounds have not been healed up, please wait for a short while.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5361" y="5377643"/>
            <a:ext cx="3335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5" name="2"/>
          <p:cNvSpPr>
            <a:spLocks noEditPoints="1"/>
          </p:cNvSpPr>
          <p:nvPr/>
        </p:nvSpPr>
        <p:spPr bwMode="auto">
          <a:xfrm rot="19246957">
            <a:off x="3941194" y="3526750"/>
            <a:ext cx="868923" cy="540775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rgbClr val="BE4833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13" name="1"/>
          <p:cNvSpPr>
            <a:spLocks noEditPoints="1"/>
          </p:cNvSpPr>
          <p:nvPr/>
        </p:nvSpPr>
        <p:spPr bwMode="auto">
          <a:xfrm rot="20745507">
            <a:off x="7631251" y="2264496"/>
            <a:ext cx="868923" cy="540775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rgbClr val="BE4833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470" y="2522123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87719" y="2166173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3570" y="4316376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23449" y="390708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70540" y="3420759"/>
            <a:ext cx="34442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8209" y="3038774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pic>
        <p:nvPicPr>
          <p:cNvPr id="21" name="图形 12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939214" y="2217080"/>
            <a:ext cx="2367299" cy="1690006"/>
          </a:xfrm>
          <a:prstGeom prst="rect">
            <a:avLst/>
          </a:prstGeom>
        </p:spPr>
      </p:pic>
      <p:pic>
        <p:nvPicPr>
          <p:cNvPr id="22" name="图形 3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394003" y="4014337"/>
            <a:ext cx="1639331" cy="1037551"/>
          </a:xfrm>
          <a:prstGeom prst="rect">
            <a:avLst/>
          </a:prstGeom>
        </p:spPr>
      </p:pic>
      <p:pic>
        <p:nvPicPr>
          <p:cNvPr id="23" name="图形 1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31507" y="1186480"/>
            <a:ext cx="2000250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 animBg="1"/>
      <p:bldP spid="13" grpId="0" bldLvl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180191" y="139235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96161" y="453881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72092" y="4121911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65402" y="458003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41333" y="4163131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881334" y="1400586"/>
            <a:ext cx="3419492" cy="2466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374197" y="1352972"/>
            <a:ext cx="3351410" cy="2541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180191" y="139235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44920" y="1829010"/>
            <a:ext cx="4667571" cy="1730373"/>
            <a:chOff x="6276200" y="2375905"/>
            <a:chExt cx="4667571" cy="1730373"/>
          </a:xfrm>
        </p:grpSpPr>
        <p:sp>
          <p:nvSpPr>
            <p:cNvPr id="14" name="TextBox 9"/>
            <p:cNvSpPr txBox="1"/>
            <p:nvPr/>
          </p:nvSpPr>
          <p:spPr>
            <a:xfrm>
              <a:off x="7530147" y="2375905"/>
              <a:ext cx="2710183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</a:rPr>
                <a:t>添加标题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</a:endParaRPr>
            </a:p>
          </p:txBody>
        </p:sp>
        <p:sp>
          <p:nvSpPr>
            <p:cNvPr id="15" name="文本框 49"/>
            <p:cNvSpPr txBox="1">
              <a:spLocks noChangeArrowheads="1"/>
            </p:cNvSpPr>
            <p:nvPr/>
          </p:nvSpPr>
          <p:spPr bwMode="auto">
            <a:xfrm>
              <a:off x="6276200" y="2963278"/>
              <a:ext cx="4667571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36152" y="4128825"/>
            <a:ext cx="4667571" cy="1704338"/>
            <a:chOff x="6276200" y="2375905"/>
            <a:chExt cx="4667571" cy="1704338"/>
          </a:xfrm>
        </p:grpSpPr>
        <p:sp>
          <p:nvSpPr>
            <p:cNvPr id="27" name="TextBox 9"/>
            <p:cNvSpPr txBox="1"/>
            <p:nvPr/>
          </p:nvSpPr>
          <p:spPr>
            <a:xfrm>
              <a:off x="7530147" y="2375905"/>
              <a:ext cx="2710183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</a:rPr>
                <a:t>添加标题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</a:endParaRPr>
            </a:p>
          </p:txBody>
        </p:sp>
        <p:sp>
          <p:nvSpPr>
            <p:cNvPr id="28" name="文本框 49"/>
            <p:cNvSpPr txBox="1">
              <a:spLocks noChangeArrowheads="1"/>
            </p:cNvSpPr>
            <p:nvPr/>
          </p:nvSpPr>
          <p:spPr bwMode="auto">
            <a:xfrm>
              <a:off x="6276200" y="2963278"/>
              <a:ext cx="4667571" cy="111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</p:txBody>
        </p:sp>
      </p:grpSp>
      <p:pic>
        <p:nvPicPr>
          <p:cNvPr id="19" name="图形 5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807050" y="3294166"/>
            <a:ext cx="3124200" cy="1914525"/>
          </a:xfrm>
          <a:prstGeom prst="rect">
            <a:avLst/>
          </a:prstGeom>
        </p:spPr>
      </p:pic>
      <p:pic>
        <p:nvPicPr>
          <p:cNvPr id="20" name="图形 5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829470" y="1811709"/>
            <a:ext cx="3124200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990" y="2962910"/>
            <a:ext cx="2039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Three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儿童教育实践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543396" y="3710223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Open Sans" panose="020B0606030504020204" pitchFamily="34" charset="0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22625" y="1437782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Open Sans" panose="020B0606030504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4984100" y="1837892"/>
            <a:ext cx="289600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463651" y="3783815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Open Sans" panose="020B0606030504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025126" y="4183925"/>
            <a:ext cx="289600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239305" y="4100376"/>
            <a:ext cx="2896009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l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n-lt"/>
              <a:cs typeface="+mn-cs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333526" y="1316821"/>
            <a:ext cx="2489018" cy="23558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8163922" y="1433476"/>
            <a:ext cx="2486936" cy="235790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993189" y="2791685"/>
            <a:ext cx="2788699" cy="2422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5359" y="1918115"/>
            <a:ext cx="393373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3059" y="3268518"/>
            <a:ext cx="405777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3007" y="4603411"/>
            <a:ext cx="405777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pic>
        <p:nvPicPr>
          <p:cNvPr id="23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545163" y="1938749"/>
            <a:ext cx="733425" cy="590550"/>
          </a:xfrm>
          <a:prstGeom prst="rect">
            <a:avLst/>
          </a:prstGeom>
        </p:spPr>
      </p:pic>
      <p:pic>
        <p:nvPicPr>
          <p:cNvPr id="24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597634" y="3268518"/>
            <a:ext cx="733425" cy="590550"/>
          </a:xfrm>
          <a:prstGeom prst="rect">
            <a:avLst/>
          </a:prstGeom>
        </p:spPr>
      </p:pic>
      <p:pic>
        <p:nvPicPr>
          <p:cNvPr id="25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597634" y="4610078"/>
            <a:ext cx="733425" cy="590550"/>
          </a:xfrm>
          <a:prstGeom prst="rect">
            <a:avLst/>
          </a:prstGeom>
        </p:spPr>
      </p:pic>
      <p:pic>
        <p:nvPicPr>
          <p:cNvPr id="26" name="图形 12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 flipH="1">
            <a:off x="7646491" y="2316018"/>
            <a:ext cx="3495675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grpSp>
        <p:nvGrpSpPr>
          <p:cNvPr id="44035" name="组合 1"/>
          <p:cNvGrpSpPr/>
          <p:nvPr/>
        </p:nvGrpSpPr>
        <p:grpSpPr bwMode="auto">
          <a:xfrm>
            <a:off x="6801681" y="1407532"/>
            <a:ext cx="3137088" cy="805809"/>
            <a:chOff x="2389704" y="2297076"/>
            <a:chExt cx="2973535" cy="959492"/>
          </a:xfrm>
        </p:grpSpPr>
        <p:sp>
          <p:nvSpPr>
            <p:cNvPr id="3" name="TextBox 23"/>
            <p:cNvSpPr txBox="1">
              <a:spLocks noChangeArrowheads="1"/>
            </p:cNvSpPr>
            <p:nvPr/>
          </p:nvSpPr>
          <p:spPr bwMode="auto">
            <a:xfrm>
              <a:off x="2389705" y="2608591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37" name="TextBox 24"/>
            <p:cNvSpPr txBox="1">
              <a:spLocks noChangeArrowheads="1"/>
            </p:cNvSpPr>
            <p:nvPr/>
          </p:nvSpPr>
          <p:spPr bwMode="auto">
            <a:xfrm>
              <a:off x="2389704" y="2297076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4040" name="组合 14"/>
          <p:cNvGrpSpPr/>
          <p:nvPr/>
        </p:nvGrpSpPr>
        <p:grpSpPr bwMode="auto">
          <a:xfrm>
            <a:off x="7256194" y="2832143"/>
            <a:ext cx="3137087" cy="840899"/>
            <a:chOff x="2389705" y="2255292"/>
            <a:chExt cx="2973534" cy="1001275"/>
          </a:xfrm>
        </p:grpSpPr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2389705" y="2608590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42" name="TextBox 24"/>
            <p:cNvSpPr txBox="1">
              <a:spLocks noChangeArrowheads="1"/>
            </p:cNvSpPr>
            <p:nvPr/>
          </p:nvSpPr>
          <p:spPr bwMode="auto">
            <a:xfrm>
              <a:off x="2389705" y="2255292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4044" name="组合 18"/>
          <p:cNvGrpSpPr/>
          <p:nvPr/>
        </p:nvGrpSpPr>
        <p:grpSpPr bwMode="auto">
          <a:xfrm>
            <a:off x="7715242" y="4219468"/>
            <a:ext cx="3137087" cy="871660"/>
            <a:chOff x="2389705" y="2218664"/>
            <a:chExt cx="2973534" cy="1037903"/>
          </a:xfrm>
        </p:grpSpPr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2389705" y="2608590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46" name="TextBox 24"/>
            <p:cNvSpPr txBox="1">
              <a:spLocks noChangeArrowheads="1"/>
            </p:cNvSpPr>
            <p:nvPr/>
          </p:nvSpPr>
          <p:spPr bwMode="auto">
            <a:xfrm>
              <a:off x="2389705" y="2218664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116747" y="1115554"/>
            <a:ext cx="2688983" cy="19394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417672" y="2286502"/>
            <a:ext cx="2635445" cy="19981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683968" y="3560160"/>
            <a:ext cx="2754610" cy="1954996"/>
          </a:xfrm>
          <a:prstGeom prst="rect">
            <a:avLst/>
          </a:prstGeom>
        </p:spPr>
      </p:pic>
      <p:pic>
        <p:nvPicPr>
          <p:cNvPr id="32" name="图形 14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069451" y="1423872"/>
            <a:ext cx="1647450" cy="741353"/>
          </a:xfrm>
          <a:prstGeom prst="rect">
            <a:avLst/>
          </a:prstGeom>
        </p:spPr>
      </p:pic>
      <p:pic>
        <p:nvPicPr>
          <p:cNvPr id="33" name="图形 14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608744" y="2784027"/>
            <a:ext cx="1647450" cy="741353"/>
          </a:xfrm>
          <a:prstGeom prst="rect">
            <a:avLst/>
          </a:prstGeom>
        </p:spPr>
      </p:pic>
      <p:pic>
        <p:nvPicPr>
          <p:cNvPr id="34" name="图形 14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969909" y="4166006"/>
            <a:ext cx="1647450" cy="741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57418" y="3786614"/>
            <a:ext cx="3004820" cy="1461919"/>
            <a:chOff x="2522355" y="2503473"/>
            <a:chExt cx="3049759" cy="1461919"/>
          </a:xfrm>
        </p:grpSpPr>
        <p:sp>
          <p:nvSpPr>
            <p:cNvPr id="18" name="矩形 17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9" name="矩形 39"/>
            <p:cNvSpPr>
              <a:spLocks noChangeArrowheads="1"/>
            </p:cNvSpPr>
            <p:nvPr/>
          </p:nvSpPr>
          <p:spPr bwMode="auto">
            <a:xfrm>
              <a:off x="2522355" y="3104967"/>
              <a:ext cx="3049759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20737" y="3735814"/>
            <a:ext cx="2910205" cy="1446530"/>
            <a:chOff x="2571466" y="2503473"/>
            <a:chExt cx="2953729" cy="1446530"/>
          </a:xfrm>
        </p:grpSpPr>
        <p:sp>
          <p:nvSpPr>
            <p:cNvPr id="32" name="矩形 31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9"/>
            <p:cNvSpPr>
              <a:spLocks noChangeArrowheads="1"/>
            </p:cNvSpPr>
            <p:nvPr/>
          </p:nvSpPr>
          <p:spPr bwMode="auto">
            <a:xfrm>
              <a:off x="2571466" y="3089578"/>
              <a:ext cx="2953729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3835" y="3735814"/>
            <a:ext cx="2880360" cy="1446530"/>
            <a:chOff x="2562582" y="2503473"/>
            <a:chExt cx="2923438" cy="1446530"/>
          </a:xfrm>
        </p:grpSpPr>
        <p:sp>
          <p:nvSpPr>
            <p:cNvPr id="39" name="矩形 38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2562582" y="3089578"/>
              <a:ext cx="2923438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</p:txBody>
        </p:sp>
      </p:grpSp>
      <p:pic>
        <p:nvPicPr>
          <p:cNvPr id="41" name="图形 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888316" y="1495550"/>
            <a:ext cx="1343025" cy="2190750"/>
          </a:xfrm>
          <a:prstGeom prst="rect">
            <a:avLst/>
          </a:prstGeom>
        </p:spPr>
      </p:pic>
      <p:pic>
        <p:nvPicPr>
          <p:cNvPr id="42" name="图形 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880651" y="1545064"/>
            <a:ext cx="1343025" cy="2190750"/>
          </a:xfrm>
          <a:prstGeom prst="rect">
            <a:avLst/>
          </a:prstGeom>
        </p:spPr>
      </p:pic>
      <p:pic>
        <p:nvPicPr>
          <p:cNvPr id="43" name="图形 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951567" y="1470150"/>
            <a:ext cx="13430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990" y="2962910"/>
            <a:ext cx="2039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Three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儿童教育理念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993122" y="2090892"/>
            <a:ext cx="3185055" cy="2983598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75835" y="2164464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5372" y="4214065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1033" y="4216712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41033" y="2166940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pic>
        <p:nvPicPr>
          <p:cNvPr id="24" name="图形 10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8108" y="4250684"/>
            <a:ext cx="542925" cy="638175"/>
          </a:xfrm>
          <a:prstGeom prst="rect">
            <a:avLst/>
          </a:prstGeom>
        </p:spPr>
      </p:pic>
      <p:pic>
        <p:nvPicPr>
          <p:cNvPr id="26" name="图形 10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8108" y="2254749"/>
            <a:ext cx="542925" cy="638175"/>
          </a:xfrm>
          <a:prstGeom prst="rect">
            <a:avLst/>
          </a:prstGeom>
        </p:spPr>
      </p:pic>
      <p:pic>
        <p:nvPicPr>
          <p:cNvPr id="27" name="图形 10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5004971" y="2194203"/>
            <a:ext cx="542925" cy="638175"/>
          </a:xfrm>
          <a:prstGeom prst="rect">
            <a:avLst/>
          </a:prstGeom>
        </p:spPr>
      </p:pic>
      <p:pic>
        <p:nvPicPr>
          <p:cNvPr id="28" name="图形 10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5016384" y="4216712"/>
            <a:ext cx="542925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15409" y="956989"/>
            <a:ext cx="2578409" cy="49266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46769" y="1449437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4777" y="1976493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儿童教育意义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703" y="1460243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Two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95825" y="1980038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儿童教育过程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8259" y="3588188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Three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90726" y="4134874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儿童教育实践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75294" y="3582711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Four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32703" y="4137887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儿童教育理念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35" name="图形 3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78900" y="5652212"/>
            <a:ext cx="3213100" cy="119521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025545" y="1363010"/>
            <a:ext cx="671714" cy="35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j-cs"/>
              </a:defRPr>
            </a:lvl1pPr>
          </a:lstStyle>
          <a:p>
            <a:r>
              <a:rPr lang="en-GB" altLang="zh-CN" dirty="0">
                <a:sym typeface="+mn-lt"/>
              </a:rPr>
              <a:t>CONTENTS</a:t>
            </a:r>
            <a:endParaRPr lang="zh-CN" altLang="en-US" dirty="0">
              <a:sym typeface="+mn-lt"/>
            </a:endParaRPr>
          </a:p>
        </p:txBody>
      </p:sp>
      <p:sp>
        <p:nvSpPr>
          <p:cNvPr id="37" name="标题 1"/>
          <p:cNvSpPr txBox="1"/>
          <p:nvPr/>
        </p:nvSpPr>
        <p:spPr>
          <a:xfrm>
            <a:off x="943108" y="1644588"/>
            <a:ext cx="1011139" cy="2487516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</a:rPr>
              <a:t>目录</a:t>
            </a:r>
            <a:endParaRPr lang="zh-CN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张乃仁行楷简体" panose="02010600010101010101" pitchFamily="2" charset="-122"/>
              <a:ea typeface="方正字迹-张乃仁行楷简体" panose="02010600010101010101" pitchFamily="2" charset="-122"/>
            </a:endParaRPr>
          </a:p>
        </p:txBody>
      </p:sp>
      <p:pic>
        <p:nvPicPr>
          <p:cNvPr id="40" name="图形 3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362516" y="1449437"/>
            <a:ext cx="945328" cy="905384"/>
          </a:xfrm>
          <a:prstGeom prst="rect">
            <a:avLst/>
          </a:prstGeom>
        </p:spPr>
      </p:pic>
      <p:pic>
        <p:nvPicPr>
          <p:cNvPr id="41" name="图形 4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417248" y="3595754"/>
            <a:ext cx="945328" cy="905384"/>
          </a:xfrm>
          <a:prstGeom prst="rect">
            <a:avLst/>
          </a:prstGeom>
        </p:spPr>
      </p:pic>
      <p:pic>
        <p:nvPicPr>
          <p:cNvPr id="42" name="图形 4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54787" y="1625597"/>
            <a:ext cx="945328" cy="905384"/>
          </a:xfrm>
          <a:prstGeom prst="rect">
            <a:avLst/>
          </a:prstGeom>
        </p:spPr>
      </p:pic>
      <p:pic>
        <p:nvPicPr>
          <p:cNvPr id="43" name="图形 4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109519" y="3589034"/>
            <a:ext cx="945328" cy="90538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228259" y="2456417"/>
            <a:ext cx="2521281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55310" y="2456417"/>
            <a:ext cx="2521281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28259" y="4551863"/>
            <a:ext cx="2521281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55310" y="4551863"/>
            <a:ext cx="2521281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6" grpId="0"/>
      <p:bldP spid="32" grpId="0"/>
      <p:bldP spid="34" grpId="0"/>
      <p:bldP spid="36" grpId="0"/>
      <p:bldP spid="37" grpId="0"/>
      <p:bldP spid="45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2719346" y="1705343"/>
            <a:ext cx="1528943" cy="2917848"/>
            <a:chOff x="7697613" y="1972002"/>
            <a:chExt cx="1680902" cy="1259072"/>
          </a:xfrm>
        </p:grpSpPr>
        <p:sp>
          <p:nvSpPr>
            <p:cNvPr id="17" name="矩形 39"/>
            <p:cNvSpPr>
              <a:spLocks noChangeArrowheads="1"/>
            </p:cNvSpPr>
            <p:nvPr/>
          </p:nvSpPr>
          <p:spPr bwMode="auto">
            <a:xfrm>
              <a:off x="7697613" y="1972002"/>
              <a:ext cx="1046469" cy="125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18" name="矩形 39"/>
            <p:cNvSpPr>
              <a:spLocks noChangeArrowheads="1"/>
            </p:cNvSpPr>
            <p:nvPr/>
          </p:nvSpPr>
          <p:spPr bwMode="auto">
            <a:xfrm>
              <a:off x="8568706" y="1977091"/>
              <a:ext cx="809809" cy="1053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295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</a:rPr>
                <a:t>添加标题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8894748" y="1705343"/>
            <a:ext cx="1528943" cy="2917848"/>
            <a:chOff x="7697613" y="1972002"/>
            <a:chExt cx="1680902" cy="1259072"/>
          </a:xfrm>
        </p:grpSpPr>
        <p:sp>
          <p:nvSpPr>
            <p:cNvPr id="20" name="矩形 39"/>
            <p:cNvSpPr>
              <a:spLocks noChangeArrowheads="1"/>
            </p:cNvSpPr>
            <p:nvPr/>
          </p:nvSpPr>
          <p:spPr bwMode="auto">
            <a:xfrm>
              <a:off x="7697613" y="1972002"/>
              <a:ext cx="1046469" cy="125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21" name="矩形 39"/>
            <p:cNvSpPr>
              <a:spLocks noChangeArrowheads="1"/>
            </p:cNvSpPr>
            <p:nvPr/>
          </p:nvSpPr>
          <p:spPr bwMode="auto">
            <a:xfrm>
              <a:off x="8568706" y="1977091"/>
              <a:ext cx="809809" cy="1053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295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</a:rPr>
                <a:t>添加标题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165543" y="1577269"/>
            <a:ext cx="3291054" cy="24952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5537632" y="3073824"/>
            <a:ext cx="3439863" cy="2441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3039" y="3672445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sym typeface="+mn-ea"/>
            </a:endParaRPr>
          </a:p>
        </p:txBody>
      </p:sp>
      <p:pic>
        <p:nvPicPr>
          <p:cNvPr id="29" name="图形 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3275760" y="2727129"/>
            <a:ext cx="1343025" cy="866775"/>
          </a:xfrm>
          <a:prstGeom prst="rect">
            <a:avLst/>
          </a:prstGeom>
        </p:spPr>
      </p:pic>
      <p:pic>
        <p:nvPicPr>
          <p:cNvPr id="30" name="图形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6028486" y="1798402"/>
            <a:ext cx="733425" cy="590550"/>
          </a:xfrm>
          <a:prstGeom prst="rect">
            <a:avLst/>
          </a:prstGeom>
        </p:spPr>
      </p:pic>
      <p:pic>
        <p:nvPicPr>
          <p:cNvPr id="31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5662322" y="3951293"/>
            <a:ext cx="1381125" cy="1076325"/>
          </a:xfrm>
          <a:prstGeom prst="rect">
            <a:avLst/>
          </a:prstGeom>
        </p:spPr>
      </p:pic>
      <p:pic>
        <p:nvPicPr>
          <p:cNvPr id="32" name="图形 15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7929941" y="2813196"/>
            <a:ext cx="1864264" cy="85924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256165" y="2558203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60639" y="3808321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922" y="2432465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68389" y="1656437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40852" y="2778983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40064" y="3813513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54642" y="4781880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pic>
        <p:nvPicPr>
          <p:cNvPr id="21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3220256" y="1669772"/>
            <a:ext cx="733425" cy="590550"/>
          </a:xfrm>
          <a:prstGeom prst="rect">
            <a:avLst/>
          </a:prstGeom>
        </p:spPr>
      </p:pic>
      <p:pic>
        <p:nvPicPr>
          <p:cNvPr id="22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611283" y="2795233"/>
            <a:ext cx="733425" cy="590550"/>
          </a:xfrm>
          <a:prstGeom prst="rect">
            <a:avLst/>
          </a:prstGeom>
        </p:spPr>
      </p:pic>
      <p:pic>
        <p:nvPicPr>
          <p:cNvPr id="23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3249285" y="3812483"/>
            <a:ext cx="733425" cy="590550"/>
          </a:xfrm>
          <a:prstGeom prst="rect">
            <a:avLst/>
          </a:prstGeom>
        </p:spPr>
      </p:pic>
      <p:pic>
        <p:nvPicPr>
          <p:cNvPr id="24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453976" y="4795215"/>
            <a:ext cx="73342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9029" y="4440397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8483" y="4023487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62068" y="230809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1522" y="1891184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3387" y="235565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72841" y="1938749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65605" y="3669301"/>
            <a:ext cx="564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61669" y="1541430"/>
            <a:ext cx="308218" cy="85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13517" y="1616516"/>
            <a:ext cx="384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3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398572" y="2893153"/>
            <a:ext cx="3397829" cy="321600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8707111" y="4399326"/>
            <a:ext cx="1296406" cy="121440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9395225" y="3177957"/>
            <a:ext cx="1672045" cy="1452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15" name="图形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70" y="650663"/>
            <a:ext cx="3733474" cy="551970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51" y="406400"/>
            <a:ext cx="5468229" cy="6277429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353300" y="2824480"/>
            <a:ext cx="2496185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Thanks for watching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862" y="2962881"/>
            <a:ext cx="181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 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儿童教育意义</a:t>
            </a:r>
            <a:endParaRPr kumimoji="0" lang="en-GB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8966" y="2602605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54897" y="2185697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3035" y="428924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78966" y="387233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28024" y="260260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03955" y="218569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52093" y="4289243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28024" y="3872335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  <a:endParaRPr kumimoji="0" lang="zh-CN" altLang="en-US" sz="211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pic>
        <p:nvPicPr>
          <p:cNvPr id="25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200401" y="1870250"/>
            <a:ext cx="993899" cy="774556"/>
          </a:xfrm>
          <a:prstGeom prst="rect">
            <a:avLst/>
          </a:prstGeom>
        </p:spPr>
      </p:pic>
      <p:pic>
        <p:nvPicPr>
          <p:cNvPr id="26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622490" y="1882403"/>
            <a:ext cx="993899" cy="774556"/>
          </a:xfrm>
          <a:prstGeom prst="rect">
            <a:avLst/>
          </a:prstGeom>
        </p:spPr>
      </p:pic>
      <p:pic>
        <p:nvPicPr>
          <p:cNvPr id="27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200401" y="3541557"/>
            <a:ext cx="993899" cy="774556"/>
          </a:xfrm>
          <a:prstGeom prst="rect">
            <a:avLst/>
          </a:prstGeom>
        </p:spPr>
      </p:pic>
      <p:pic>
        <p:nvPicPr>
          <p:cNvPr id="28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622490" y="3553710"/>
            <a:ext cx="993899" cy="774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42473" y="1426968"/>
            <a:ext cx="4968763" cy="1160275"/>
            <a:chOff x="5538172" y="1995193"/>
            <a:chExt cx="4968763" cy="1160275"/>
          </a:xfrm>
        </p:grpSpPr>
        <p:grpSp>
          <p:nvGrpSpPr>
            <p:cNvPr id="15" name="组合 14"/>
            <p:cNvGrpSpPr/>
            <p:nvPr/>
          </p:nvGrpSpPr>
          <p:grpSpPr>
            <a:xfrm>
              <a:off x="6563559" y="1995193"/>
              <a:ext cx="3943376" cy="1160275"/>
              <a:chOff x="6563559" y="1995193"/>
              <a:chExt cx="3943376" cy="11602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  <a:endPara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16872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fontAlgn="auto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cs typeface="宋体" panose="02010600030101010101" pitchFamily="2" charset="-122"/>
                  <a:sym typeface="+mn-ea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01</a:t>
              </a:r>
              <a:endPara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汉仪小麦体简" panose="00020600040101010101" pitchFamily="18" charset="-122"/>
                <a:cs typeface="+mn-lt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19683" y="2848862"/>
            <a:ext cx="4997095" cy="1160275"/>
            <a:chOff x="5538172" y="1995193"/>
            <a:chExt cx="4997095" cy="1160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6563559" y="1995193"/>
              <a:ext cx="3971708" cy="1160275"/>
              <a:chOff x="6563559" y="1995193"/>
              <a:chExt cx="3971708" cy="116027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  <a:endPara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45204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  <a:endPara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02</a:t>
              </a:r>
              <a:endPara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汉仪小麦体简" panose="00020600040101010101" pitchFamily="18" charset="-122"/>
                <a:cs typeface="+mn-lt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58203" y="4233982"/>
            <a:ext cx="5026251" cy="1160275"/>
            <a:chOff x="5538172" y="1995193"/>
            <a:chExt cx="5026251" cy="11602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563559" y="1995193"/>
              <a:ext cx="4000864" cy="1160275"/>
              <a:chOff x="6563559" y="1995193"/>
              <a:chExt cx="4000864" cy="116027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  <a:endPara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74360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  <a:endPara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03</a:t>
              </a:r>
              <a:endPara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汉仪小麦体简" panose="00020600040101010101" pitchFamily="18" charset="-122"/>
                <a:cs typeface="+mn-lt"/>
                <a:sym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800" y="1400586"/>
            <a:ext cx="2924005" cy="4290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7" cstate="screen"/>
          <a:srcRect t="21852"/>
          <a:stretch>
            <a:fillRect/>
          </a:stretch>
        </p:blipFill>
        <p:spPr bwMode="auto">
          <a:xfrm>
            <a:off x="1800860" y="1276673"/>
            <a:ext cx="9253855" cy="447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132592" y="2680521"/>
            <a:ext cx="7572375" cy="2680925"/>
            <a:chOff x="3132592" y="2680521"/>
            <a:chExt cx="7572375" cy="2680925"/>
          </a:xfrm>
        </p:grpSpPr>
        <p:sp>
          <p:nvSpPr>
            <p:cNvPr id="15" name="矩形 14"/>
            <p:cNvSpPr/>
            <p:nvPr/>
          </p:nvSpPr>
          <p:spPr>
            <a:xfrm>
              <a:off x="3332551" y="3156810"/>
              <a:ext cx="6778851" cy="214312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3132592" y="5361446"/>
              <a:ext cx="7572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_文本框 7"/>
            <p:cNvSpPr txBox="1"/>
            <p:nvPr>
              <p:custDataLst>
                <p:tags r:id="rId8"/>
              </p:custDataLst>
            </p:nvPr>
          </p:nvSpPr>
          <p:spPr>
            <a:xfrm>
              <a:off x="7009108" y="2680521"/>
              <a:ext cx="3468687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cs typeface="+mn-ea"/>
                  <a:sym typeface="+mn-lt"/>
                </a:rPr>
                <a:t>添加标题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endParaRPr>
            </a:p>
          </p:txBody>
        </p:sp>
      </p:grpSp>
      <p:pic>
        <p:nvPicPr>
          <p:cNvPr id="23" name="图形 1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587758" y="1485230"/>
            <a:ext cx="2533244" cy="1808474"/>
          </a:xfrm>
          <a:prstGeom prst="rect">
            <a:avLst/>
          </a:prstGeom>
        </p:spPr>
      </p:pic>
      <p:pic>
        <p:nvPicPr>
          <p:cNvPr id="24" name="图形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931979" y="2000993"/>
            <a:ext cx="542925" cy="638175"/>
          </a:xfrm>
          <a:prstGeom prst="rect">
            <a:avLst/>
          </a:prstGeom>
        </p:spPr>
      </p:pic>
      <p:pic>
        <p:nvPicPr>
          <p:cNvPr id="25" name="图形 11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696348" y="4800581"/>
            <a:ext cx="581025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0582" y="1733678"/>
            <a:ext cx="4826657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9303" y="3003980"/>
            <a:ext cx="475408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47352" y="4893129"/>
            <a:ext cx="475408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pic>
        <p:nvPicPr>
          <p:cNvPr id="1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6597198" y="2108796"/>
            <a:ext cx="609941" cy="4911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3075031" y="4281231"/>
            <a:ext cx="1770097" cy="15223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198862" y="2599917"/>
            <a:ext cx="1773064" cy="16810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073604" y="912873"/>
            <a:ext cx="2476978" cy="2320308"/>
          </a:xfrm>
          <a:prstGeom prst="rect">
            <a:avLst/>
          </a:prstGeom>
        </p:spPr>
      </p:pic>
      <p:pic>
        <p:nvPicPr>
          <p:cNvPr id="29" name="图形 7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097184" y="3519448"/>
            <a:ext cx="843415" cy="544332"/>
          </a:xfrm>
          <a:prstGeom prst="rect">
            <a:avLst/>
          </a:prstGeom>
        </p:spPr>
      </p:pic>
      <p:pic>
        <p:nvPicPr>
          <p:cNvPr id="30" name="图形 15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6148558" y="5568011"/>
            <a:ext cx="1322388" cy="609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862" y="2962881"/>
            <a:ext cx="18112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Two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儿童教育过程</a:t>
            </a:r>
            <a:endParaRPr kumimoji="0" lang="en-GB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rot="491249">
            <a:off x="4311504" y="2023337"/>
            <a:ext cx="1177078" cy="7810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rot="491249">
            <a:off x="7629559" y="2023337"/>
            <a:ext cx="1177078" cy="78102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36794" y="371162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思源黑体 CN Light" panose="020B0300000000000000" pitchFamily="34" charset="-122"/>
              <a:cs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3492" y="371162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思源黑体 CN Light" panose="020B0300000000000000" pitchFamily="34" charset="-122"/>
              <a:cs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70189" y="373443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思源黑体 CN Light" panose="020B0300000000000000" pitchFamily="34" charset="-122"/>
              <a:cs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94111" y="4307520"/>
            <a:ext cx="2420724" cy="83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52236" y="4296686"/>
            <a:ext cx="2420724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7363" y="4260984"/>
            <a:ext cx="2420724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 flipH="1">
            <a:off x="5586234" y="1587452"/>
            <a:ext cx="2061573" cy="19546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171814" y="1454065"/>
            <a:ext cx="2154732" cy="20184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8797420" y="1738650"/>
            <a:ext cx="1993137" cy="1714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ISPRING_PRESENTATION_TITLE" val="卡通课件海洋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3347</Words>
  <Application>WPS 演示</Application>
  <PresentationFormat>自定义</PresentationFormat>
  <Paragraphs>337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方正正大黑简体</vt:lpstr>
      <vt:lpstr>黑体</vt:lpstr>
      <vt:lpstr>微软雅黑</vt:lpstr>
      <vt:lpstr>方正字迹-张乃仁行楷简体</vt:lpstr>
      <vt:lpstr>Calibri</vt:lpstr>
      <vt:lpstr>等线</vt:lpstr>
      <vt:lpstr>汉仪小麦体简</vt:lpstr>
      <vt:lpstr>思源黑体 CN Light</vt:lpstr>
      <vt:lpstr>Arial Unicode MS</vt:lpstr>
      <vt:lpstr>等线 Light</vt:lpstr>
      <vt:lpstr>Open Sans</vt:lpstr>
      <vt:lpstr>Arial</vt:lpstr>
      <vt:lpstr>Segoe Print</vt:lpstr>
      <vt:lpstr>思源黑体 CN Light</vt:lpstr>
      <vt:lpstr>方正字迹-张乃仁行楷简体</vt:lpstr>
      <vt:lpstr>方正正大黑简体</vt:lpstr>
      <vt:lpstr>汉仪小麦体简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可爱卡通</dc:title>
  <dc:creator>第一PPT</dc:creator>
  <cp:keywords>www.1ppt.com</cp:keywords>
  <dc:description>www.1ppt.com</dc:description>
  <cp:lastModifiedBy>陈格雷</cp:lastModifiedBy>
  <cp:revision>42</cp:revision>
  <dcterms:created xsi:type="dcterms:W3CDTF">2018-10-23T08:39:00Z</dcterms:created>
  <dcterms:modified xsi:type="dcterms:W3CDTF">2019-12-05T15:56:51Z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