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5" r:id="rId4"/>
    <p:sldId id="322" r:id="rId5"/>
    <p:sldId id="323" r:id="rId6"/>
    <p:sldId id="324" r:id="rId7"/>
    <p:sldId id="325" r:id="rId8"/>
    <p:sldId id="327" r:id="rId9"/>
    <p:sldId id="328" r:id="rId10"/>
    <p:sldId id="329" r:id="rId11"/>
    <p:sldId id="341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2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4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38" autoAdjust="0"/>
  </p:normalViewPr>
  <p:slideViewPr>
    <p:cSldViewPr snapToGrid="0">
      <p:cViewPr varScale="1">
        <p:scale>
          <a:sx n="126" d="100"/>
          <a:sy n="126" d="100"/>
        </p:scale>
        <p:origin x="58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25E96-A756-426E-97E1-D0196C5BC0A1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CBB70-0CF6-4027-A2ED-CEF44F0653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BB70-0CF6-4027-A2ED-CEF44F06534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E419-07A9-4326-9099-E4BB11684C4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3A62-8E0C-4675-A005-8FCE56A56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E419-07A9-4326-9099-E4BB11684C4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3A62-8E0C-4675-A005-8FCE56A56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E419-07A9-4326-9099-E4BB11684C4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3A62-8E0C-4675-A005-8FCE56A56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E419-07A9-4326-9099-E4BB11684C4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3A62-8E0C-4675-A005-8FCE56A56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E419-07A9-4326-9099-E4BB11684C4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3A62-8E0C-4675-A005-8FCE56A56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E419-07A9-4326-9099-E4BB11684C4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3A62-8E0C-4675-A005-8FCE56A56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E419-07A9-4326-9099-E4BB11684C4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3A62-8E0C-4675-A005-8FCE56A562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17124" y="643112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E419-07A9-4326-9099-E4BB11684C4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3A62-8E0C-4675-A005-8FCE56A56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E419-07A9-4326-9099-E4BB11684C4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3A62-8E0C-4675-A005-8FCE56A56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E419-07A9-4326-9099-E4BB11684C4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3A62-8E0C-4675-A005-8FCE56A56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E419-07A9-4326-9099-E4BB11684C4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3A62-8E0C-4675-A005-8FCE56A56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4E419-07A9-4326-9099-E4BB11684C4B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73A62-8E0C-4675-A005-8FCE56A56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geleic2@Illinois.edu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37.png"/><Relationship Id="rId4" Type="http://schemas.openxmlformats.org/officeDocument/2006/relationships/image" Target="../media/image9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1.png"/><Relationship Id="rId5" Type="http://schemas.openxmlformats.org/officeDocument/2006/relationships/image" Target="../media/image10.png"/><Relationship Id="rId10" Type="http://schemas.openxmlformats.org/officeDocument/2006/relationships/image" Target="../media/image40.png"/><Relationship Id="rId4" Type="http://schemas.openxmlformats.org/officeDocument/2006/relationships/image" Target="../media/image9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43.png"/><Relationship Id="rId4" Type="http://schemas.openxmlformats.org/officeDocument/2006/relationships/image" Target="../media/image9.png"/><Relationship Id="rId9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6.png"/><Relationship Id="rId5" Type="http://schemas.openxmlformats.org/officeDocument/2006/relationships/image" Target="../media/image10.png"/><Relationship Id="rId10" Type="http://schemas.openxmlformats.org/officeDocument/2006/relationships/image" Target="../media/image45.png"/><Relationship Id="rId4" Type="http://schemas.openxmlformats.org/officeDocument/2006/relationships/image" Target="../media/image9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9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51.png"/><Relationship Id="rId4" Type="http://schemas.openxmlformats.org/officeDocument/2006/relationships/image" Target="../media/image9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53.png"/><Relationship Id="rId5" Type="http://schemas.openxmlformats.org/officeDocument/2006/relationships/image" Target="../media/image10.png"/><Relationship Id="rId10" Type="http://schemas.openxmlformats.org/officeDocument/2006/relationships/image" Target="../media/image42.png"/><Relationship Id="rId4" Type="http://schemas.openxmlformats.org/officeDocument/2006/relationships/image" Target="../media/image9.png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57.png"/><Relationship Id="rId5" Type="http://schemas.openxmlformats.org/officeDocument/2006/relationships/image" Target="../media/image10.png"/><Relationship Id="rId10" Type="http://schemas.openxmlformats.org/officeDocument/2006/relationships/image" Target="../media/image56.png"/><Relationship Id="rId4" Type="http://schemas.openxmlformats.org/officeDocument/2006/relationships/image" Target="../media/image9.png"/><Relationship Id="rId9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1.png"/><Relationship Id="rId5" Type="http://schemas.openxmlformats.org/officeDocument/2006/relationships/image" Target="../media/image10.pn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1.png"/><Relationship Id="rId5" Type="http://schemas.openxmlformats.org/officeDocument/2006/relationships/image" Target="../media/image10.png"/><Relationship Id="rId10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5.png"/><Relationship Id="rId5" Type="http://schemas.openxmlformats.org/officeDocument/2006/relationships/image" Target="../media/image10.png"/><Relationship Id="rId10" Type="http://schemas.openxmlformats.org/officeDocument/2006/relationships/image" Target="../media/image34.png"/><Relationship Id="rId4" Type="http://schemas.openxmlformats.org/officeDocument/2006/relationships/image" Target="../media/image9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-299358"/>
            <a:ext cx="12192000" cy="7439298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>
            <a:off x="6608476" y="940443"/>
            <a:ext cx="4556547" cy="5209339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9474653" y="3545113"/>
            <a:ext cx="1831975" cy="247103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6608476" y="940444"/>
            <a:ext cx="1129008" cy="125682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317" y="406400"/>
            <a:ext cx="5468229" cy="6277429"/>
          </a:xfrm>
          <a:prstGeom prst="rect">
            <a:avLst/>
          </a:prstGeom>
        </p:spPr>
      </p:pic>
      <p:sp>
        <p:nvSpPr>
          <p:cNvPr id="11" name="标题 1"/>
          <p:cNvSpPr txBox="1"/>
          <p:nvPr/>
        </p:nvSpPr>
        <p:spPr>
          <a:xfrm>
            <a:off x="7299465" y="1665057"/>
            <a:ext cx="2857311" cy="2716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</a:rPr>
              <a:t>Chinese K12 Education WeChat Article Search Engine</a:t>
            </a:r>
            <a:endParaRPr lang="zh-CN" altLang="zh-CN" sz="3600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55361" y="4553316"/>
            <a:ext cx="33352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CS410 Final Project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Gelei Chen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geleic2@Illinois.edu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180191" y="139235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two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儿童教育过程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496161" y="4538819"/>
            <a:ext cx="344424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472092" y="4121911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065402" y="4580039"/>
            <a:ext cx="344424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041333" y="4163131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6881334" y="1400586"/>
            <a:ext cx="3419492" cy="246633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2374197" y="1352972"/>
            <a:ext cx="3351410" cy="2541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/>
      <p:bldP spid="20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180191" y="139235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two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儿童教育过程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444920" y="1829010"/>
            <a:ext cx="4667571" cy="1730373"/>
            <a:chOff x="6276200" y="2375905"/>
            <a:chExt cx="4667571" cy="1730373"/>
          </a:xfrm>
        </p:grpSpPr>
        <p:sp>
          <p:nvSpPr>
            <p:cNvPr id="14" name="TextBox 9"/>
            <p:cNvSpPr txBox="1"/>
            <p:nvPr/>
          </p:nvSpPr>
          <p:spPr>
            <a:xfrm>
              <a:off x="7530147" y="2375905"/>
              <a:ext cx="2710183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lt"/>
                  <a:cs typeface="+mn-cs"/>
                </a:rPr>
                <a:t>添加标题</a:t>
              </a:r>
            </a:p>
          </p:txBody>
        </p:sp>
        <p:sp>
          <p:nvSpPr>
            <p:cNvPr id="15" name="文本框 49"/>
            <p:cNvSpPr txBox="1">
              <a:spLocks noChangeArrowheads="1"/>
            </p:cNvSpPr>
            <p:nvPr/>
          </p:nvSpPr>
          <p:spPr bwMode="auto">
            <a:xfrm>
              <a:off x="6276200" y="2963278"/>
              <a:ext cx="4667571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l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lt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036152" y="4128825"/>
            <a:ext cx="4667571" cy="1704338"/>
            <a:chOff x="6276200" y="2375905"/>
            <a:chExt cx="4667571" cy="1704338"/>
          </a:xfrm>
        </p:grpSpPr>
        <p:sp>
          <p:nvSpPr>
            <p:cNvPr id="27" name="TextBox 9"/>
            <p:cNvSpPr txBox="1"/>
            <p:nvPr/>
          </p:nvSpPr>
          <p:spPr>
            <a:xfrm>
              <a:off x="7530147" y="2375905"/>
              <a:ext cx="2710183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lt"/>
                  <a:cs typeface="+mn-cs"/>
                </a:rPr>
                <a:t>添加标题</a:t>
              </a:r>
            </a:p>
          </p:txBody>
        </p:sp>
        <p:sp>
          <p:nvSpPr>
            <p:cNvPr id="28" name="文本框 49"/>
            <p:cNvSpPr txBox="1">
              <a:spLocks noChangeArrowheads="1"/>
            </p:cNvSpPr>
            <p:nvPr/>
          </p:nvSpPr>
          <p:spPr bwMode="auto">
            <a:xfrm>
              <a:off x="6276200" y="2963278"/>
              <a:ext cx="4667571" cy="1116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</a:p>
            <a:p>
              <a:pPr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lang="zh-CN" altLang="en-US" sz="1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lt"/>
                <a:sym typeface="+mn-ea"/>
              </a:endParaRPr>
            </a:p>
            <a:p>
              <a:pPr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lang="zh-CN" altLang="en-US" sz="1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lt"/>
                <a:sym typeface="+mn-ea"/>
              </a:endParaRPr>
            </a:p>
          </p:txBody>
        </p:sp>
      </p:grpSp>
      <p:pic>
        <p:nvPicPr>
          <p:cNvPr id="19" name="图形 5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807050" y="3294166"/>
            <a:ext cx="3124200" cy="1914525"/>
          </a:xfrm>
          <a:prstGeom prst="rect">
            <a:avLst/>
          </a:prstGeom>
        </p:spPr>
      </p:pic>
      <p:pic>
        <p:nvPicPr>
          <p:cNvPr id="20" name="图形 5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6829470" y="1811709"/>
            <a:ext cx="3124200" cy="1914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-299358"/>
            <a:ext cx="12192000" cy="7439298"/>
          </a:xfrm>
          <a:prstGeom prst="rect">
            <a:avLst/>
          </a:prstGeom>
        </p:spPr>
      </p:pic>
      <p:pic>
        <p:nvPicPr>
          <p:cNvPr id="5" name="图形 4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2981325" y="1313958"/>
            <a:ext cx="5934075" cy="4230084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8261" y="4833937"/>
            <a:ext cx="2818464" cy="1719263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275" y="4833937"/>
            <a:ext cx="1067820" cy="17383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99990" y="2962910"/>
            <a:ext cx="2039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  <a:cs typeface="+mn-ea"/>
                <a:sym typeface="+mn-lt"/>
              </a:rPr>
              <a:t>Part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  <a:cs typeface="+mn-ea"/>
                <a:sym typeface="+mn-lt"/>
              </a:rPr>
              <a:t>Three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15032" y="3534481"/>
            <a:ext cx="29809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  <a:cs typeface="+mn-ea"/>
                <a:sym typeface="+mn-lt"/>
              </a:rPr>
              <a:t>儿童教育实践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字迹-张乃仁行楷简体" panose="02010600010101010101" pitchFamily="2" charset="-122"/>
              <a:ea typeface="方正字迹-张乃仁行楷简体" panose="02010600010101010101" pitchFamily="2" charset="-122"/>
              <a:cs typeface="+mn-ea"/>
              <a:sym typeface="+mn-lt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5312792" y="1846041"/>
            <a:ext cx="1185416" cy="11353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78366" y="4180812"/>
            <a:ext cx="3254267" cy="589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If your wounds have not been healed up, please wait for a short while. 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three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儿童教育实践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2543396" y="3710223"/>
            <a:ext cx="2103206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Open Sans" panose="020B0606030504020204" pitchFamily="34" charset="0"/>
              </a:rPr>
              <a:t>添加标题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5422625" y="1437782"/>
            <a:ext cx="2103206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Open Sans" panose="020B0606030504020204" pitchFamily="34" charset="0"/>
              </a:rPr>
              <a:t>添加标题</a:t>
            </a:r>
          </a:p>
        </p:txBody>
      </p:sp>
      <p:sp>
        <p:nvSpPr>
          <p:cNvPr id="19" name="TextBox 13"/>
          <p:cNvSpPr txBox="1"/>
          <p:nvPr/>
        </p:nvSpPr>
        <p:spPr>
          <a:xfrm>
            <a:off x="4984100" y="1837892"/>
            <a:ext cx="2896009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8463651" y="3783815"/>
            <a:ext cx="2103206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Open Sans" panose="020B0606030504020204" pitchFamily="34" charset="0"/>
              </a:rPr>
              <a:t>添加标题</a:t>
            </a:r>
          </a:p>
        </p:txBody>
      </p:sp>
      <p:sp>
        <p:nvSpPr>
          <p:cNvPr id="21" name="TextBox 13"/>
          <p:cNvSpPr txBox="1"/>
          <p:nvPr/>
        </p:nvSpPr>
        <p:spPr>
          <a:xfrm>
            <a:off x="8025126" y="4183925"/>
            <a:ext cx="2896009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2" name="TextBox 13"/>
          <p:cNvSpPr txBox="1"/>
          <p:nvPr/>
        </p:nvSpPr>
        <p:spPr>
          <a:xfrm>
            <a:off x="2239305" y="4100376"/>
            <a:ext cx="2896009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l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n-lt"/>
              <a:cs typeface="+mn-cs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333526" y="1316821"/>
            <a:ext cx="2489018" cy="235582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8163922" y="1433476"/>
            <a:ext cx="2486936" cy="2357907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4993189" y="2791685"/>
            <a:ext cx="2788699" cy="2422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three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儿童教育实践</a:t>
            </a:r>
          </a:p>
        </p:txBody>
      </p:sp>
      <p:sp>
        <p:nvSpPr>
          <p:cNvPr id="20" name="矩形 19"/>
          <p:cNvSpPr/>
          <p:nvPr/>
        </p:nvSpPr>
        <p:spPr>
          <a:xfrm>
            <a:off x="2585359" y="1918115"/>
            <a:ext cx="3933730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23059" y="3268518"/>
            <a:ext cx="4057776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2" name="矩形 21"/>
          <p:cNvSpPr/>
          <p:nvPr/>
        </p:nvSpPr>
        <p:spPr>
          <a:xfrm>
            <a:off x="2523007" y="4603411"/>
            <a:ext cx="4057776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pic>
        <p:nvPicPr>
          <p:cNvPr id="23" name="图形 8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6545163" y="1938749"/>
            <a:ext cx="733425" cy="590550"/>
          </a:xfrm>
          <a:prstGeom prst="rect">
            <a:avLst/>
          </a:prstGeom>
        </p:spPr>
      </p:pic>
      <p:pic>
        <p:nvPicPr>
          <p:cNvPr id="24" name="图形 8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6597634" y="3268518"/>
            <a:ext cx="733425" cy="590550"/>
          </a:xfrm>
          <a:prstGeom prst="rect">
            <a:avLst/>
          </a:prstGeom>
        </p:spPr>
      </p:pic>
      <p:pic>
        <p:nvPicPr>
          <p:cNvPr id="25" name="图形 8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6597634" y="4610078"/>
            <a:ext cx="733425" cy="590550"/>
          </a:xfrm>
          <a:prstGeom prst="rect">
            <a:avLst/>
          </a:prstGeom>
        </p:spPr>
      </p:pic>
      <p:pic>
        <p:nvPicPr>
          <p:cNvPr id="26" name="图形 12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 flipH="1">
            <a:off x="7646491" y="2316018"/>
            <a:ext cx="3495675" cy="2495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three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儿童教育实践</a:t>
            </a:r>
          </a:p>
        </p:txBody>
      </p:sp>
      <p:grpSp>
        <p:nvGrpSpPr>
          <p:cNvPr id="44035" name="组合 1"/>
          <p:cNvGrpSpPr/>
          <p:nvPr/>
        </p:nvGrpSpPr>
        <p:grpSpPr bwMode="auto">
          <a:xfrm>
            <a:off x="6801681" y="1407532"/>
            <a:ext cx="3137088" cy="805809"/>
            <a:chOff x="2389704" y="2297076"/>
            <a:chExt cx="2973535" cy="959492"/>
          </a:xfrm>
        </p:grpSpPr>
        <p:sp>
          <p:nvSpPr>
            <p:cNvPr id="3" name="TextBox 23"/>
            <p:cNvSpPr txBox="1">
              <a:spLocks noChangeArrowheads="1"/>
            </p:cNvSpPr>
            <p:nvPr/>
          </p:nvSpPr>
          <p:spPr bwMode="auto">
            <a:xfrm>
              <a:off x="2389705" y="2608591"/>
              <a:ext cx="2973534" cy="647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5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lt"/>
                <a:cs typeface="+mn-cs"/>
                <a:sym typeface="+mn-ea"/>
              </a:endParaRPr>
            </a:p>
          </p:txBody>
        </p:sp>
        <p:sp>
          <p:nvSpPr>
            <p:cNvPr id="44037" name="TextBox 24"/>
            <p:cNvSpPr txBox="1">
              <a:spLocks noChangeArrowheads="1"/>
            </p:cNvSpPr>
            <p:nvPr/>
          </p:nvSpPr>
          <p:spPr bwMode="auto">
            <a:xfrm>
              <a:off x="2389704" y="2297076"/>
              <a:ext cx="1044888" cy="43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lt"/>
                  <a:cs typeface="+mn-cs"/>
                  <a:sym typeface="宋体" panose="02010600030101010101" pitchFamily="2" charset="-122"/>
                </a:rPr>
                <a:t>添加标题</a:t>
              </a:r>
            </a:p>
          </p:txBody>
        </p:sp>
      </p:grpSp>
      <p:grpSp>
        <p:nvGrpSpPr>
          <p:cNvPr id="44040" name="组合 14"/>
          <p:cNvGrpSpPr/>
          <p:nvPr/>
        </p:nvGrpSpPr>
        <p:grpSpPr bwMode="auto">
          <a:xfrm>
            <a:off x="7256194" y="2832143"/>
            <a:ext cx="3137087" cy="840899"/>
            <a:chOff x="2389705" y="2255292"/>
            <a:chExt cx="2973534" cy="1001275"/>
          </a:xfrm>
        </p:grpSpPr>
        <p:sp>
          <p:nvSpPr>
            <p:cNvPr id="16" name="TextBox 23"/>
            <p:cNvSpPr txBox="1">
              <a:spLocks noChangeArrowheads="1"/>
            </p:cNvSpPr>
            <p:nvPr/>
          </p:nvSpPr>
          <p:spPr bwMode="auto">
            <a:xfrm>
              <a:off x="2389705" y="2608590"/>
              <a:ext cx="2973534" cy="647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5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lt"/>
                <a:cs typeface="+mn-cs"/>
                <a:sym typeface="+mn-ea"/>
              </a:endParaRPr>
            </a:p>
          </p:txBody>
        </p:sp>
        <p:sp>
          <p:nvSpPr>
            <p:cNvPr id="44042" name="TextBox 24"/>
            <p:cNvSpPr txBox="1">
              <a:spLocks noChangeArrowheads="1"/>
            </p:cNvSpPr>
            <p:nvPr/>
          </p:nvSpPr>
          <p:spPr bwMode="auto">
            <a:xfrm>
              <a:off x="2389705" y="2255292"/>
              <a:ext cx="1044888" cy="43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lt"/>
                  <a:cs typeface="+mn-cs"/>
                  <a:sym typeface="宋体" panose="02010600030101010101" pitchFamily="2" charset="-122"/>
                </a:rPr>
                <a:t>添加标题</a:t>
              </a:r>
            </a:p>
          </p:txBody>
        </p:sp>
      </p:grpSp>
      <p:grpSp>
        <p:nvGrpSpPr>
          <p:cNvPr id="44044" name="组合 18"/>
          <p:cNvGrpSpPr/>
          <p:nvPr/>
        </p:nvGrpSpPr>
        <p:grpSpPr bwMode="auto">
          <a:xfrm>
            <a:off x="7715242" y="4219468"/>
            <a:ext cx="3137087" cy="871660"/>
            <a:chOff x="2389705" y="2218664"/>
            <a:chExt cx="2973534" cy="1037903"/>
          </a:xfrm>
        </p:grpSpPr>
        <p:sp>
          <p:nvSpPr>
            <p:cNvPr id="20" name="TextBox 23"/>
            <p:cNvSpPr txBox="1">
              <a:spLocks noChangeArrowheads="1"/>
            </p:cNvSpPr>
            <p:nvPr/>
          </p:nvSpPr>
          <p:spPr bwMode="auto">
            <a:xfrm>
              <a:off x="2389705" y="2608590"/>
              <a:ext cx="2973534" cy="647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5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lt"/>
                <a:cs typeface="+mn-cs"/>
                <a:sym typeface="+mn-ea"/>
              </a:endParaRPr>
            </a:p>
          </p:txBody>
        </p:sp>
        <p:sp>
          <p:nvSpPr>
            <p:cNvPr id="44046" name="TextBox 24"/>
            <p:cNvSpPr txBox="1">
              <a:spLocks noChangeArrowheads="1"/>
            </p:cNvSpPr>
            <p:nvPr/>
          </p:nvSpPr>
          <p:spPr bwMode="auto">
            <a:xfrm>
              <a:off x="2389705" y="2218664"/>
              <a:ext cx="1044888" cy="43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lt"/>
                  <a:cs typeface="+mn-cs"/>
                  <a:sym typeface="宋体" panose="02010600030101010101" pitchFamily="2" charset="-122"/>
                </a:rPr>
                <a:t>添加标题</a:t>
              </a: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116747" y="1115554"/>
            <a:ext cx="2688983" cy="193945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2417672" y="2286502"/>
            <a:ext cx="2635445" cy="199817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2683968" y="3560160"/>
            <a:ext cx="2754610" cy="1954996"/>
          </a:xfrm>
          <a:prstGeom prst="rect">
            <a:avLst/>
          </a:prstGeom>
        </p:spPr>
      </p:pic>
      <p:pic>
        <p:nvPicPr>
          <p:cNvPr id="32" name="图形 14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5069451" y="1423872"/>
            <a:ext cx="1647450" cy="741353"/>
          </a:xfrm>
          <a:prstGeom prst="rect">
            <a:avLst/>
          </a:prstGeom>
        </p:spPr>
      </p:pic>
      <p:pic>
        <p:nvPicPr>
          <p:cNvPr id="33" name="图形 14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5608744" y="2784027"/>
            <a:ext cx="1647450" cy="741353"/>
          </a:xfrm>
          <a:prstGeom prst="rect">
            <a:avLst/>
          </a:prstGeom>
        </p:spPr>
      </p:pic>
      <p:pic>
        <p:nvPicPr>
          <p:cNvPr id="34" name="图形 14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5969909" y="4166006"/>
            <a:ext cx="1647450" cy="741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three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儿童教育实践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057418" y="3786614"/>
            <a:ext cx="3004820" cy="1461919"/>
            <a:chOff x="2522355" y="2503473"/>
            <a:chExt cx="3049759" cy="1461919"/>
          </a:xfrm>
        </p:grpSpPr>
        <p:sp>
          <p:nvSpPr>
            <p:cNvPr id="18" name="矩形 17"/>
            <p:cNvSpPr/>
            <p:nvPr/>
          </p:nvSpPr>
          <p:spPr>
            <a:xfrm>
              <a:off x="2598364" y="2503473"/>
              <a:ext cx="2851874" cy="60769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lt"/>
                  <a:cs typeface="+mn-cs"/>
                  <a:sym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9" name="矩形 39"/>
            <p:cNvSpPr>
              <a:spLocks noChangeArrowheads="1"/>
            </p:cNvSpPr>
            <p:nvPr/>
          </p:nvSpPr>
          <p:spPr bwMode="auto">
            <a:xfrm>
              <a:off x="2522355" y="3104967"/>
              <a:ext cx="3049759" cy="86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lt"/>
                <a:cs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20737" y="3735814"/>
            <a:ext cx="2910205" cy="1446530"/>
            <a:chOff x="2571466" y="2503473"/>
            <a:chExt cx="2953729" cy="1446530"/>
          </a:xfrm>
        </p:grpSpPr>
        <p:sp>
          <p:nvSpPr>
            <p:cNvPr id="32" name="矩形 31"/>
            <p:cNvSpPr/>
            <p:nvPr/>
          </p:nvSpPr>
          <p:spPr>
            <a:xfrm>
              <a:off x="2598364" y="2503473"/>
              <a:ext cx="2851874" cy="60769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lt"/>
                  <a:cs typeface="+mn-cs"/>
                  <a:sym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33" name="矩形 39"/>
            <p:cNvSpPr>
              <a:spLocks noChangeArrowheads="1"/>
            </p:cNvSpPr>
            <p:nvPr/>
          </p:nvSpPr>
          <p:spPr bwMode="auto">
            <a:xfrm>
              <a:off x="2571466" y="3089578"/>
              <a:ext cx="2953729" cy="86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243835" y="3735814"/>
            <a:ext cx="2880360" cy="1446530"/>
            <a:chOff x="2562582" y="2503473"/>
            <a:chExt cx="2923438" cy="1446530"/>
          </a:xfrm>
        </p:grpSpPr>
        <p:sp>
          <p:nvSpPr>
            <p:cNvPr id="39" name="矩形 38"/>
            <p:cNvSpPr/>
            <p:nvPr/>
          </p:nvSpPr>
          <p:spPr>
            <a:xfrm>
              <a:off x="2598364" y="2503473"/>
              <a:ext cx="2851874" cy="60769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lt"/>
                  <a:cs typeface="+mn-cs"/>
                  <a:sym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2562582" y="3089578"/>
              <a:ext cx="2923438" cy="86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zh-CN" altLang="en-US" sz="120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</a:p>
          </p:txBody>
        </p:sp>
      </p:grpSp>
      <p:pic>
        <p:nvPicPr>
          <p:cNvPr id="41" name="图形 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888316" y="1495550"/>
            <a:ext cx="1343025" cy="2190750"/>
          </a:xfrm>
          <a:prstGeom prst="rect">
            <a:avLst/>
          </a:prstGeom>
        </p:spPr>
      </p:pic>
      <p:pic>
        <p:nvPicPr>
          <p:cNvPr id="42" name="图形 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5880651" y="1545064"/>
            <a:ext cx="1343025" cy="2190750"/>
          </a:xfrm>
          <a:prstGeom prst="rect">
            <a:avLst/>
          </a:prstGeom>
        </p:spPr>
      </p:pic>
      <p:pic>
        <p:nvPicPr>
          <p:cNvPr id="43" name="图形 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8951567" y="1470150"/>
            <a:ext cx="1343025" cy="2190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-299358"/>
            <a:ext cx="12192000" cy="7439298"/>
          </a:xfrm>
          <a:prstGeom prst="rect">
            <a:avLst/>
          </a:prstGeom>
        </p:spPr>
      </p:pic>
      <p:pic>
        <p:nvPicPr>
          <p:cNvPr id="5" name="图形 4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2981325" y="1313958"/>
            <a:ext cx="5934075" cy="4230084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8261" y="4833937"/>
            <a:ext cx="2818464" cy="1719263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275" y="4833937"/>
            <a:ext cx="1067820" cy="17383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99990" y="2962910"/>
            <a:ext cx="2039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  <a:cs typeface="+mn-ea"/>
                <a:sym typeface="+mn-lt"/>
              </a:rPr>
              <a:t>Part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  <a:cs typeface="+mn-ea"/>
                <a:sym typeface="+mn-lt"/>
              </a:rPr>
              <a:t>Three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15032" y="3534481"/>
            <a:ext cx="29809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  <a:cs typeface="+mn-ea"/>
                <a:sym typeface="+mn-lt"/>
              </a:rPr>
              <a:t>儿童教育理念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字迹-张乃仁行楷简体" panose="02010600010101010101" pitchFamily="2" charset="-122"/>
              <a:ea typeface="方正字迹-张乃仁行楷简体" panose="02010600010101010101" pitchFamily="2" charset="-122"/>
              <a:cs typeface="+mn-ea"/>
              <a:sym typeface="+mn-lt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5312792" y="1846041"/>
            <a:ext cx="1185416" cy="11353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78366" y="4180812"/>
            <a:ext cx="3254267" cy="589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If your wounds have not been healed up, please wait for a short while. 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4993122" y="2090892"/>
            <a:ext cx="3185055" cy="2983598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four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儿童教育理念</a:t>
            </a:r>
          </a:p>
        </p:txBody>
      </p:sp>
      <p:sp>
        <p:nvSpPr>
          <p:cNvPr id="20" name="矩形 19"/>
          <p:cNvSpPr/>
          <p:nvPr/>
        </p:nvSpPr>
        <p:spPr>
          <a:xfrm>
            <a:off x="2175835" y="2164464"/>
            <a:ext cx="2841012" cy="8604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1" name="矩形 20"/>
          <p:cNvSpPr/>
          <p:nvPr/>
        </p:nvSpPr>
        <p:spPr>
          <a:xfrm>
            <a:off x="2175372" y="4214065"/>
            <a:ext cx="2841012" cy="8604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2" name="矩形 21"/>
          <p:cNvSpPr/>
          <p:nvPr/>
        </p:nvSpPr>
        <p:spPr>
          <a:xfrm>
            <a:off x="8541033" y="4216712"/>
            <a:ext cx="2841012" cy="8604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3" name="矩形 22"/>
          <p:cNvSpPr/>
          <p:nvPr/>
        </p:nvSpPr>
        <p:spPr>
          <a:xfrm>
            <a:off x="8541033" y="2166940"/>
            <a:ext cx="2841012" cy="8604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  <a:sym typeface="+mn-ea"/>
            </a:endParaRPr>
          </a:p>
        </p:txBody>
      </p:sp>
      <p:pic>
        <p:nvPicPr>
          <p:cNvPr id="24" name="图形 1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7998108" y="4250684"/>
            <a:ext cx="542925" cy="638175"/>
          </a:xfrm>
          <a:prstGeom prst="rect">
            <a:avLst/>
          </a:prstGeom>
        </p:spPr>
      </p:pic>
      <p:pic>
        <p:nvPicPr>
          <p:cNvPr id="26" name="图形 1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7998108" y="2254749"/>
            <a:ext cx="542925" cy="638175"/>
          </a:xfrm>
          <a:prstGeom prst="rect">
            <a:avLst/>
          </a:prstGeom>
        </p:spPr>
      </p:pic>
      <p:pic>
        <p:nvPicPr>
          <p:cNvPr id="27" name="图形 1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5004971" y="2194203"/>
            <a:ext cx="542925" cy="638175"/>
          </a:xfrm>
          <a:prstGeom prst="rect">
            <a:avLst/>
          </a:prstGeom>
        </p:spPr>
      </p:pic>
      <p:pic>
        <p:nvPicPr>
          <p:cNvPr id="28" name="图形 1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5016384" y="4216712"/>
            <a:ext cx="542925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  <p:bldP spid="21" grpId="0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four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儿童教育理念</a:t>
            </a:r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2719346" y="1705343"/>
            <a:ext cx="1528943" cy="2917848"/>
            <a:chOff x="7697613" y="1972002"/>
            <a:chExt cx="1680902" cy="1259072"/>
          </a:xfrm>
        </p:grpSpPr>
        <p:sp>
          <p:nvSpPr>
            <p:cNvPr id="17" name="矩形 39"/>
            <p:cNvSpPr>
              <a:spLocks noChangeArrowheads="1"/>
            </p:cNvSpPr>
            <p:nvPr/>
          </p:nvSpPr>
          <p:spPr bwMode="auto">
            <a:xfrm>
              <a:off x="7697613" y="1972002"/>
              <a:ext cx="1046469" cy="125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lt"/>
                <a:cs typeface="+mn-cs"/>
                <a:sym typeface="+mn-ea"/>
              </a:endParaRPr>
            </a:p>
          </p:txBody>
        </p:sp>
        <p:sp>
          <p:nvSpPr>
            <p:cNvPr id="18" name="矩形 39"/>
            <p:cNvSpPr>
              <a:spLocks noChangeArrowheads="1"/>
            </p:cNvSpPr>
            <p:nvPr/>
          </p:nvSpPr>
          <p:spPr bwMode="auto">
            <a:xfrm>
              <a:off x="8568706" y="1977091"/>
              <a:ext cx="809809" cy="1053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7295" rtl="0" eaLnBrk="1" fontAlgn="auto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lt"/>
                  <a:cs typeface="+mn-cs"/>
                </a:rPr>
                <a:t>添加标题</a:t>
              </a: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8894748" y="1705343"/>
            <a:ext cx="1528943" cy="2917848"/>
            <a:chOff x="7697613" y="1972002"/>
            <a:chExt cx="1680902" cy="1259072"/>
          </a:xfrm>
        </p:grpSpPr>
        <p:sp>
          <p:nvSpPr>
            <p:cNvPr id="20" name="矩形 39"/>
            <p:cNvSpPr>
              <a:spLocks noChangeArrowheads="1"/>
            </p:cNvSpPr>
            <p:nvPr/>
          </p:nvSpPr>
          <p:spPr bwMode="auto">
            <a:xfrm>
              <a:off x="7697613" y="1972002"/>
              <a:ext cx="1046469" cy="125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lt"/>
                <a:cs typeface="+mn-cs"/>
                <a:sym typeface="+mn-ea"/>
              </a:endParaRPr>
            </a:p>
          </p:txBody>
        </p:sp>
        <p:sp>
          <p:nvSpPr>
            <p:cNvPr id="21" name="矩形 39"/>
            <p:cNvSpPr>
              <a:spLocks noChangeArrowheads="1"/>
            </p:cNvSpPr>
            <p:nvPr/>
          </p:nvSpPr>
          <p:spPr bwMode="auto">
            <a:xfrm>
              <a:off x="8568706" y="1977091"/>
              <a:ext cx="809809" cy="1053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121729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121729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7295" rtl="0" eaLnBrk="1" fontAlgn="auto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lt"/>
                  <a:cs typeface="+mn-cs"/>
                </a:rPr>
                <a:t>添加标题</a:t>
              </a: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165543" y="1577269"/>
            <a:ext cx="3291054" cy="249524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5537632" y="3073824"/>
            <a:ext cx="3439863" cy="2441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-299358"/>
            <a:ext cx="12192000" cy="7439298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15409" y="956989"/>
            <a:ext cx="2578409" cy="492660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46769" y="1449437"/>
            <a:ext cx="240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Part One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94777" y="1976493"/>
            <a:ext cx="366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Live Demo</a:t>
            </a:r>
            <a:endParaRPr kumimoji="0" lang="en-GB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32703" y="1460243"/>
            <a:ext cx="240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Part Two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95825" y="1980038"/>
            <a:ext cx="366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Installation</a:t>
            </a:r>
            <a:endParaRPr kumimoji="0" lang="en-GB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28259" y="3588188"/>
            <a:ext cx="240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Part Three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90726" y="4063754"/>
            <a:ext cx="366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Usage Instruction</a:t>
            </a:r>
            <a:endParaRPr kumimoji="0" lang="en-GB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75294" y="3582711"/>
            <a:ext cx="240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Part Four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997586" y="4048446"/>
            <a:ext cx="366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Use Cases</a:t>
            </a:r>
            <a:endParaRPr kumimoji="0" lang="en-GB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pic>
        <p:nvPicPr>
          <p:cNvPr id="35" name="图形 34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8978900" y="5652212"/>
            <a:ext cx="3213100" cy="1195211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1678274" y="1449437"/>
            <a:ext cx="671714" cy="35937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  <a:cs typeface="+mj-cs"/>
              </a:defRPr>
            </a:lvl1pPr>
          </a:lstStyle>
          <a:p>
            <a:r>
              <a:rPr lang="en-GB" altLang="zh-CN" dirty="0">
                <a:sym typeface="+mn-lt"/>
              </a:rPr>
              <a:t>CONTENTS</a:t>
            </a:r>
            <a:endParaRPr lang="zh-CN" altLang="en-US" dirty="0">
              <a:sym typeface="+mn-lt"/>
            </a:endParaRPr>
          </a:p>
        </p:txBody>
      </p:sp>
      <p:pic>
        <p:nvPicPr>
          <p:cNvPr id="40" name="图形 39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4362516" y="1449437"/>
            <a:ext cx="945328" cy="905384"/>
          </a:xfrm>
          <a:prstGeom prst="rect">
            <a:avLst/>
          </a:prstGeom>
        </p:spPr>
      </p:pic>
      <p:pic>
        <p:nvPicPr>
          <p:cNvPr id="41" name="图形 40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4417248" y="3595754"/>
            <a:ext cx="945328" cy="905384"/>
          </a:xfrm>
          <a:prstGeom prst="rect">
            <a:avLst/>
          </a:prstGeom>
        </p:spPr>
      </p:pic>
      <p:pic>
        <p:nvPicPr>
          <p:cNvPr id="42" name="图形 41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8054787" y="1625597"/>
            <a:ext cx="945328" cy="905384"/>
          </a:xfrm>
          <a:prstGeom prst="rect">
            <a:avLst/>
          </a:prstGeom>
        </p:spPr>
      </p:pic>
      <p:pic>
        <p:nvPicPr>
          <p:cNvPr id="43" name="图形 42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8109519" y="3589034"/>
            <a:ext cx="945328" cy="905384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5228259" y="2456417"/>
            <a:ext cx="2521281" cy="589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Try this search engine by yourself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955310" y="2456417"/>
            <a:ext cx="2521281" cy="332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How to install the software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28259" y="4551863"/>
            <a:ext cx="2521281" cy="332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How to use the software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955310" y="4551863"/>
            <a:ext cx="2521281" cy="845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Editors</a:t>
            </a:r>
          </a:p>
          <a:p>
            <a:pPr>
              <a:lnSpc>
                <a:spcPts val="2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Researchers</a:t>
            </a:r>
          </a:p>
          <a:p>
            <a:pPr>
              <a:lnSpc>
                <a:spcPts val="2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Investors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  <p:bldP spid="21" grpId="0"/>
      <p:bldP spid="26" grpId="0"/>
      <p:bldP spid="32" grpId="0"/>
      <p:bldP spid="34" grpId="0"/>
      <p:bldP spid="36" grpId="0"/>
      <p:bldP spid="45" grpId="0"/>
      <p:bldP spid="46" grpId="0"/>
      <p:bldP spid="47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four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儿童教育理念</a:t>
            </a:r>
          </a:p>
        </p:txBody>
      </p:sp>
      <p:sp>
        <p:nvSpPr>
          <p:cNvPr id="25" name="矩形 24"/>
          <p:cNvSpPr/>
          <p:nvPr/>
        </p:nvSpPr>
        <p:spPr>
          <a:xfrm>
            <a:off x="7723039" y="3672445"/>
            <a:ext cx="2278069" cy="12046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点击此处添加文字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  <a:p>
            <a:pPr lvl="0" algn="ctr" defTabSz="914400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pic>
        <p:nvPicPr>
          <p:cNvPr id="29" name="图形 7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3275760" y="2727129"/>
            <a:ext cx="1343025" cy="866775"/>
          </a:xfrm>
          <a:prstGeom prst="rect">
            <a:avLst/>
          </a:prstGeom>
        </p:spPr>
      </p:pic>
      <p:pic>
        <p:nvPicPr>
          <p:cNvPr id="30" name="图形 8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6028486" y="1798402"/>
            <a:ext cx="733425" cy="590550"/>
          </a:xfrm>
          <a:prstGeom prst="rect">
            <a:avLst/>
          </a:prstGeom>
        </p:spPr>
      </p:pic>
      <p:pic>
        <p:nvPicPr>
          <p:cNvPr id="31" name="图形 9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5662322" y="3951293"/>
            <a:ext cx="1381125" cy="1076325"/>
          </a:xfrm>
          <a:prstGeom prst="rect">
            <a:avLst/>
          </a:prstGeom>
        </p:spPr>
      </p:pic>
      <p:pic>
        <p:nvPicPr>
          <p:cNvPr id="32" name="图形 15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7929941" y="2813196"/>
            <a:ext cx="1864264" cy="859249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5256165" y="2558203"/>
            <a:ext cx="2278069" cy="12046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点击此处添加文字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  <a:p>
            <a:pPr lvl="0" algn="ctr" defTabSz="914400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34" name="矩形 33"/>
          <p:cNvSpPr/>
          <p:nvPr/>
        </p:nvSpPr>
        <p:spPr>
          <a:xfrm>
            <a:off x="2960639" y="3808321"/>
            <a:ext cx="2278069" cy="12046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点击此处添加文字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  <a:p>
            <a:pPr lvl="0" algn="ctr" defTabSz="914400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5" grpId="0"/>
      <p:bldP spid="33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four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11922" y="2432465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儿童教育理念</a:t>
            </a:r>
          </a:p>
        </p:txBody>
      </p:sp>
      <p:sp>
        <p:nvSpPr>
          <p:cNvPr id="25" name="矩形 24"/>
          <p:cNvSpPr/>
          <p:nvPr/>
        </p:nvSpPr>
        <p:spPr>
          <a:xfrm>
            <a:off x="4068389" y="1656437"/>
            <a:ext cx="4689126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40852" y="2778983"/>
            <a:ext cx="4689126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7" name="矩形 26"/>
          <p:cNvSpPr/>
          <p:nvPr/>
        </p:nvSpPr>
        <p:spPr>
          <a:xfrm>
            <a:off x="4040064" y="3813513"/>
            <a:ext cx="4689126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8" name="矩形 27"/>
          <p:cNvSpPr/>
          <p:nvPr/>
        </p:nvSpPr>
        <p:spPr>
          <a:xfrm>
            <a:off x="6254642" y="4781880"/>
            <a:ext cx="4689126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pic>
        <p:nvPicPr>
          <p:cNvPr id="21" name="图形 8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3220256" y="1669772"/>
            <a:ext cx="733425" cy="590550"/>
          </a:xfrm>
          <a:prstGeom prst="rect">
            <a:avLst/>
          </a:prstGeom>
        </p:spPr>
      </p:pic>
      <p:pic>
        <p:nvPicPr>
          <p:cNvPr id="22" name="图形 8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611283" y="2795233"/>
            <a:ext cx="733425" cy="590550"/>
          </a:xfrm>
          <a:prstGeom prst="rect">
            <a:avLst/>
          </a:prstGeom>
        </p:spPr>
      </p:pic>
      <p:pic>
        <p:nvPicPr>
          <p:cNvPr id="23" name="图形 8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3249285" y="3812483"/>
            <a:ext cx="733425" cy="590550"/>
          </a:xfrm>
          <a:prstGeom prst="rect">
            <a:avLst/>
          </a:prstGeom>
        </p:spPr>
      </p:pic>
      <p:pic>
        <p:nvPicPr>
          <p:cNvPr id="24" name="图形 8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5453976" y="4795215"/>
            <a:ext cx="733425" cy="59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5" grpId="0"/>
      <p:bldP spid="26" grpId="0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four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儿童教育理念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99029" y="4440397"/>
            <a:ext cx="344424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188483" y="4023487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762068" y="2308094"/>
            <a:ext cx="344424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51522" y="1891184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383387" y="2355659"/>
            <a:ext cx="344424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372841" y="1938749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</a:p>
        </p:txBody>
      </p:sp>
      <p:sp>
        <p:nvSpPr>
          <p:cNvPr id="19" name="矩形 18"/>
          <p:cNvSpPr/>
          <p:nvPr/>
        </p:nvSpPr>
        <p:spPr>
          <a:xfrm>
            <a:off x="4265605" y="3669301"/>
            <a:ext cx="564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微软雅黑" panose="020B0503020204020204" pitchFamily="34" charset="-122"/>
                <a:cs typeface="+mn-lt"/>
              </a:rPr>
              <a:t>1</a:t>
            </a:r>
          </a:p>
        </p:txBody>
      </p:sp>
      <p:sp>
        <p:nvSpPr>
          <p:cNvPr id="20" name="矩形 19"/>
          <p:cNvSpPr/>
          <p:nvPr/>
        </p:nvSpPr>
        <p:spPr>
          <a:xfrm>
            <a:off x="5661669" y="1541430"/>
            <a:ext cx="308218" cy="85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微软雅黑" panose="020B0503020204020204" pitchFamily="34" charset="-122"/>
                <a:cs typeface="+mn-lt"/>
              </a:rPr>
              <a:t>2</a:t>
            </a:r>
          </a:p>
        </p:txBody>
      </p:sp>
      <p:sp>
        <p:nvSpPr>
          <p:cNvPr id="21" name="矩形 20"/>
          <p:cNvSpPr/>
          <p:nvPr/>
        </p:nvSpPr>
        <p:spPr>
          <a:xfrm>
            <a:off x="10313517" y="1616516"/>
            <a:ext cx="3840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微软雅黑" panose="020B0503020204020204" pitchFamily="34" charset="-122"/>
                <a:cs typeface="+mn-lt"/>
              </a:rPr>
              <a:t>3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5398572" y="2893153"/>
            <a:ext cx="3397829" cy="321600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8707111" y="4399326"/>
            <a:ext cx="1296406" cy="121440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9395225" y="3177957"/>
            <a:ext cx="1672045" cy="14524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-299358"/>
            <a:ext cx="12192000" cy="7439298"/>
          </a:xfrm>
          <a:prstGeom prst="rect">
            <a:avLst/>
          </a:prstGeom>
        </p:spPr>
      </p:pic>
      <p:pic>
        <p:nvPicPr>
          <p:cNvPr id="15" name="图形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670" y="650663"/>
            <a:ext cx="3733474" cy="5519701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251" y="406400"/>
            <a:ext cx="5468229" cy="6277429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7353300" y="2824480"/>
            <a:ext cx="2496185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Thanks for watching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one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8898" y="2522000"/>
            <a:ext cx="738664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Live Demo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78966" y="2602605"/>
            <a:ext cx="344424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54897" y="2185697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003035" y="4289244"/>
            <a:ext cx="344424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978966" y="3872336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328024" y="2602604"/>
            <a:ext cx="344424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303955" y="2185696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352093" y="4289243"/>
            <a:ext cx="344424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328024" y="3872335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</a:p>
        </p:txBody>
      </p:sp>
      <p:pic>
        <p:nvPicPr>
          <p:cNvPr id="25" name="图形 9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200401" y="1870250"/>
            <a:ext cx="993899" cy="774556"/>
          </a:xfrm>
          <a:prstGeom prst="rect">
            <a:avLst/>
          </a:prstGeom>
        </p:spPr>
      </p:pic>
      <p:pic>
        <p:nvPicPr>
          <p:cNvPr id="26" name="图形 9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8622490" y="1882403"/>
            <a:ext cx="993899" cy="774556"/>
          </a:xfrm>
          <a:prstGeom prst="rect">
            <a:avLst/>
          </a:prstGeom>
        </p:spPr>
      </p:pic>
      <p:pic>
        <p:nvPicPr>
          <p:cNvPr id="27" name="图形 9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200401" y="3541557"/>
            <a:ext cx="993899" cy="774556"/>
          </a:xfrm>
          <a:prstGeom prst="rect">
            <a:avLst/>
          </a:prstGeom>
        </p:spPr>
      </p:pic>
      <p:pic>
        <p:nvPicPr>
          <p:cNvPr id="28" name="图形 9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8622490" y="3553710"/>
            <a:ext cx="993899" cy="774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one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8898" y="2522000"/>
            <a:ext cx="738664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儿童教育意义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542473" y="1426968"/>
            <a:ext cx="4968763" cy="1160275"/>
            <a:chOff x="5538172" y="1995193"/>
            <a:chExt cx="4968763" cy="1160275"/>
          </a:xfrm>
        </p:grpSpPr>
        <p:grpSp>
          <p:nvGrpSpPr>
            <p:cNvPr id="15" name="组合 14"/>
            <p:cNvGrpSpPr/>
            <p:nvPr/>
          </p:nvGrpSpPr>
          <p:grpSpPr>
            <a:xfrm>
              <a:off x="6563559" y="1995193"/>
              <a:ext cx="3943376" cy="1160275"/>
              <a:chOff x="6563559" y="1995193"/>
              <a:chExt cx="3943376" cy="116027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6563559" y="1995193"/>
                <a:ext cx="2699711" cy="607695"/>
              </a:xfrm>
              <a:prstGeom prst="rect">
                <a:avLst/>
              </a:prstGeom>
            </p:spPr>
            <p:txBody>
              <a:bodyPr vert="horz"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lt"/>
                    <a:cs typeface="+mn-cs"/>
                    <a:sym typeface="微软雅黑" panose="020B0503020204020204" pitchFamily="34" charset="-122"/>
                  </a:rPr>
                  <a:t>添加标题</a:t>
                </a:r>
              </a:p>
            </p:txBody>
          </p:sp>
          <p:sp>
            <p:nvSpPr>
              <p:cNvPr id="19" name="矩形 39"/>
              <p:cNvSpPr>
                <a:spLocks noChangeArrowheads="1"/>
              </p:cNvSpPr>
              <p:nvPr/>
            </p:nvSpPr>
            <p:spPr bwMode="auto">
              <a:xfrm>
                <a:off x="6590063" y="2551583"/>
                <a:ext cx="3916872" cy="603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fontAlgn="auto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20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lt"/>
                    <a:ea typeface="+mn-lt"/>
                    <a:sym typeface="+mn-ea"/>
                  </a:rPr>
                  <a:t>请在此处添加具体内容，文字尽量言简意赅，简单说明即可，不必过于繁琐，注意版面美观度。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lt"/>
                  <a:cs typeface="宋体" panose="02010600030101010101" pitchFamily="2" charset="-122"/>
                  <a:sym typeface="+mn-ea"/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>
              <a:off x="5538172" y="2187147"/>
              <a:ext cx="834887" cy="8348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  <a:cs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576692" y="2273388"/>
              <a:ext cx="8162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汉仪小麦体简" panose="00020600040101010101" pitchFamily="18" charset="-122"/>
                  <a:cs typeface="+mn-lt"/>
                  <a:sym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619683" y="2848862"/>
            <a:ext cx="4997095" cy="1160275"/>
            <a:chOff x="5538172" y="1995193"/>
            <a:chExt cx="4997095" cy="1160275"/>
          </a:xfrm>
        </p:grpSpPr>
        <p:grpSp>
          <p:nvGrpSpPr>
            <p:cNvPr id="21" name="组合 20"/>
            <p:cNvGrpSpPr/>
            <p:nvPr/>
          </p:nvGrpSpPr>
          <p:grpSpPr>
            <a:xfrm>
              <a:off x="6563559" y="1995193"/>
              <a:ext cx="3971708" cy="1160275"/>
              <a:chOff x="6563559" y="1995193"/>
              <a:chExt cx="3971708" cy="116027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6563559" y="1995193"/>
                <a:ext cx="2699711" cy="607695"/>
              </a:xfrm>
              <a:prstGeom prst="rect">
                <a:avLst/>
              </a:prstGeom>
            </p:spPr>
            <p:txBody>
              <a:bodyPr vert="horz"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lt"/>
                    <a:cs typeface="+mn-cs"/>
                    <a:sym typeface="微软雅黑" panose="020B0503020204020204" pitchFamily="34" charset="-122"/>
                  </a:rPr>
                  <a:t>添加标题</a:t>
                </a:r>
              </a:p>
            </p:txBody>
          </p:sp>
          <p:sp>
            <p:nvSpPr>
              <p:cNvPr id="29" name="矩形 39"/>
              <p:cNvSpPr>
                <a:spLocks noChangeArrowheads="1"/>
              </p:cNvSpPr>
              <p:nvPr/>
            </p:nvSpPr>
            <p:spPr bwMode="auto">
              <a:xfrm>
                <a:off x="6590063" y="2551583"/>
                <a:ext cx="3945204" cy="603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algn="l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lang="zh-CN" altLang="en-US" sz="120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lt"/>
                    <a:ea typeface="+mn-lt"/>
                    <a:sym typeface="+mn-ea"/>
                  </a:rPr>
                  <a:t>请在此处添加具体内容，文字尽量言简意赅，简单说明即可，不必过于繁琐，注意版面美观度。</a:t>
                </a: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5538172" y="2187147"/>
              <a:ext cx="834887" cy="8348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  <a:cs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76692" y="2273388"/>
              <a:ext cx="8162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汉仪小麦体简" panose="00020600040101010101" pitchFamily="18" charset="-122"/>
                  <a:cs typeface="+mn-lt"/>
                  <a:sym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658203" y="4233982"/>
            <a:ext cx="5026251" cy="1160275"/>
            <a:chOff x="5538172" y="1995193"/>
            <a:chExt cx="5026251" cy="1160275"/>
          </a:xfrm>
        </p:grpSpPr>
        <p:grpSp>
          <p:nvGrpSpPr>
            <p:cNvPr id="31" name="组合 30"/>
            <p:cNvGrpSpPr/>
            <p:nvPr/>
          </p:nvGrpSpPr>
          <p:grpSpPr>
            <a:xfrm>
              <a:off x="6563559" y="1995193"/>
              <a:ext cx="4000864" cy="1160275"/>
              <a:chOff x="6563559" y="1995193"/>
              <a:chExt cx="4000864" cy="116027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563559" y="1995193"/>
                <a:ext cx="2699711" cy="607695"/>
              </a:xfrm>
              <a:prstGeom prst="rect">
                <a:avLst/>
              </a:prstGeom>
            </p:spPr>
            <p:txBody>
              <a:bodyPr vert="horz"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lt"/>
                    <a:cs typeface="+mn-cs"/>
                    <a:sym typeface="微软雅黑" panose="020B0503020204020204" pitchFamily="34" charset="-122"/>
                  </a:rPr>
                  <a:t>添加标题</a:t>
                </a:r>
              </a:p>
            </p:txBody>
          </p:sp>
          <p:sp>
            <p:nvSpPr>
              <p:cNvPr id="35" name="矩形 39"/>
              <p:cNvSpPr>
                <a:spLocks noChangeArrowheads="1"/>
              </p:cNvSpPr>
              <p:nvPr/>
            </p:nvSpPr>
            <p:spPr bwMode="auto">
              <a:xfrm>
                <a:off x="6590063" y="2551583"/>
                <a:ext cx="3974360" cy="603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algn="l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lang="zh-CN" altLang="en-US" sz="120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lt"/>
                    <a:ea typeface="+mn-lt"/>
                    <a:sym typeface="+mn-ea"/>
                  </a:rPr>
                  <a:t>请在此处添加具体内容，文字尽量言简意赅，简单说明即可，不必过于繁琐，注意版面美观度。</a:t>
                </a:r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5538172" y="2187147"/>
              <a:ext cx="834887" cy="8348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  <a:cs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576692" y="2273388"/>
              <a:ext cx="8162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汉仪小麦体简" panose="00020600040101010101" pitchFamily="18" charset="-122"/>
                  <a:cs typeface="+mn-lt"/>
                  <a:sym typeface="微软雅黑" panose="020B0503020204020204" pitchFamily="34" charset="-122"/>
                </a:rPr>
                <a:t>03</a:t>
              </a: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0800" y="1400586"/>
            <a:ext cx="2924005" cy="42907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one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8898" y="2522000"/>
            <a:ext cx="738664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儿童教育意义</a:t>
            </a: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10" cstate="screen"/>
          <a:srcRect t="21852"/>
          <a:stretch>
            <a:fillRect/>
          </a:stretch>
        </p:blipFill>
        <p:spPr bwMode="auto">
          <a:xfrm>
            <a:off x="1800860" y="1276673"/>
            <a:ext cx="9253855" cy="447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3132592" y="2680521"/>
            <a:ext cx="7572375" cy="2680925"/>
            <a:chOff x="3132592" y="2680521"/>
            <a:chExt cx="7572375" cy="2680925"/>
          </a:xfrm>
        </p:grpSpPr>
        <p:sp>
          <p:nvSpPr>
            <p:cNvPr id="15" name="矩形 14"/>
            <p:cNvSpPr/>
            <p:nvPr/>
          </p:nvSpPr>
          <p:spPr>
            <a:xfrm>
              <a:off x="3332551" y="3156810"/>
              <a:ext cx="6778851" cy="2143125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endParaRPr>
            </a:p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</a:p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2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</a:p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  <a:sym typeface="+mn-ea"/>
              </a:endParaRPr>
            </a:p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ea typeface="+mn-lt"/>
                  <a:sym typeface="+mn-ea"/>
                </a:rPr>
                <a:t>请在此处添加具体内容，文字尽量言简意赅，简单说明即可，不必过于繁琐，注意版面美观度。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  <a:sym typeface="+mn-ea"/>
              </a:endParaRPr>
            </a:p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  <a:sym typeface="+mn-ea"/>
              </a:endParaRPr>
            </a:p>
            <a:p>
              <a:pPr marL="0" marR="0" lvl="0" indent="0" algn="l" defTabSz="914400" rtl="0" fontAlgn="auto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cs"/>
                <a:sym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3132592" y="5361446"/>
              <a:ext cx="75723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A_文本框 7"/>
            <p:cNvSpPr txBox="1"/>
            <p:nvPr>
              <p:custDataLst>
                <p:tags r:id="rId1"/>
              </p:custDataLst>
            </p:nvPr>
          </p:nvSpPr>
          <p:spPr>
            <a:xfrm>
              <a:off x="7009108" y="2680521"/>
              <a:ext cx="3468687" cy="6451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ea typeface="+mn-lt"/>
                  <a:cs typeface="+mn-ea"/>
                  <a:sym typeface="+mn-lt"/>
                </a:rPr>
                <a:t>添加标题</a:t>
              </a:r>
            </a:p>
          </p:txBody>
        </p:sp>
      </p:grpSp>
      <p:pic>
        <p:nvPicPr>
          <p:cNvPr id="23" name="图形 12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2587758" y="1485230"/>
            <a:ext cx="2533244" cy="1808474"/>
          </a:xfrm>
          <a:prstGeom prst="rect">
            <a:avLst/>
          </a:prstGeom>
        </p:spPr>
      </p:pic>
      <p:pic>
        <p:nvPicPr>
          <p:cNvPr id="24" name="图形 10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9931979" y="2000993"/>
            <a:ext cx="542925" cy="638175"/>
          </a:xfrm>
          <a:prstGeom prst="rect">
            <a:avLst/>
          </a:prstGeom>
        </p:spPr>
      </p:pic>
      <p:pic>
        <p:nvPicPr>
          <p:cNvPr id="25" name="图形 11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8696348" y="4800581"/>
            <a:ext cx="581025" cy="44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one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方正字迹-张乃仁行楷简体" panose="02010600010101010101" pitchFamily="2" charset="-122"/>
              <a:cs typeface="+mn-lt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8898" y="2522000"/>
            <a:ext cx="738664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儿童教育意义</a:t>
            </a:r>
          </a:p>
        </p:txBody>
      </p:sp>
      <p:sp>
        <p:nvSpPr>
          <p:cNvPr id="13" name="矩形 12"/>
          <p:cNvSpPr/>
          <p:nvPr/>
        </p:nvSpPr>
        <p:spPr>
          <a:xfrm>
            <a:off x="4550582" y="1733678"/>
            <a:ext cx="4826657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29303" y="3003980"/>
            <a:ext cx="4754086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15" name="矩形 14"/>
          <p:cNvSpPr/>
          <p:nvPr/>
        </p:nvSpPr>
        <p:spPr>
          <a:xfrm>
            <a:off x="4747352" y="4893129"/>
            <a:ext cx="4754086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pic>
        <p:nvPicPr>
          <p:cNvPr id="19" name="图形 8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6597198" y="2108796"/>
            <a:ext cx="609941" cy="49112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3075031" y="4281231"/>
            <a:ext cx="1770097" cy="152231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4198862" y="2599917"/>
            <a:ext cx="1773064" cy="168107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2073604" y="912873"/>
            <a:ext cx="2476978" cy="2320308"/>
          </a:xfrm>
          <a:prstGeom prst="rect">
            <a:avLst/>
          </a:prstGeom>
        </p:spPr>
      </p:pic>
      <p:pic>
        <p:nvPicPr>
          <p:cNvPr id="29" name="图形 7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8097184" y="3519448"/>
            <a:ext cx="843415" cy="544332"/>
          </a:xfrm>
          <a:prstGeom prst="rect">
            <a:avLst/>
          </a:prstGeom>
        </p:spPr>
      </p:pic>
      <p:pic>
        <p:nvPicPr>
          <p:cNvPr id="30" name="图形 15"/>
          <p:cNvPicPr>
            <a:picLocks noChangeAspect="1"/>
          </p:cNvPicPr>
          <p:nvPr/>
        </p:nvPicPr>
        <p:blipFill>
          <a:blip r:embed="rId14" cstate="screen"/>
          <a:stretch>
            <a:fillRect/>
          </a:stretch>
        </p:blipFill>
        <p:spPr>
          <a:xfrm>
            <a:off x="6148558" y="5568011"/>
            <a:ext cx="1322388" cy="609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-299358"/>
            <a:ext cx="12192000" cy="7439298"/>
          </a:xfrm>
          <a:prstGeom prst="rect">
            <a:avLst/>
          </a:prstGeom>
        </p:spPr>
      </p:pic>
      <p:pic>
        <p:nvPicPr>
          <p:cNvPr id="5" name="图形 4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2981325" y="1313958"/>
            <a:ext cx="5934075" cy="4230084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8261" y="4833937"/>
            <a:ext cx="2818464" cy="1719263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275" y="4833937"/>
            <a:ext cx="1067820" cy="17383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99862" y="2962881"/>
            <a:ext cx="18112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  <a:cs typeface="+mn-ea"/>
                <a:sym typeface="+mn-lt"/>
              </a:rPr>
              <a:t>Part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  <a:cs typeface="+mn-ea"/>
                <a:sym typeface="+mn-lt"/>
              </a:rPr>
              <a:t>Two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15032" y="3534481"/>
            <a:ext cx="29809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方正字迹-张乃仁行楷简体" panose="02010600010101010101" pitchFamily="2" charset="-122"/>
                <a:ea typeface="方正字迹-张乃仁行楷简体" panose="02010600010101010101" pitchFamily="2" charset="-122"/>
                <a:cs typeface="+mn-ea"/>
                <a:sym typeface="+mn-lt"/>
              </a:rPr>
              <a:t>儿童教育过程</a:t>
            </a:r>
            <a:endParaRPr kumimoji="0" lang="en-GB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方正字迹-张乃仁行楷简体" panose="02010600010101010101" pitchFamily="2" charset="-122"/>
              <a:ea typeface="方正字迹-张乃仁行楷简体" panose="02010600010101010101" pitchFamily="2" charset="-122"/>
              <a:cs typeface="+mn-ea"/>
              <a:sym typeface="+mn-lt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5312792" y="1846041"/>
            <a:ext cx="1185416" cy="11353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78366" y="4180812"/>
            <a:ext cx="3254267" cy="589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If your wounds have not been healed up, please wait for a short while. 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two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儿童教育过程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 rot="491249">
            <a:off x="4311504" y="2023337"/>
            <a:ext cx="1177078" cy="78102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 rot="491249">
            <a:off x="7629559" y="2023337"/>
            <a:ext cx="1177078" cy="78102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036794" y="3711624"/>
            <a:ext cx="2688894" cy="5530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思源黑体 CN Light" panose="020B0300000000000000" pitchFamily="34" charset="-122"/>
                <a:cs typeface="+mn-lt"/>
              </a:rPr>
              <a:t>01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思源黑体 CN Light" panose="020B0300000000000000" pitchFamily="34" charset="-122"/>
                <a:cs typeface="+mn-lt"/>
              </a:rPr>
              <a:t>添加标题</a:t>
            </a:r>
          </a:p>
        </p:txBody>
      </p:sp>
      <p:sp>
        <p:nvSpPr>
          <p:cNvPr id="19" name="矩形 18"/>
          <p:cNvSpPr/>
          <p:nvPr/>
        </p:nvSpPr>
        <p:spPr>
          <a:xfrm>
            <a:off x="5253492" y="3711624"/>
            <a:ext cx="2688894" cy="5530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思源黑体 CN Light" panose="020B0300000000000000" pitchFamily="34" charset="-122"/>
                <a:cs typeface="+mn-lt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思源黑体 CN Light" panose="020B0300000000000000" pitchFamily="34" charset="-122"/>
                <a:cs typeface="+mn-lt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思源黑体 CN Light" panose="020B0300000000000000" pitchFamily="34" charset="-122"/>
                <a:cs typeface="+mn-lt"/>
              </a:rPr>
              <a:t>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8470189" y="3734434"/>
            <a:ext cx="2688894" cy="5530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思源黑体 CN Light" panose="020B0300000000000000" pitchFamily="34" charset="-122"/>
                <a:cs typeface="+mn-lt"/>
              </a:rPr>
              <a:t>03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思源黑体 CN Light" panose="020B0300000000000000" pitchFamily="34" charset="-122"/>
                <a:cs typeface="+mn-lt"/>
              </a:rPr>
              <a:t>添加标题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8694111" y="4307520"/>
            <a:ext cx="2420724" cy="838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2" name="矩形 21"/>
          <p:cNvSpPr/>
          <p:nvPr/>
        </p:nvSpPr>
        <p:spPr>
          <a:xfrm>
            <a:off x="5452236" y="4296686"/>
            <a:ext cx="2420724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23" name="矩形 22"/>
          <p:cNvSpPr/>
          <p:nvPr/>
        </p:nvSpPr>
        <p:spPr>
          <a:xfrm>
            <a:off x="2267363" y="4260984"/>
            <a:ext cx="2420724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  <a:sym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 flipH="1">
            <a:off x="5586234" y="1587452"/>
            <a:ext cx="2061573" cy="195461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2171814" y="1454065"/>
            <a:ext cx="2154732" cy="201844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 flipH="1">
            <a:off x="8797420" y="1738650"/>
            <a:ext cx="1993137" cy="1714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-319679"/>
            <a:ext cx="12192000" cy="743929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14708" y="174171"/>
            <a:ext cx="11714436" cy="6683829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62856" y="5515156"/>
            <a:ext cx="2675845" cy="996616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9277373" y="5515156"/>
            <a:ext cx="2675845" cy="98243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0405247" y="142194"/>
            <a:ext cx="1672045" cy="1797448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50041" y="241470"/>
            <a:ext cx="1672045" cy="24720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425" y="862424"/>
            <a:ext cx="181127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Part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方正字迹-张乃仁行楷简体" panose="02010600010101010101" pitchFamily="2" charset="-122"/>
                <a:cs typeface="+mn-lt"/>
                <a:sym typeface="+mn-lt"/>
              </a:rPr>
              <a:t>two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0962" y="2522000"/>
            <a:ext cx="736600" cy="3124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ea"/>
                <a:sym typeface="+mn-lt"/>
              </a:rPr>
              <a:t>儿童教育过程</a:t>
            </a:r>
          </a:p>
        </p:txBody>
      </p:sp>
      <p:sp>
        <p:nvSpPr>
          <p:cNvPr id="5" name="2"/>
          <p:cNvSpPr>
            <a:spLocks noEditPoints="1"/>
          </p:cNvSpPr>
          <p:nvPr/>
        </p:nvSpPr>
        <p:spPr bwMode="auto">
          <a:xfrm rot="19246957">
            <a:off x="3941194" y="3526750"/>
            <a:ext cx="868923" cy="540775"/>
          </a:xfrm>
          <a:custGeom>
            <a:avLst/>
            <a:gdLst>
              <a:gd name="T0" fmla="*/ 182 w 252"/>
              <a:gd name="T1" fmla="*/ 43 h 157"/>
              <a:gd name="T2" fmla="*/ 181 w 252"/>
              <a:gd name="T3" fmla="*/ 155 h 157"/>
              <a:gd name="T4" fmla="*/ 185 w 252"/>
              <a:gd name="T5" fmla="*/ 151 h 157"/>
              <a:gd name="T6" fmla="*/ 33 w 252"/>
              <a:gd name="T7" fmla="*/ 58 h 157"/>
              <a:gd name="T8" fmla="*/ 239 w 252"/>
              <a:gd name="T9" fmla="*/ 88 h 157"/>
              <a:gd name="T10" fmla="*/ 56 w 252"/>
              <a:gd name="T11" fmla="*/ 71 h 157"/>
              <a:gd name="T12" fmla="*/ 181 w 252"/>
              <a:gd name="T13" fmla="*/ 51 h 157"/>
              <a:gd name="T14" fmla="*/ 193 w 252"/>
              <a:gd name="T15" fmla="*/ 124 h 157"/>
              <a:gd name="T16" fmla="*/ 223 w 252"/>
              <a:gd name="T17" fmla="*/ 86 h 157"/>
              <a:gd name="T18" fmla="*/ 154 w 252"/>
              <a:gd name="T19" fmla="*/ 87 h 157"/>
              <a:gd name="T20" fmla="*/ 166 w 252"/>
              <a:gd name="T21" fmla="*/ 49 h 157"/>
              <a:gd name="T22" fmla="*/ 89 w 252"/>
              <a:gd name="T23" fmla="*/ 64 h 157"/>
              <a:gd name="T24" fmla="*/ 21 w 252"/>
              <a:gd name="T25" fmla="*/ 51 h 157"/>
              <a:gd name="T26" fmla="*/ 224 w 252"/>
              <a:gd name="T27" fmla="*/ 63 h 157"/>
              <a:gd name="T28" fmla="*/ 59 w 252"/>
              <a:gd name="T29" fmla="*/ 59 h 157"/>
              <a:gd name="T30" fmla="*/ 155 w 252"/>
              <a:gd name="T31" fmla="*/ 59 h 157"/>
              <a:gd name="T32" fmla="*/ 32 w 252"/>
              <a:gd name="T33" fmla="*/ 76 h 157"/>
              <a:gd name="T34" fmla="*/ 37 w 252"/>
              <a:gd name="T35" fmla="*/ 85 h 157"/>
              <a:gd name="T36" fmla="*/ 76 w 252"/>
              <a:gd name="T37" fmla="*/ 50 h 157"/>
              <a:gd name="T38" fmla="*/ 134 w 252"/>
              <a:gd name="T39" fmla="*/ 85 h 157"/>
              <a:gd name="T40" fmla="*/ 161 w 252"/>
              <a:gd name="T41" fmla="*/ 60 h 157"/>
              <a:gd name="T42" fmla="*/ 201 w 252"/>
              <a:gd name="T43" fmla="*/ 32 h 157"/>
              <a:gd name="T44" fmla="*/ 154 w 252"/>
              <a:gd name="T45" fmla="*/ 48 h 157"/>
              <a:gd name="T46" fmla="*/ 87 w 252"/>
              <a:gd name="T47" fmla="*/ 75 h 157"/>
              <a:gd name="T48" fmla="*/ 10 w 252"/>
              <a:gd name="T49" fmla="*/ 44 h 157"/>
              <a:gd name="T50" fmla="*/ 133 w 252"/>
              <a:gd name="T51" fmla="*/ 73 h 157"/>
              <a:gd name="T52" fmla="*/ 202 w 252"/>
              <a:gd name="T53" fmla="*/ 56 h 157"/>
              <a:gd name="T54" fmla="*/ 140 w 252"/>
              <a:gd name="T55" fmla="*/ 92 h 157"/>
              <a:gd name="T56" fmla="*/ 93 w 252"/>
              <a:gd name="T57" fmla="*/ 86 h 157"/>
              <a:gd name="T58" fmla="*/ 144 w 252"/>
              <a:gd name="T59" fmla="*/ 70 h 157"/>
              <a:gd name="T60" fmla="*/ 105 w 252"/>
              <a:gd name="T61" fmla="*/ 66 h 157"/>
              <a:gd name="T62" fmla="*/ 152 w 252"/>
              <a:gd name="T63" fmla="*/ 75 h 157"/>
              <a:gd name="T64" fmla="*/ 116 w 252"/>
              <a:gd name="T65" fmla="*/ 66 h 157"/>
              <a:gd name="T66" fmla="*/ 123 w 252"/>
              <a:gd name="T67" fmla="*/ 72 h 157"/>
              <a:gd name="T68" fmla="*/ 86 w 252"/>
              <a:gd name="T69" fmla="*/ 50 h 157"/>
              <a:gd name="T70" fmla="*/ 78 w 252"/>
              <a:gd name="T71" fmla="*/ 64 h 157"/>
              <a:gd name="T72" fmla="*/ 119 w 252"/>
              <a:gd name="T73" fmla="*/ 74 h 157"/>
              <a:gd name="T74" fmla="*/ 22 w 252"/>
              <a:gd name="T75" fmla="*/ 67 h 157"/>
              <a:gd name="T76" fmla="*/ 27 w 252"/>
              <a:gd name="T77" fmla="*/ 60 h 157"/>
              <a:gd name="T78" fmla="*/ 91 w 252"/>
              <a:gd name="T79" fmla="*/ 57 h 157"/>
              <a:gd name="T80" fmla="*/ 162 w 252"/>
              <a:gd name="T81" fmla="*/ 63 h 157"/>
              <a:gd name="T82" fmla="*/ 27 w 252"/>
              <a:gd name="T83" fmla="*/ 47 h 157"/>
              <a:gd name="T84" fmla="*/ 184 w 252"/>
              <a:gd name="T85" fmla="*/ 92 h 157"/>
              <a:gd name="T86" fmla="*/ 201 w 252"/>
              <a:gd name="T87" fmla="*/ 91 h 157"/>
              <a:gd name="T88" fmla="*/ 107 w 252"/>
              <a:gd name="T89" fmla="*/ 76 h 157"/>
              <a:gd name="T90" fmla="*/ 24 w 252"/>
              <a:gd name="T91" fmla="*/ 79 h 157"/>
              <a:gd name="T92" fmla="*/ 39 w 252"/>
              <a:gd name="T93" fmla="*/ 49 h 157"/>
              <a:gd name="T94" fmla="*/ 189 w 252"/>
              <a:gd name="T95" fmla="*/ 94 h 157"/>
              <a:gd name="T96" fmla="*/ 174 w 252"/>
              <a:gd name="T97" fmla="*/ 88 h 157"/>
              <a:gd name="T98" fmla="*/ 13 w 252"/>
              <a:gd name="T99" fmla="*/ 81 h 157"/>
              <a:gd name="T100" fmla="*/ 21 w 252"/>
              <a:gd name="T101" fmla="*/ 74 h 157"/>
              <a:gd name="T102" fmla="*/ 179 w 252"/>
              <a:gd name="T103" fmla="*/ 90 h 157"/>
              <a:gd name="T104" fmla="*/ 126 w 252"/>
              <a:gd name="T105" fmla="*/ 59 h 157"/>
              <a:gd name="T106" fmla="*/ 66 w 252"/>
              <a:gd name="T107" fmla="*/ 65 h 157"/>
              <a:gd name="T108" fmla="*/ 198 w 252"/>
              <a:gd name="T109" fmla="*/ 83 h 157"/>
              <a:gd name="T110" fmla="*/ 47 w 252"/>
              <a:gd name="T111" fmla="*/ 90 h 157"/>
              <a:gd name="T112" fmla="*/ 136 w 252"/>
              <a:gd name="T113" fmla="*/ 79 h 157"/>
              <a:gd name="T114" fmla="*/ 73 w 252"/>
              <a:gd name="T115" fmla="*/ 54 h 157"/>
              <a:gd name="T116" fmla="*/ 187 w 252"/>
              <a:gd name="T117" fmla="*/ 85 h 157"/>
              <a:gd name="T118" fmla="*/ 200 w 252"/>
              <a:gd name="T119" fmla="*/ 44 h 157"/>
              <a:gd name="T120" fmla="*/ 96 w 252"/>
              <a:gd name="T121" fmla="*/ 67 h 157"/>
              <a:gd name="T122" fmla="*/ 29 w 252"/>
              <a:gd name="T123" fmla="*/ 85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2" h="157">
                <a:moveTo>
                  <a:pt x="176" y="100"/>
                </a:moveTo>
                <a:cubicBezTo>
                  <a:pt x="176" y="100"/>
                  <a:pt x="175" y="100"/>
                  <a:pt x="174" y="100"/>
                </a:cubicBezTo>
                <a:cubicBezTo>
                  <a:pt x="149" y="100"/>
                  <a:pt x="123" y="100"/>
                  <a:pt x="97" y="100"/>
                </a:cubicBezTo>
                <a:cubicBezTo>
                  <a:pt x="84" y="100"/>
                  <a:pt x="70" y="100"/>
                  <a:pt x="57" y="100"/>
                </a:cubicBezTo>
                <a:cubicBezTo>
                  <a:pt x="51" y="100"/>
                  <a:pt x="45" y="99"/>
                  <a:pt x="39" y="99"/>
                </a:cubicBezTo>
                <a:cubicBezTo>
                  <a:pt x="34" y="99"/>
                  <a:pt x="29" y="99"/>
                  <a:pt x="24" y="99"/>
                </a:cubicBezTo>
                <a:cubicBezTo>
                  <a:pt x="21" y="100"/>
                  <a:pt x="17" y="100"/>
                  <a:pt x="14" y="101"/>
                </a:cubicBezTo>
                <a:cubicBezTo>
                  <a:pt x="13" y="101"/>
                  <a:pt x="11" y="101"/>
                  <a:pt x="10" y="102"/>
                </a:cubicBezTo>
                <a:cubicBezTo>
                  <a:pt x="8" y="103"/>
                  <a:pt x="6" y="102"/>
                  <a:pt x="6" y="100"/>
                </a:cubicBezTo>
                <a:cubicBezTo>
                  <a:pt x="5" y="98"/>
                  <a:pt x="5" y="96"/>
                  <a:pt x="5" y="94"/>
                </a:cubicBezTo>
                <a:cubicBezTo>
                  <a:pt x="4" y="88"/>
                  <a:pt x="4" y="83"/>
                  <a:pt x="3" y="78"/>
                </a:cubicBezTo>
                <a:cubicBezTo>
                  <a:pt x="3" y="71"/>
                  <a:pt x="2" y="65"/>
                  <a:pt x="2" y="58"/>
                </a:cubicBezTo>
                <a:cubicBezTo>
                  <a:pt x="1" y="54"/>
                  <a:pt x="1" y="50"/>
                  <a:pt x="1" y="45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41"/>
                  <a:pt x="0" y="40"/>
                  <a:pt x="0" y="40"/>
                </a:cubicBezTo>
                <a:cubicBezTo>
                  <a:pt x="1" y="38"/>
                  <a:pt x="2" y="37"/>
                  <a:pt x="3" y="38"/>
                </a:cubicBezTo>
                <a:cubicBezTo>
                  <a:pt x="6" y="38"/>
                  <a:pt x="8" y="38"/>
                  <a:pt x="10" y="38"/>
                </a:cubicBezTo>
                <a:cubicBezTo>
                  <a:pt x="17" y="39"/>
                  <a:pt x="24" y="40"/>
                  <a:pt x="31" y="41"/>
                </a:cubicBezTo>
                <a:cubicBezTo>
                  <a:pt x="35" y="41"/>
                  <a:pt x="38" y="41"/>
                  <a:pt x="42" y="41"/>
                </a:cubicBezTo>
                <a:cubicBezTo>
                  <a:pt x="65" y="41"/>
                  <a:pt x="89" y="41"/>
                  <a:pt x="112" y="41"/>
                </a:cubicBezTo>
                <a:cubicBezTo>
                  <a:pt x="123" y="41"/>
                  <a:pt x="135" y="41"/>
                  <a:pt x="146" y="42"/>
                </a:cubicBezTo>
                <a:cubicBezTo>
                  <a:pt x="151" y="43"/>
                  <a:pt x="157" y="44"/>
                  <a:pt x="162" y="44"/>
                </a:cubicBezTo>
                <a:cubicBezTo>
                  <a:pt x="164" y="44"/>
                  <a:pt x="167" y="44"/>
                  <a:pt x="169" y="44"/>
                </a:cubicBezTo>
                <a:cubicBezTo>
                  <a:pt x="173" y="44"/>
                  <a:pt x="177" y="44"/>
                  <a:pt x="181" y="43"/>
                </a:cubicBezTo>
                <a:cubicBezTo>
                  <a:pt x="182" y="43"/>
                  <a:pt x="182" y="43"/>
                  <a:pt x="182" y="43"/>
                </a:cubicBezTo>
                <a:cubicBezTo>
                  <a:pt x="182" y="43"/>
                  <a:pt x="182" y="42"/>
                  <a:pt x="182" y="42"/>
                </a:cubicBezTo>
                <a:cubicBezTo>
                  <a:pt x="182" y="38"/>
                  <a:pt x="182" y="35"/>
                  <a:pt x="182" y="31"/>
                </a:cubicBezTo>
                <a:cubicBezTo>
                  <a:pt x="182" y="26"/>
                  <a:pt x="182" y="21"/>
                  <a:pt x="182" y="16"/>
                </a:cubicBezTo>
                <a:cubicBezTo>
                  <a:pt x="182" y="12"/>
                  <a:pt x="183" y="8"/>
                  <a:pt x="183" y="4"/>
                </a:cubicBezTo>
                <a:cubicBezTo>
                  <a:pt x="183" y="4"/>
                  <a:pt x="183" y="4"/>
                  <a:pt x="183" y="3"/>
                </a:cubicBezTo>
                <a:cubicBezTo>
                  <a:pt x="183" y="2"/>
                  <a:pt x="183" y="1"/>
                  <a:pt x="185" y="2"/>
                </a:cubicBezTo>
                <a:cubicBezTo>
                  <a:pt x="185" y="1"/>
                  <a:pt x="186" y="0"/>
                  <a:pt x="187" y="1"/>
                </a:cubicBezTo>
                <a:cubicBezTo>
                  <a:pt x="188" y="1"/>
                  <a:pt x="188" y="1"/>
                  <a:pt x="188" y="1"/>
                </a:cubicBezTo>
                <a:cubicBezTo>
                  <a:pt x="189" y="1"/>
                  <a:pt x="189" y="1"/>
                  <a:pt x="190" y="1"/>
                </a:cubicBezTo>
                <a:cubicBezTo>
                  <a:pt x="190" y="1"/>
                  <a:pt x="191" y="2"/>
                  <a:pt x="192" y="1"/>
                </a:cubicBezTo>
                <a:cubicBezTo>
                  <a:pt x="193" y="1"/>
                  <a:pt x="193" y="2"/>
                  <a:pt x="194" y="2"/>
                </a:cubicBezTo>
                <a:cubicBezTo>
                  <a:pt x="195" y="3"/>
                  <a:pt x="195" y="4"/>
                  <a:pt x="196" y="4"/>
                </a:cubicBezTo>
                <a:cubicBezTo>
                  <a:pt x="200" y="9"/>
                  <a:pt x="203" y="15"/>
                  <a:pt x="207" y="20"/>
                </a:cubicBezTo>
                <a:cubicBezTo>
                  <a:pt x="212" y="28"/>
                  <a:pt x="218" y="37"/>
                  <a:pt x="223" y="45"/>
                </a:cubicBezTo>
                <a:cubicBezTo>
                  <a:pt x="227" y="50"/>
                  <a:pt x="230" y="55"/>
                  <a:pt x="233" y="60"/>
                </a:cubicBezTo>
                <a:cubicBezTo>
                  <a:pt x="236" y="64"/>
                  <a:pt x="239" y="68"/>
                  <a:pt x="242" y="72"/>
                </a:cubicBezTo>
                <a:cubicBezTo>
                  <a:pt x="243" y="73"/>
                  <a:pt x="244" y="74"/>
                  <a:pt x="245" y="75"/>
                </a:cubicBezTo>
                <a:cubicBezTo>
                  <a:pt x="246" y="77"/>
                  <a:pt x="248" y="79"/>
                  <a:pt x="249" y="80"/>
                </a:cubicBezTo>
                <a:cubicBezTo>
                  <a:pt x="252" y="84"/>
                  <a:pt x="252" y="88"/>
                  <a:pt x="249" y="92"/>
                </a:cubicBezTo>
                <a:cubicBezTo>
                  <a:pt x="248" y="95"/>
                  <a:pt x="246" y="97"/>
                  <a:pt x="243" y="100"/>
                </a:cubicBezTo>
                <a:cubicBezTo>
                  <a:pt x="234" y="110"/>
                  <a:pt x="225" y="119"/>
                  <a:pt x="215" y="128"/>
                </a:cubicBezTo>
                <a:cubicBezTo>
                  <a:pt x="208" y="134"/>
                  <a:pt x="201" y="141"/>
                  <a:pt x="193" y="147"/>
                </a:cubicBezTo>
                <a:cubicBezTo>
                  <a:pt x="191" y="149"/>
                  <a:pt x="189" y="151"/>
                  <a:pt x="186" y="153"/>
                </a:cubicBezTo>
                <a:cubicBezTo>
                  <a:pt x="185" y="154"/>
                  <a:pt x="183" y="155"/>
                  <a:pt x="182" y="155"/>
                </a:cubicBezTo>
                <a:cubicBezTo>
                  <a:pt x="181" y="155"/>
                  <a:pt x="181" y="155"/>
                  <a:pt x="181" y="155"/>
                </a:cubicBezTo>
                <a:cubicBezTo>
                  <a:pt x="180" y="156"/>
                  <a:pt x="180" y="157"/>
                  <a:pt x="179" y="156"/>
                </a:cubicBezTo>
                <a:cubicBezTo>
                  <a:pt x="178" y="156"/>
                  <a:pt x="178" y="155"/>
                  <a:pt x="178" y="154"/>
                </a:cubicBezTo>
                <a:cubicBezTo>
                  <a:pt x="178" y="154"/>
                  <a:pt x="178" y="153"/>
                  <a:pt x="177" y="152"/>
                </a:cubicBezTo>
                <a:cubicBezTo>
                  <a:pt x="176" y="152"/>
                  <a:pt x="176" y="151"/>
                  <a:pt x="176" y="151"/>
                </a:cubicBezTo>
                <a:cubicBezTo>
                  <a:pt x="176" y="148"/>
                  <a:pt x="176" y="145"/>
                  <a:pt x="176" y="142"/>
                </a:cubicBezTo>
                <a:cubicBezTo>
                  <a:pt x="176" y="141"/>
                  <a:pt x="176" y="141"/>
                  <a:pt x="176" y="140"/>
                </a:cubicBezTo>
                <a:cubicBezTo>
                  <a:pt x="175" y="139"/>
                  <a:pt x="175" y="138"/>
                  <a:pt x="175" y="138"/>
                </a:cubicBezTo>
                <a:cubicBezTo>
                  <a:pt x="175" y="126"/>
                  <a:pt x="176" y="115"/>
                  <a:pt x="176" y="104"/>
                </a:cubicBezTo>
                <a:cubicBezTo>
                  <a:pt x="176" y="103"/>
                  <a:pt x="176" y="102"/>
                  <a:pt x="176" y="100"/>
                </a:cubicBezTo>
                <a:close/>
                <a:moveTo>
                  <a:pt x="224" y="54"/>
                </a:moveTo>
                <a:cubicBezTo>
                  <a:pt x="223" y="54"/>
                  <a:pt x="223" y="53"/>
                  <a:pt x="223" y="53"/>
                </a:cubicBezTo>
                <a:cubicBezTo>
                  <a:pt x="223" y="53"/>
                  <a:pt x="223" y="53"/>
                  <a:pt x="223" y="53"/>
                </a:cubicBezTo>
                <a:cubicBezTo>
                  <a:pt x="223" y="54"/>
                  <a:pt x="223" y="54"/>
                  <a:pt x="224" y="54"/>
                </a:cubicBezTo>
                <a:cubicBezTo>
                  <a:pt x="224" y="55"/>
                  <a:pt x="224" y="55"/>
                  <a:pt x="225" y="56"/>
                </a:cubicBezTo>
                <a:cubicBezTo>
                  <a:pt x="225" y="56"/>
                  <a:pt x="225" y="56"/>
                  <a:pt x="225" y="56"/>
                </a:cubicBezTo>
                <a:cubicBezTo>
                  <a:pt x="227" y="59"/>
                  <a:pt x="228" y="61"/>
                  <a:pt x="230" y="64"/>
                </a:cubicBezTo>
                <a:cubicBezTo>
                  <a:pt x="230" y="64"/>
                  <a:pt x="230" y="64"/>
                  <a:pt x="231" y="64"/>
                </a:cubicBezTo>
                <a:cubicBezTo>
                  <a:pt x="232" y="66"/>
                  <a:pt x="233" y="67"/>
                  <a:pt x="234" y="68"/>
                </a:cubicBezTo>
                <a:cubicBezTo>
                  <a:pt x="235" y="68"/>
                  <a:pt x="235" y="68"/>
                  <a:pt x="235" y="69"/>
                </a:cubicBezTo>
                <a:cubicBezTo>
                  <a:pt x="232" y="65"/>
                  <a:pt x="228" y="60"/>
                  <a:pt x="225" y="56"/>
                </a:cubicBezTo>
                <a:cubicBezTo>
                  <a:pt x="225" y="56"/>
                  <a:pt x="225" y="56"/>
                  <a:pt x="225" y="56"/>
                </a:cubicBezTo>
                <a:cubicBezTo>
                  <a:pt x="224" y="55"/>
                  <a:pt x="224" y="55"/>
                  <a:pt x="224" y="54"/>
                </a:cubicBezTo>
                <a:close/>
                <a:moveTo>
                  <a:pt x="183" y="152"/>
                </a:moveTo>
                <a:cubicBezTo>
                  <a:pt x="183" y="152"/>
                  <a:pt x="183" y="152"/>
                  <a:pt x="183" y="152"/>
                </a:cubicBezTo>
                <a:cubicBezTo>
                  <a:pt x="184" y="152"/>
                  <a:pt x="185" y="151"/>
                  <a:pt x="185" y="151"/>
                </a:cubicBezTo>
                <a:cubicBezTo>
                  <a:pt x="187" y="149"/>
                  <a:pt x="189" y="148"/>
                  <a:pt x="191" y="146"/>
                </a:cubicBezTo>
                <a:cubicBezTo>
                  <a:pt x="199" y="139"/>
                  <a:pt x="206" y="133"/>
                  <a:pt x="214" y="126"/>
                </a:cubicBezTo>
                <a:cubicBezTo>
                  <a:pt x="224" y="117"/>
                  <a:pt x="233" y="108"/>
                  <a:pt x="242" y="98"/>
                </a:cubicBezTo>
                <a:cubicBezTo>
                  <a:pt x="244" y="96"/>
                  <a:pt x="246" y="93"/>
                  <a:pt x="247" y="91"/>
                </a:cubicBezTo>
                <a:cubicBezTo>
                  <a:pt x="248" y="89"/>
                  <a:pt x="248" y="88"/>
                  <a:pt x="249" y="87"/>
                </a:cubicBezTo>
                <a:cubicBezTo>
                  <a:pt x="249" y="85"/>
                  <a:pt x="248" y="84"/>
                  <a:pt x="248" y="83"/>
                </a:cubicBezTo>
                <a:cubicBezTo>
                  <a:pt x="248" y="84"/>
                  <a:pt x="248" y="85"/>
                  <a:pt x="247" y="85"/>
                </a:cubicBezTo>
                <a:cubicBezTo>
                  <a:pt x="247" y="88"/>
                  <a:pt x="246" y="91"/>
                  <a:pt x="243" y="93"/>
                </a:cubicBezTo>
                <a:cubicBezTo>
                  <a:pt x="239" y="97"/>
                  <a:pt x="235" y="102"/>
                  <a:pt x="230" y="106"/>
                </a:cubicBezTo>
                <a:cubicBezTo>
                  <a:pt x="219" y="116"/>
                  <a:pt x="208" y="125"/>
                  <a:pt x="198" y="136"/>
                </a:cubicBezTo>
                <a:cubicBezTo>
                  <a:pt x="196" y="138"/>
                  <a:pt x="194" y="140"/>
                  <a:pt x="193" y="142"/>
                </a:cubicBezTo>
                <a:cubicBezTo>
                  <a:pt x="191" y="143"/>
                  <a:pt x="190" y="145"/>
                  <a:pt x="189" y="146"/>
                </a:cubicBezTo>
                <a:cubicBezTo>
                  <a:pt x="188" y="147"/>
                  <a:pt x="187" y="147"/>
                  <a:pt x="186" y="147"/>
                </a:cubicBezTo>
                <a:cubicBezTo>
                  <a:pt x="186" y="147"/>
                  <a:pt x="186" y="147"/>
                  <a:pt x="185" y="148"/>
                </a:cubicBezTo>
                <a:cubicBezTo>
                  <a:pt x="185" y="149"/>
                  <a:pt x="184" y="150"/>
                  <a:pt x="183" y="152"/>
                </a:cubicBezTo>
                <a:close/>
                <a:moveTo>
                  <a:pt x="31" y="47"/>
                </a:moveTo>
                <a:cubicBezTo>
                  <a:pt x="30" y="49"/>
                  <a:pt x="29" y="51"/>
                  <a:pt x="29" y="52"/>
                </a:cubicBezTo>
                <a:cubicBezTo>
                  <a:pt x="28" y="52"/>
                  <a:pt x="28" y="53"/>
                  <a:pt x="28" y="53"/>
                </a:cubicBezTo>
                <a:cubicBezTo>
                  <a:pt x="29" y="54"/>
                  <a:pt x="29" y="55"/>
                  <a:pt x="30" y="56"/>
                </a:cubicBezTo>
                <a:cubicBezTo>
                  <a:pt x="30" y="55"/>
                  <a:pt x="31" y="55"/>
                  <a:pt x="31" y="54"/>
                </a:cubicBezTo>
                <a:cubicBezTo>
                  <a:pt x="31" y="54"/>
                  <a:pt x="32" y="53"/>
                  <a:pt x="33" y="52"/>
                </a:cubicBezTo>
                <a:cubicBezTo>
                  <a:pt x="33" y="51"/>
                  <a:pt x="33" y="51"/>
                  <a:pt x="34" y="51"/>
                </a:cubicBezTo>
                <a:cubicBezTo>
                  <a:pt x="35" y="50"/>
                  <a:pt x="36" y="51"/>
                  <a:pt x="36" y="52"/>
                </a:cubicBezTo>
                <a:cubicBezTo>
                  <a:pt x="36" y="52"/>
                  <a:pt x="36" y="53"/>
                  <a:pt x="35" y="53"/>
                </a:cubicBezTo>
                <a:cubicBezTo>
                  <a:pt x="35" y="55"/>
                  <a:pt x="34" y="57"/>
                  <a:pt x="33" y="58"/>
                </a:cubicBezTo>
                <a:cubicBezTo>
                  <a:pt x="32" y="59"/>
                  <a:pt x="32" y="60"/>
                  <a:pt x="33" y="60"/>
                </a:cubicBezTo>
                <a:cubicBezTo>
                  <a:pt x="33" y="60"/>
                  <a:pt x="33" y="61"/>
                  <a:pt x="34" y="61"/>
                </a:cubicBezTo>
                <a:cubicBezTo>
                  <a:pt x="35" y="59"/>
                  <a:pt x="36" y="58"/>
                  <a:pt x="37" y="56"/>
                </a:cubicBezTo>
                <a:cubicBezTo>
                  <a:pt x="37" y="56"/>
                  <a:pt x="37" y="55"/>
                  <a:pt x="37" y="55"/>
                </a:cubicBezTo>
                <a:cubicBezTo>
                  <a:pt x="37" y="53"/>
                  <a:pt x="37" y="51"/>
                  <a:pt x="37" y="50"/>
                </a:cubicBezTo>
                <a:cubicBezTo>
                  <a:pt x="37" y="49"/>
                  <a:pt x="36" y="48"/>
                  <a:pt x="36" y="47"/>
                </a:cubicBezTo>
                <a:cubicBezTo>
                  <a:pt x="34" y="47"/>
                  <a:pt x="32" y="47"/>
                  <a:pt x="31" y="47"/>
                </a:cubicBezTo>
                <a:close/>
                <a:moveTo>
                  <a:pt x="7" y="46"/>
                </a:moveTo>
                <a:cubicBezTo>
                  <a:pt x="7" y="46"/>
                  <a:pt x="7" y="46"/>
                  <a:pt x="7" y="46"/>
                </a:cubicBezTo>
                <a:cubicBezTo>
                  <a:pt x="7" y="54"/>
                  <a:pt x="7" y="61"/>
                  <a:pt x="7" y="68"/>
                </a:cubicBezTo>
                <a:cubicBezTo>
                  <a:pt x="7" y="69"/>
                  <a:pt x="7" y="70"/>
                  <a:pt x="7" y="71"/>
                </a:cubicBezTo>
                <a:cubicBezTo>
                  <a:pt x="8" y="74"/>
                  <a:pt x="9" y="77"/>
                  <a:pt x="10" y="81"/>
                </a:cubicBezTo>
                <a:cubicBezTo>
                  <a:pt x="10" y="82"/>
                  <a:pt x="10" y="83"/>
                  <a:pt x="9" y="83"/>
                </a:cubicBezTo>
                <a:cubicBezTo>
                  <a:pt x="9" y="84"/>
                  <a:pt x="8" y="84"/>
                  <a:pt x="8" y="84"/>
                </a:cubicBezTo>
                <a:cubicBezTo>
                  <a:pt x="9" y="85"/>
                  <a:pt x="9" y="86"/>
                  <a:pt x="10" y="87"/>
                </a:cubicBezTo>
                <a:cubicBezTo>
                  <a:pt x="10" y="87"/>
                  <a:pt x="10" y="86"/>
                  <a:pt x="10" y="86"/>
                </a:cubicBezTo>
                <a:cubicBezTo>
                  <a:pt x="10" y="83"/>
                  <a:pt x="10" y="79"/>
                  <a:pt x="10" y="76"/>
                </a:cubicBezTo>
                <a:cubicBezTo>
                  <a:pt x="10" y="76"/>
                  <a:pt x="10" y="76"/>
                  <a:pt x="10" y="75"/>
                </a:cubicBezTo>
                <a:cubicBezTo>
                  <a:pt x="9" y="75"/>
                  <a:pt x="9" y="74"/>
                  <a:pt x="9" y="73"/>
                </a:cubicBezTo>
                <a:cubicBezTo>
                  <a:pt x="10" y="72"/>
                  <a:pt x="10" y="72"/>
                  <a:pt x="10" y="71"/>
                </a:cubicBezTo>
                <a:cubicBezTo>
                  <a:pt x="9" y="69"/>
                  <a:pt x="9" y="66"/>
                  <a:pt x="9" y="63"/>
                </a:cubicBezTo>
                <a:cubicBezTo>
                  <a:pt x="8" y="60"/>
                  <a:pt x="8" y="56"/>
                  <a:pt x="8" y="53"/>
                </a:cubicBezTo>
                <a:cubicBezTo>
                  <a:pt x="7" y="51"/>
                  <a:pt x="7" y="48"/>
                  <a:pt x="7" y="46"/>
                </a:cubicBezTo>
                <a:close/>
                <a:moveTo>
                  <a:pt x="239" y="89"/>
                </a:moveTo>
                <a:cubicBezTo>
                  <a:pt x="239" y="88"/>
                  <a:pt x="239" y="88"/>
                  <a:pt x="239" y="88"/>
                </a:cubicBezTo>
                <a:cubicBezTo>
                  <a:pt x="238" y="88"/>
                  <a:pt x="237" y="88"/>
                  <a:pt x="236" y="88"/>
                </a:cubicBezTo>
                <a:cubicBezTo>
                  <a:pt x="236" y="88"/>
                  <a:pt x="236" y="88"/>
                  <a:pt x="235" y="88"/>
                </a:cubicBezTo>
                <a:cubicBezTo>
                  <a:pt x="234" y="89"/>
                  <a:pt x="234" y="88"/>
                  <a:pt x="233" y="88"/>
                </a:cubicBezTo>
                <a:cubicBezTo>
                  <a:pt x="233" y="88"/>
                  <a:pt x="233" y="88"/>
                  <a:pt x="232" y="87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230" y="91"/>
                  <a:pt x="228" y="93"/>
                  <a:pt x="226" y="96"/>
                </a:cubicBezTo>
                <a:cubicBezTo>
                  <a:pt x="225" y="97"/>
                  <a:pt x="225" y="98"/>
                  <a:pt x="225" y="99"/>
                </a:cubicBezTo>
                <a:cubicBezTo>
                  <a:pt x="225" y="99"/>
                  <a:pt x="225" y="98"/>
                  <a:pt x="226" y="98"/>
                </a:cubicBezTo>
                <a:cubicBezTo>
                  <a:pt x="227" y="97"/>
                  <a:pt x="227" y="96"/>
                  <a:pt x="229" y="96"/>
                </a:cubicBezTo>
                <a:cubicBezTo>
                  <a:pt x="229" y="96"/>
                  <a:pt x="229" y="96"/>
                  <a:pt x="229" y="96"/>
                </a:cubicBezTo>
                <a:cubicBezTo>
                  <a:pt x="232" y="94"/>
                  <a:pt x="236" y="91"/>
                  <a:pt x="239" y="89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5" y="83"/>
                </a:cubicBezTo>
                <a:cubicBezTo>
                  <a:pt x="66" y="83"/>
                  <a:pt x="67" y="83"/>
                  <a:pt x="68" y="83"/>
                </a:cubicBezTo>
                <a:cubicBezTo>
                  <a:pt x="69" y="83"/>
                  <a:pt x="69" y="82"/>
                  <a:pt x="70" y="82"/>
                </a:cubicBezTo>
                <a:cubicBezTo>
                  <a:pt x="71" y="79"/>
                  <a:pt x="73" y="76"/>
                  <a:pt x="74" y="74"/>
                </a:cubicBezTo>
                <a:cubicBezTo>
                  <a:pt x="75" y="73"/>
                  <a:pt x="75" y="73"/>
                  <a:pt x="75" y="73"/>
                </a:cubicBezTo>
                <a:cubicBezTo>
                  <a:pt x="74" y="72"/>
                  <a:pt x="73" y="72"/>
                  <a:pt x="73" y="72"/>
                </a:cubicBezTo>
                <a:cubicBezTo>
                  <a:pt x="72" y="72"/>
                  <a:pt x="71" y="72"/>
                  <a:pt x="71" y="73"/>
                </a:cubicBezTo>
                <a:cubicBezTo>
                  <a:pt x="69" y="76"/>
                  <a:pt x="67" y="79"/>
                  <a:pt x="64" y="82"/>
                </a:cubicBezTo>
                <a:cubicBezTo>
                  <a:pt x="64" y="82"/>
                  <a:pt x="64" y="83"/>
                  <a:pt x="64" y="83"/>
                </a:cubicBezTo>
                <a:close/>
                <a:moveTo>
                  <a:pt x="53" y="83"/>
                </a:moveTo>
                <a:cubicBezTo>
                  <a:pt x="56" y="79"/>
                  <a:pt x="59" y="74"/>
                  <a:pt x="62" y="70"/>
                </a:cubicBezTo>
                <a:cubicBezTo>
                  <a:pt x="60" y="70"/>
                  <a:pt x="59" y="69"/>
                  <a:pt x="58" y="69"/>
                </a:cubicBezTo>
                <a:cubicBezTo>
                  <a:pt x="57" y="70"/>
                  <a:pt x="57" y="71"/>
                  <a:pt x="56" y="71"/>
                </a:cubicBezTo>
                <a:cubicBezTo>
                  <a:pt x="55" y="74"/>
                  <a:pt x="53" y="77"/>
                  <a:pt x="52" y="80"/>
                </a:cubicBezTo>
                <a:cubicBezTo>
                  <a:pt x="52" y="80"/>
                  <a:pt x="51" y="80"/>
                  <a:pt x="52" y="81"/>
                </a:cubicBezTo>
                <a:cubicBezTo>
                  <a:pt x="52" y="81"/>
                  <a:pt x="52" y="82"/>
                  <a:pt x="53" y="83"/>
                </a:cubicBezTo>
                <a:close/>
                <a:moveTo>
                  <a:pt x="44" y="52"/>
                </a:moveTo>
                <a:cubicBezTo>
                  <a:pt x="45" y="53"/>
                  <a:pt x="46" y="55"/>
                  <a:pt x="47" y="56"/>
                </a:cubicBezTo>
                <a:cubicBezTo>
                  <a:pt x="49" y="54"/>
                  <a:pt x="50" y="53"/>
                  <a:pt x="51" y="51"/>
                </a:cubicBezTo>
                <a:cubicBezTo>
                  <a:pt x="51" y="51"/>
                  <a:pt x="51" y="51"/>
                  <a:pt x="51" y="50"/>
                </a:cubicBezTo>
                <a:cubicBezTo>
                  <a:pt x="51" y="49"/>
                  <a:pt x="51" y="48"/>
                  <a:pt x="51" y="47"/>
                </a:cubicBezTo>
                <a:cubicBezTo>
                  <a:pt x="50" y="47"/>
                  <a:pt x="48" y="47"/>
                  <a:pt x="47" y="47"/>
                </a:cubicBezTo>
                <a:cubicBezTo>
                  <a:pt x="46" y="49"/>
                  <a:pt x="45" y="50"/>
                  <a:pt x="44" y="52"/>
                </a:cubicBezTo>
                <a:close/>
                <a:moveTo>
                  <a:pt x="38" y="73"/>
                </a:moveTo>
                <a:cubicBezTo>
                  <a:pt x="37" y="74"/>
                  <a:pt x="37" y="74"/>
                  <a:pt x="36" y="75"/>
                </a:cubicBezTo>
                <a:cubicBezTo>
                  <a:pt x="35" y="77"/>
                  <a:pt x="33" y="79"/>
                  <a:pt x="33" y="81"/>
                </a:cubicBezTo>
                <a:cubicBezTo>
                  <a:pt x="33" y="81"/>
                  <a:pt x="32" y="81"/>
                  <a:pt x="32" y="81"/>
                </a:cubicBezTo>
                <a:cubicBezTo>
                  <a:pt x="32" y="82"/>
                  <a:pt x="31" y="83"/>
                  <a:pt x="31" y="83"/>
                </a:cubicBezTo>
                <a:cubicBezTo>
                  <a:pt x="31" y="84"/>
                  <a:pt x="32" y="85"/>
                  <a:pt x="32" y="85"/>
                </a:cubicBezTo>
                <a:cubicBezTo>
                  <a:pt x="33" y="86"/>
                  <a:pt x="34" y="86"/>
                  <a:pt x="34" y="85"/>
                </a:cubicBezTo>
                <a:cubicBezTo>
                  <a:pt x="35" y="83"/>
                  <a:pt x="36" y="81"/>
                  <a:pt x="37" y="79"/>
                </a:cubicBezTo>
                <a:cubicBezTo>
                  <a:pt x="38" y="78"/>
                  <a:pt x="39" y="76"/>
                  <a:pt x="39" y="75"/>
                </a:cubicBezTo>
                <a:cubicBezTo>
                  <a:pt x="39" y="74"/>
                  <a:pt x="39" y="74"/>
                  <a:pt x="38" y="73"/>
                </a:cubicBezTo>
                <a:close/>
                <a:moveTo>
                  <a:pt x="170" y="51"/>
                </a:moveTo>
                <a:cubicBezTo>
                  <a:pt x="172" y="50"/>
                  <a:pt x="173" y="51"/>
                  <a:pt x="174" y="52"/>
                </a:cubicBezTo>
                <a:cubicBezTo>
                  <a:pt x="176" y="53"/>
                  <a:pt x="177" y="54"/>
                  <a:pt x="179" y="55"/>
                </a:cubicBezTo>
                <a:cubicBezTo>
                  <a:pt x="179" y="55"/>
                  <a:pt x="180" y="55"/>
                  <a:pt x="180" y="56"/>
                </a:cubicBezTo>
                <a:cubicBezTo>
                  <a:pt x="181" y="54"/>
                  <a:pt x="181" y="53"/>
                  <a:pt x="181" y="51"/>
                </a:cubicBezTo>
                <a:cubicBezTo>
                  <a:pt x="177" y="49"/>
                  <a:pt x="173" y="48"/>
                  <a:pt x="169" y="49"/>
                </a:cubicBezTo>
                <a:cubicBezTo>
                  <a:pt x="169" y="49"/>
                  <a:pt x="170" y="50"/>
                  <a:pt x="170" y="51"/>
                </a:cubicBezTo>
                <a:close/>
                <a:moveTo>
                  <a:pt x="161" y="81"/>
                </a:moveTo>
                <a:cubicBezTo>
                  <a:pt x="160" y="80"/>
                  <a:pt x="159" y="81"/>
                  <a:pt x="159" y="81"/>
                </a:cubicBezTo>
                <a:cubicBezTo>
                  <a:pt x="158" y="82"/>
                  <a:pt x="157" y="84"/>
                  <a:pt x="156" y="85"/>
                </a:cubicBezTo>
                <a:cubicBezTo>
                  <a:pt x="157" y="87"/>
                  <a:pt x="159" y="90"/>
                  <a:pt x="161" y="92"/>
                </a:cubicBezTo>
                <a:cubicBezTo>
                  <a:pt x="161" y="91"/>
                  <a:pt x="161" y="82"/>
                  <a:pt x="161" y="81"/>
                </a:cubicBezTo>
                <a:close/>
                <a:moveTo>
                  <a:pt x="11" y="99"/>
                </a:moveTo>
                <a:cubicBezTo>
                  <a:pt x="11" y="97"/>
                  <a:pt x="11" y="96"/>
                  <a:pt x="11" y="94"/>
                </a:cubicBezTo>
                <a:cubicBezTo>
                  <a:pt x="11" y="93"/>
                  <a:pt x="11" y="93"/>
                  <a:pt x="10" y="92"/>
                </a:cubicBezTo>
                <a:cubicBezTo>
                  <a:pt x="9" y="91"/>
                  <a:pt x="9" y="89"/>
                  <a:pt x="8" y="88"/>
                </a:cubicBezTo>
                <a:cubicBezTo>
                  <a:pt x="7" y="88"/>
                  <a:pt x="7" y="87"/>
                  <a:pt x="7" y="87"/>
                </a:cubicBezTo>
                <a:cubicBezTo>
                  <a:pt x="7" y="88"/>
                  <a:pt x="7" y="89"/>
                  <a:pt x="7" y="90"/>
                </a:cubicBezTo>
                <a:cubicBezTo>
                  <a:pt x="7" y="93"/>
                  <a:pt x="7" y="96"/>
                  <a:pt x="8" y="99"/>
                </a:cubicBezTo>
                <a:cubicBezTo>
                  <a:pt x="8" y="99"/>
                  <a:pt x="8" y="99"/>
                  <a:pt x="8" y="100"/>
                </a:cubicBezTo>
                <a:cubicBezTo>
                  <a:pt x="9" y="99"/>
                  <a:pt x="10" y="99"/>
                  <a:pt x="11" y="99"/>
                </a:cubicBezTo>
                <a:close/>
                <a:moveTo>
                  <a:pt x="223" y="73"/>
                </a:moveTo>
                <a:cubicBezTo>
                  <a:pt x="222" y="74"/>
                  <a:pt x="221" y="76"/>
                  <a:pt x="220" y="77"/>
                </a:cubicBezTo>
                <a:cubicBezTo>
                  <a:pt x="219" y="78"/>
                  <a:pt x="218" y="80"/>
                  <a:pt x="219" y="82"/>
                </a:cubicBezTo>
                <a:cubicBezTo>
                  <a:pt x="219" y="82"/>
                  <a:pt x="219" y="83"/>
                  <a:pt x="219" y="83"/>
                </a:cubicBezTo>
                <a:cubicBezTo>
                  <a:pt x="219" y="83"/>
                  <a:pt x="219" y="84"/>
                  <a:pt x="219" y="84"/>
                </a:cubicBezTo>
                <a:cubicBezTo>
                  <a:pt x="221" y="82"/>
                  <a:pt x="223" y="80"/>
                  <a:pt x="224" y="79"/>
                </a:cubicBezTo>
                <a:cubicBezTo>
                  <a:pt x="224" y="79"/>
                  <a:pt x="225" y="78"/>
                  <a:pt x="225" y="78"/>
                </a:cubicBezTo>
                <a:cubicBezTo>
                  <a:pt x="225" y="76"/>
                  <a:pt x="225" y="75"/>
                  <a:pt x="223" y="73"/>
                </a:cubicBezTo>
                <a:close/>
                <a:moveTo>
                  <a:pt x="193" y="124"/>
                </a:moveTo>
                <a:cubicBezTo>
                  <a:pt x="193" y="125"/>
                  <a:pt x="193" y="125"/>
                  <a:pt x="193" y="125"/>
                </a:cubicBezTo>
                <a:cubicBezTo>
                  <a:pt x="193" y="124"/>
                  <a:pt x="193" y="124"/>
                  <a:pt x="193" y="124"/>
                </a:cubicBezTo>
                <a:cubicBezTo>
                  <a:pt x="195" y="121"/>
                  <a:pt x="197" y="118"/>
                  <a:pt x="199" y="116"/>
                </a:cubicBezTo>
                <a:cubicBezTo>
                  <a:pt x="200" y="115"/>
                  <a:pt x="200" y="114"/>
                  <a:pt x="199" y="113"/>
                </a:cubicBezTo>
                <a:cubicBezTo>
                  <a:pt x="199" y="113"/>
                  <a:pt x="198" y="113"/>
                  <a:pt x="198" y="113"/>
                </a:cubicBezTo>
                <a:cubicBezTo>
                  <a:pt x="196" y="114"/>
                  <a:pt x="195" y="116"/>
                  <a:pt x="193" y="118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21"/>
                  <a:pt x="193" y="123"/>
                  <a:pt x="193" y="124"/>
                </a:cubicBezTo>
                <a:close/>
                <a:moveTo>
                  <a:pt x="142" y="45"/>
                </a:moveTo>
                <a:cubicBezTo>
                  <a:pt x="142" y="45"/>
                  <a:pt x="142" y="45"/>
                  <a:pt x="142" y="45"/>
                </a:cubicBezTo>
                <a:cubicBezTo>
                  <a:pt x="141" y="45"/>
                  <a:pt x="141" y="44"/>
                  <a:pt x="141" y="44"/>
                </a:cubicBezTo>
                <a:cubicBezTo>
                  <a:pt x="137" y="44"/>
                  <a:pt x="132" y="44"/>
                  <a:pt x="128" y="44"/>
                </a:cubicBezTo>
                <a:cubicBezTo>
                  <a:pt x="118" y="43"/>
                  <a:pt x="107" y="43"/>
                  <a:pt x="97" y="43"/>
                </a:cubicBezTo>
                <a:cubicBezTo>
                  <a:pt x="97" y="43"/>
                  <a:pt x="96" y="43"/>
                  <a:pt x="96" y="43"/>
                </a:cubicBezTo>
                <a:cubicBezTo>
                  <a:pt x="95" y="43"/>
                  <a:pt x="95" y="44"/>
                  <a:pt x="96" y="44"/>
                </a:cubicBezTo>
                <a:cubicBezTo>
                  <a:pt x="96" y="44"/>
                  <a:pt x="97" y="44"/>
                  <a:pt x="98" y="44"/>
                </a:cubicBezTo>
                <a:cubicBezTo>
                  <a:pt x="109" y="44"/>
                  <a:pt x="121" y="44"/>
                  <a:pt x="133" y="45"/>
                </a:cubicBezTo>
                <a:cubicBezTo>
                  <a:pt x="136" y="45"/>
                  <a:pt x="139" y="45"/>
                  <a:pt x="142" y="45"/>
                </a:cubicBezTo>
                <a:close/>
                <a:moveTo>
                  <a:pt x="217" y="97"/>
                </a:moveTo>
                <a:cubicBezTo>
                  <a:pt x="219" y="96"/>
                  <a:pt x="220" y="95"/>
                  <a:pt x="221" y="93"/>
                </a:cubicBezTo>
                <a:cubicBezTo>
                  <a:pt x="222" y="92"/>
                  <a:pt x="223" y="91"/>
                  <a:pt x="224" y="90"/>
                </a:cubicBezTo>
                <a:cubicBezTo>
                  <a:pt x="224" y="89"/>
                  <a:pt x="224" y="87"/>
                  <a:pt x="224" y="86"/>
                </a:cubicBezTo>
                <a:cubicBezTo>
                  <a:pt x="224" y="86"/>
                  <a:pt x="224" y="86"/>
                  <a:pt x="224" y="86"/>
                </a:cubicBezTo>
                <a:cubicBezTo>
                  <a:pt x="224" y="86"/>
                  <a:pt x="224" y="85"/>
                  <a:pt x="224" y="85"/>
                </a:cubicBezTo>
                <a:cubicBezTo>
                  <a:pt x="224" y="85"/>
                  <a:pt x="224" y="86"/>
                  <a:pt x="223" y="86"/>
                </a:cubicBezTo>
                <a:cubicBezTo>
                  <a:pt x="221" y="88"/>
                  <a:pt x="219" y="91"/>
                  <a:pt x="217" y="94"/>
                </a:cubicBezTo>
                <a:cubicBezTo>
                  <a:pt x="217" y="95"/>
                  <a:pt x="216" y="95"/>
                  <a:pt x="217" y="96"/>
                </a:cubicBezTo>
                <a:cubicBezTo>
                  <a:pt x="217" y="97"/>
                  <a:pt x="217" y="97"/>
                  <a:pt x="217" y="97"/>
                </a:cubicBezTo>
                <a:close/>
                <a:moveTo>
                  <a:pt x="214" y="62"/>
                </a:moveTo>
                <a:cubicBezTo>
                  <a:pt x="214" y="62"/>
                  <a:pt x="214" y="62"/>
                  <a:pt x="214" y="62"/>
                </a:cubicBezTo>
                <a:cubicBezTo>
                  <a:pt x="212" y="64"/>
                  <a:pt x="209" y="66"/>
                  <a:pt x="207" y="69"/>
                </a:cubicBezTo>
                <a:cubicBezTo>
                  <a:pt x="208" y="70"/>
                  <a:pt x="209" y="71"/>
                  <a:pt x="209" y="72"/>
                </a:cubicBezTo>
                <a:cubicBezTo>
                  <a:pt x="211" y="70"/>
                  <a:pt x="212" y="68"/>
                  <a:pt x="214" y="66"/>
                </a:cubicBezTo>
                <a:cubicBezTo>
                  <a:pt x="214" y="66"/>
                  <a:pt x="214" y="66"/>
                  <a:pt x="214" y="66"/>
                </a:cubicBezTo>
                <a:cubicBezTo>
                  <a:pt x="214" y="64"/>
                  <a:pt x="214" y="63"/>
                  <a:pt x="214" y="62"/>
                </a:cubicBezTo>
                <a:close/>
                <a:moveTo>
                  <a:pt x="44" y="90"/>
                </a:moveTo>
                <a:cubicBezTo>
                  <a:pt x="42" y="90"/>
                  <a:pt x="42" y="90"/>
                  <a:pt x="41" y="91"/>
                </a:cubicBezTo>
                <a:cubicBezTo>
                  <a:pt x="40" y="92"/>
                  <a:pt x="38" y="92"/>
                  <a:pt x="37" y="91"/>
                </a:cubicBezTo>
                <a:cubicBezTo>
                  <a:pt x="35" y="91"/>
                  <a:pt x="34" y="91"/>
                  <a:pt x="32" y="91"/>
                </a:cubicBezTo>
                <a:cubicBezTo>
                  <a:pt x="31" y="91"/>
                  <a:pt x="30" y="91"/>
                  <a:pt x="29" y="91"/>
                </a:cubicBezTo>
                <a:cubicBezTo>
                  <a:pt x="28" y="91"/>
                  <a:pt x="26" y="91"/>
                  <a:pt x="25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7" y="92"/>
                  <a:pt x="30" y="93"/>
                  <a:pt x="32" y="93"/>
                </a:cubicBezTo>
                <a:cubicBezTo>
                  <a:pt x="34" y="93"/>
                  <a:pt x="37" y="93"/>
                  <a:pt x="39" y="93"/>
                </a:cubicBezTo>
                <a:cubicBezTo>
                  <a:pt x="40" y="93"/>
                  <a:pt x="41" y="93"/>
                  <a:pt x="42" y="93"/>
                </a:cubicBezTo>
                <a:cubicBezTo>
                  <a:pt x="42" y="93"/>
                  <a:pt x="43" y="93"/>
                  <a:pt x="43" y="92"/>
                </a:cubicBezTo>
                <a:cubicBezTo>
                  <a:pt x="43" y="91"/>
                  <a:pt x="44" y="91"/>
                  <a:pt x="44" y="90"/>
                </a:cubicBezTo>
                <a:close/>
                <a:moveTo>
                  <a:pt x="148" y="92"/>
                </a:moveTo>
                <a:cubicBezTo>
                  <a:pt x="151" y="93"/>
                  <a:pt x="157" y="93"/>
                  <a:pt x="158" y="92"/>
                </a:cubicBezTo>
                <a:cubicBezTo>
                  <a:pt x="157" y="90"/>
                  <a:pt x="155" y="89"/>
                  <a:pt x="154" y="87"/>
                </a:cubicBezTo>
                <a:cubicBezTo>
                  <a:pt x="152" y="89"/>
                  <a:pt x="150" y="90"/>
                  <a:pt x="148" y="92"/>
                </a:cubicBezTo>
                <a:close/>
                <a:moveTo>
                  <a:pt x="51" y="68"/>
                </a:moveTo>
                <a:cubicBezTo>
                  <a:pt x="50" y="67"/>
                  <a:pt x="50" y="65"/>
                  <a:pt x="49" y="64"/>
                </a:cubicBezTo>
                <a:cubicBezTo>
                  <a:pt x="47" y="66"/>
                  <a:pt x="46" y="68"/>
                  <a:pt x="45" y="70"/>
                </a:cubicBezTo>
                <a:cubicBezTo>
                  <a:pt x="46" y="71"/>
                  <a:pt x="47" y="72"/>
                  <a:pt x="47" y="73"/>
                </a:cubicBezTo>
                <a:cubicBezTo>
                  <a:pt x="49" y="71"/>
                  <a:pt x="50" y="70"/>
                  <a:pt x="51" y="68"/>
                </a:cubicBezTo>
                <a:close/>
                <a:moveTo>
                  <a:pt x="81" y="81"/>
                </a:moveTo>
                <a:cubicBezTo>
                  <a:pt x="82" y="79"/>
                  <a:pt x="84" y="77"/>
                  <a:pt x="85" y="74"/>
                </a:cubicBezTo>
                <a:cubicBezTo>
                  <a:pt x="84" y="74"/>
                  <a:pt x="83" y="74"/>
                  <a:pt x="81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80" y="75"/>
                  <a:pt x="79" y="77"/>
                  <a:pt x="78" y="78"/>
                </a:cubicBezTo>
                <a:cubicBezTo>
                  <a:pt x="79" y="79"/>
                  <a:pt x="80" y="80"/>
                  <a:pt x="81" y="81"/>
                </a:cubicBezTo>
                <a:close/>
                <a:moveTo>
                  <a:pt x="144" y="82"/>
                </a:moveTo>
                <a:cubicBezTo>
                  <a:pt x="144" y="82"/>
                  <a:pt x="144" y="82"/>
                  <a:pt x="144" y="82"/>
                </a:cubicBezTo>
                <a:cubicBezTo>
                  <a:pt x="143" y="83"/>
                  <a:pt x="142" y="84"/>
                  <a:pt x="142" y="85"/>
                </a:cubicBezTo>
                <a:cubicBezTo>
                  <a:pt x="141" y="85"/>
                  <a:pt x="140" y="86"/>
                  <a:pt x="139" y="87"/>
                </a:cubicBezTo>
                <a:cubicBezTo>
                  <a:pt x="141" y="89"/>
                  <a:pt x="142" y="91"/>
                  <a:pt x="143" y="92"/>
                </a:cubicBezTo>
                <a:cubicBezTo>
                  <a:pt x="144" y="88"/>
                  <a:pt x="144" y="85"/>
                  <a:pt x="144" y="82"/>
                </a:cubicBezTo>
                <a:close/>
                <a:moveTo>
                  <a:pt x="164" y="90"/>
                </a:moveTo>
                <a:cubicBezTo>
                  <a:pt x="164" y="91"/>
                  <a:pt x="164" y="92"/>
                  <a:pt x="164" y="93"/>
                </a:cubicBezTo>
                <a:cubicBezTo>
                  <a:pt x="165" y="93"/>
                  <a:pt x="166" y="93"/>
                  <a:pt x="168" y="93"/>
                </a:cubicBezTo>
                <a:cubicBezTo>
                  <a:pt x="168" y="92"/>
                  <a:pt x="169" y="90"/>
                  <a:pt x="170" y="89"/>
                </a:cubicBezTo>
                <a:cubicBezTo>
                  <a:pt x="169" y="88"/>
                  <a:pt x="169" y="87"/>
                  <a:pt x="168" y="87"/>
                </a:cubicBezTo>
                <a:cubicBezTo>
                  <a:pt x="167" y="88"/>
                  <a:pt x="166" y="90"/>
                  <a:pt x="164" y="90"/>
                </a:cubicBezTo>
                <a:close/>
                <a:moveTo>
                  <a:pt x="166" y="49"/>
                </a:moveTo>
                <a:cubicBezTo>
                  <a:pt x="164" y="49"/>
                  <a:pt x="161" y="49"/>
                  <a:pt x="158" y="49"/>
                </a:cubicBezTo>
                <a:cubicBezTo>
                  <a:pt x="158" y="49"/>
                  <a:pt x="158" y="49"/>
                  <a:pt x="159" y="49"/>
                </a:cubicBezTo>
                <a:cubicBezTo>
                  <a:pt x="160" y="49"/>
                  <a:pt x="160" y="50"/>
                  <a:pt x="160" y="51"/>
                </a:cubicBezTo>
                <a:cubicBezTo>
                  <a:pt x="160" y="51"/>
                  <a:pt x="160" y="52"/>
                  <a:pt x="160" y="52"/>
                </a:cubicBezTo>
                <a:cubicBezTo>
                  <a:pt x="162" y="52"/>
                  <a:pt x="164" y="52"/>
                  <a:pt x="166" y="52"/>
                </a:cubicBezTo>
                <a:cubicBezTo>
                  <a:pt x="166" y="51"/>
                  <a:pt x="166" y="50"/>
                  <a:pt x="166" y="49"/>
                </a:cubicBezTo>
                <a:close/>
                <a:moveTo>
                  <a:pt x="145" y="48"/>
                </a:moveTo>
                <a:cubicBezTo>
                  <a:pt x="143" y="48"/>
                  <a:pt x="137" y="48"/>
                  <a:pt x="135" y="48"/>
                </a:cubicBezTo>
                <a:cubicBezTo>
                  <a:pt x="136" y="49"/>
                  <a:pt x="135" y="50"/>
                  <a:pt x="135" y="51"/>
                </a:cubicBezTo>
                <a:cubicBezTo>
                  <a:pt x="135" y="51"/>
                  <a:pt x="136" y="51"/>
                  <a:pt x="136" y="51"/>
                </a:cubicBezTo>
                <a:cubicBezTo>
                  <a:pt x="138" y="51"/>
                  <a:pt x="139" y="51"/>
                  <a:pt x="141" y="51"/>
                </a:cubicBezTo>
                <a:cubicBezTo>
                  <a:pt x="141" y="50"/>
                  <a:pt x="142" y="50"/>
                  <a:pt x="142" y="50"/>
                </a:cubicBezTo>
                <a:cubicBezTo>
                  <a:pt x="143" y="49"/>
                  <a:pt x="143" y="49"/>
                  <a:pt x="144" y="49"/>
                </a:cubicBezTo>
                <a:cubicBezTo>
                  <a:pt x="144" y="49"/>
                  <a:pt x="144" y="49"/>
                  <a:pt x="145" y="49"/>
                </a:cubicBezTo>
                <a:cubicBezTo>
                  <a:pt x="145" y="49"/>
                  <a:pt x="145" y="49"/>
                  <a:pt x="145" y="48"/>
                </a:cubicBezTo>
                <a:close/>
                <a:moveTo>
                  <a:pt x="10" y="46"/>
                </a:moveTo>
                <a:cubicBezTo>
                  <a:pt x="9" y="49"/>
                  <a:pt x="10" y="57"/>
                  <a:pt x="11" y="58"/>
                </a:cubicBezTo>
                <a:cubicBezTo>
                  <a:pt x="11" y="57"/>
                  <a:pt x="11" y="56"/>
                  <a:pt x="12" y="55"/>
                </a:cubicBezTo>
                <a:cubicBezTo>
                  <a:pt x="12" y="54"/>
                  <a:pt x="12" y="53"/>
                  <a:pt x="13" y="52"/>
                </a:cubicBezTo>
                <a:cubicBezTo>
                  <a:pt x="13" y="51"/>
                  <a:pt x="13" y="51"/>
                  <a:pt x="13" y="50"/>
                </a:cubicBezTo>
                <a:cubicBezTo>
                  <a:pt x="12" y="49"/>
                  <a:pt x="12" y="48"/>
                  <a:pt x="12" y="48"/>
                </a:cubicBezTo>
                <a:cubicBezTo>
                  <a:pt x="12" y="47"/>
                  <a:pt x="13" y="47"/>
                  <a:pt x="13" y="47"/>
                </a:cubicBezTo>
                <a:cubicBezTo>
                  <a:pt x="12" y="47"/>
                  <a:pt x="11" y="47"/>
                  <a:pt x="10" y="46"/>
                </a:cubicBezTo>
                <a:close/>
                <a:moveTo>
                  <a:pt x="90" y="63"/>
                </a:moveTo>
                <a:cubicBezTo>
                  <a:pt x="90" y="63"/>
                  <a:pt x="89" y="63"/>
                  <a:pt x="89" y="64"/>
                </a:cubicBezTo>
                <a:cubicBezTo>
                  <a:pt x="88" y="65"/>
                  <a:pt x="87" y="67"/>
                  <a:pt x="86" y="68"/>
                </a:cubicBezTo>
                <a:cubicBezTo>
                  <a:pt x="85" y="69"/>
                  <a:pt x="84" y="70"/>
                  <a:pt x="84" y="72"/>
                </a:cubicBezTo>
                <a:cubicBezTo>
                  <a:pt x="85" y="72"/>
                  <a:pt x="86" y="72"/>
                  <a:pt x="86" y="72"/>
                </a:cubicBezTo>
                <a:cubicBezTo>
                  <a:pt x="88" y="70"/>
                  <a:pt x="89" y="67"/>
                  <a:pt x="91" y="64"/>
                </a:cubicBezTo>
                <a:cubicBezTo>
                  <a:pt x="91" y="64"/>
                  <a:pt x="90" y="63"/>
                  <a:pt x="90" y="63"/>
                </a:cubicBezTo>
                <a:close/>
                <a:moveTo>
                  <a:pt x="42" y="63"/>
                </a:moveTo>
                <a:cubicBezTo>
                  <a:pt x="42" y="63"/>
                  <a:pt x="42" y="63"/>
                  <a:pt x="42" y="63"/>
                </a:cubicBezTo>
                <a:cubicBezTo>
                  <a:pt x="43" y="62"/>
                  <a:pt x="44" y="60"/>
                  <a:pt x="46" y="58"/>
                </a:cubicBezTo>
                <a:cubicBezTo>
                  <a:pt x="45" y="57"/>
                  <a:pt x="44" y="56"/>
                  <a:pt x="43" y="54"/>
                </a:cubicBezTo>
                <a:cubicBezTo>
                  <a:pt x="42" y="56"/>
                  <a:pt x="41" y="57"/>
                  <a:pt x="41" y="58"/>
                </a:cubicBezTo>
                <a:cubicBezTo>
                  <a:pt x="41" y="58"/>
                  <a:pt x="41" y="58"/>
                  <a:pt x="41" y="58"/>
                </a:cubicBezTo>
                <a:cubicBezTo>
                  <a:pt x="41" y="60"/>
                  <a:pt x="41" y="62"/>
                  <a:pt x="42" y="63"/>
                </a:cubicBezTo>
                <a:close/>
                <a:moveTo>
                  <a:pt x="75" y="64"/>
                </a:moveTo>
                <a:cubicBezTo>
                  <a:pt x="75" y="63"/>
                  <a:pt x="74" y="62"/>
                  <a:pt x="74" y="62"/>
                </a:cubicBezTo>
                <a:cubicBezTo>
                  <a:pt x="73" y="62"/>
                  <a:pt x="72" y="62"/>
                  <a:pt x="71" y="63"/>
                </a:cubicBezTo>
                <a:cubicBezTo>
                  <a:pt x="71" y="64"/>
                  <a:pt x="70" y="65"/>
                  <a:pt x="70" y="65"/>
                </a:cubicBezTo>
                <a:cubicBezTo>
                  <a:pt x="70" y="66"/>
                  <a:pt x="69" y="66"/>
                  <a:pt x="69" y="67"/>
                </a:cubicBezTo>
                <a:cubicBezTo>
                  <a:pt x="70" y="67"/>
                  <a:pt x="70" y="68"/>
                  <a:pt x="70" y="69"/>
                </a:cubicBezTo>
                <a:cubicBezTo>
                  <a:pt x="70" y="69"/>
                  <a:pt x="71" y="69"/>
                  <a:pt x="71" y="69"/>
                </a:cubicBezTo>
                <a:cubicBezTo>
                  <a:pt x="72" y="67"/>
                  <a:pt x="74" y="65"/>
                  <a:pt x="75" y="64"/>
                </a:cubicBezTo>
                <a:close/>
                <a:moveTo>
                  <a:pt x="18" y="61"/>
                </a:moveTo>
                <a:cubicBezTo>
                  <a:pt x="20" y="59"/>
                  <a:pt x="21" y="57"/>
                  <a:pt x="22" y="55"/>
                </a:cubicBezTo>
                <a:cubicBezTo>
                  <a:pt x="22" y="55"/>
                  <a:pt x="22" y="54"/>
                  <a:pt x="22" y="54"/>
                </a:cubicBezTo>
                <a:cubicBezTo>
                  <a:pt x="22" y="53"/>
                  <a:pt x="22" y="52"/>
                  <a:pt x="21" y="50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3"/>
                  <a:pt x="18" y="56"/>
                  <a:pt x="17" y="59"/>
                </a:cubicBezTo>
                <a:cubicBezTo>
                  <a:pt x="17" y="59"/>
                  <a:pt x="17" y="59"/>
                  <a:pt x="17" y="60"/>
                </a:cubicBezTo>
                <a:cubicBezTo>
                  <a:pt x="18" y="60"/>
                  <a:pt x="18" y="60"/>
                  <a:pt x="18" y="61"/>
                </a:cubicBezTo>
                <a:close/>
                <a:moveTo>
                  <a:pt x="243" y="85"/>
                </a:moveTo>
                <a:cubicBezTo>
                  <a:pt x="245" y="84"/>
                  <a:pt x="245" y="84"/>
                  <a:pt x="244" y="82"/>
                </a:cubicBezTo>
                <a:cubicBezTo>
                  <a:pt x="244" y="82"/>
                  <a:pt x="244" y="82"/>
                  <a:pt x="244" y="82"/>
                </a:cubicBezTo>
                <a:cubicBezTo>
                  <a:pt x="241" y="79"/>
                  <a:pt x="239" y="77"/>
                  <a:pt x="237" y="74"/>
                </a:cubicBezTo>
                <a:cubicBezTo>
                  <a:pt x="237" y="74"/>
                  <a:pt x="237" y="74"/>
                  <a:pt x="236" y="73"/>
                </a:cubicBezTo>
                <a:cubicBezTo>
                  <a:pt x="238" y="78"/>
                  <a:pt x="240" y="82"/>
                  <a:pt x="243" y="85"/>
                </a:cubicBezTo>
                <a:close/>
                <a:moveTo>
                  <a:pt x="210" y="31"/>
                </a:moveTo>
                <a:cubicBezTo>
                  <a:pt x="210" y="31"/>
                  <a:pt x="210" y="31"/>
                  <a:pt x="210" y="31"/>
                </a:cubicBezTo>
                <a:cubicBezTo>
                  <a:pt x="210" y="30"/>
                  <a:pt x="209" y="30"/>
                  <a:pt x="209" y="30"/>
                </a:cubicBezTo>
                <a:cubicBezTo>
                  <a:pt x="207" y="27"/>
                  <a:pt x="206" y="24"/>
                  <a:pt x="204" y="21"/>
                </a:cubicBezTo>
                <a:cubicBezTo>
                  <a:pt x="203" y="18"/>
                  <a:pt x="201" y="16"/>
                  <a:pt x="199" y="13"/>
                </a:cubicBezTo>
                <a:cubicBezTo>
                  <a:pt x="198" y="13"/>
                  <a:pt x="198" y="13"/>
                  <a:pt x="197" y="12"/>
                </a:cubicBezTo>
                <a:cubicBezTo>
                  <a:pt x="197" y="12"/>
                  <a:pt x="197" y="12"/>
                  <a:pt x="197" y="12"/>
                </a:cubicBezTo>
                <a:cubicBezTo>
                  <a:pt x="198" y="13"/>
                  <a:pt x="198" y="14"/>
                  <a:pt x="199" y="15"/>
                </a:cubicBezTo>
                <a:cubicBezTo>
                  <a:pt x="200" y="15"/>
                  <a:pt x="200" y="16"/>
                  <a:pt x="200" y="17"/>
                </a:cubicBezTo>
                <a:cubicBezTo>
                  <a:pt x="200" y="17"/>
                  <a:pt x="200" y="18"/>
                  <a:pt x="201" y="18"/>
                </a:cubicBezTo>
                <a:cubicBezTo>
                  <a:pt x="204" y="22"/>
                  <a:pt x="206" y="26"/>
                  <a:pt x="209" y="30"/>
                </a:cubicBezTo>
                <a:cubicBezTo>
                  <a:pt x="209" y="31"/>
                  <a:pt x="209" y="31"/>
                  <a:pt x="210" y="31"/>
                </a:cubicBezTo>
                <a:close/>
                <a:moveTo>
                  <a:pt x="234" y="82"/>
                </a:moveTo>
                <a:cubicBezTo>
                  <a:pt x="234" y="81"/>
                  <a:pt x="234" y="80"/>
                  <a:pt x="234" y="80"/>
                </a:cubicBezTo>
                <a:cubicBezTo>
                  <a:pt x="232" y="77"/>
                  <a:pt x="231" y="74"/>
                  <a:pt x="229" y="72"/>
                </a:cubicBezTo>
                <a:cubicBezTo>
                  <a:pt x="227" y="69"/>
                  <a:pt x="226" y="66"/>
                  <a:pt x="224" y="63"/>
                </a:cubicBezTo>
                <a:cubicBezTo>
                  <a:pt x="224" y="63"/>
                  <a:pt x="224" y="62"/>
                  <a:pt x="224" y="62"/>
                </a:cubicBezTo>
                <a:cubicBezTo>
                  <a:pt x="223" y="63"/>
                  <a:pt x="223" y="63"/>
                  <a:pt x="222" y="64"/>
                </a:cubicBezTo>
                <a:cubicBezTo>
                  <a:pt x="223" y="65"/>
                  <a:pt x="224" y="66"/>
                  <a:pt x="225" y="67"/>
                </a:cubicBezTo>
                <a:cubicBezTo>
                  <a:pt x="225" y="67"/>
                  <a:pt x="225" y="67"/>
                  <a:pt x="225" y="67"/>
                </a:cubicBezTo>
                <a:cubicBezTo>
                  <a:pt x="226" y="67"/>
                  <a:pt x="227" y="68"/>
                  <a:pt x="227" y="69"/>
                </a:cubicBezTo>
                <a:cubicBezTo>
                  <a:pt x="227" y="70"/>
                  <a:pt x="228" y="71"/>
                  <a:pt x="228" y="72"/>
                </a:cubicBezTo>
                <a:cubicBezTo>
                  <a:pt x="230" y="75"/>
                  <a:pt x="232" y="78"/>
                  <a:pt x="233" y="81"/>
                </a:cubicBezTo>
                <a:cubicBezTo>
                  <a:pt x="233" y="81"/>
                  <a:pt x="234" y="81"/>
                  <a:pt x="234" y="82"/>
                </a:cubicBezTo>
                <a:close/>
                <a:moveTo>
                  <a:pt x="222" y="59"/>
                </a:moveTo>
                <a:cubicBezTo>
                  <a:pt x="219" y="56"/>
                  <a:pt x="217" y="54"/>
                  <a:pt x="214" y="51"/>
                </a:cubicBezTo>
                <a:cubicBezTo>
                  <a:pt x="214" y="51"/>
                  <a:pt x="214" y="52"/>
                  <a:pt x="213" y="52"/>
                </a:cubicBezTo>
                <a:cubicBezTo>
                  <a:pt x="214" y="53"/>
                  <a:pt x="215" y="54"/>
                  <a:pt x="216" y="55"/>
                </a:cubicBezTo>
                <a:cubicBezTo>
                  <a:pt x="216" y="55"/>
                  <a:pt x="216" y="55"/>
                  <a:pt x="216" y="55"/>
                </a:cubicBezTo>
                <a:cubicBezTo>
                  <a:pt x="217" y="56"/>
                  <a:pt x="217" y="56"/>
                  <a:pt x="217" y="57"/>
                </a:cubicBezTo>
                <a:cubicBezTo>
                  <a:pt x="217" y="57"/>
                  <a:pt x="217" y="57"/>
                  <a:pt x="218" y="58"/>
                </a:cubicBezTo>
                <a:cubicBezTo>
                  <a:pt x="218" y="59"/>
                  <a:pt x="219" y="60"/>
                  <a:pt x="220" y="61"/>
                </a:cubicBezTo>
                <a:cubicBezTo>
                  <a:pt x="221" y="60"/>
                  <a:pt x="221" y="60"/>
                  <a:pt x="222" y="59"/>
                </a:cubicBezTo>
                <a:close/>
                <a:moveTo>
                  <a:pt x="220" y="67"/>
                </a:moveTo>
                <a:cubicBezTo>
                  <a:pt x="219" y="67"/>
                  <a:pt x="219" y="68"/>
                  <a:pt x="218" y="69"/>
                </a:cubicBezTo>
                <a:cubicBezTo>
                  <a:pt x="218" y="70"/>
                  <a:pt x="217" y="71"/>
                  <a:pt x="218" y="72"/>
                </a:cubicBezTo>
                <a:cubicBezTo>
                  <a:pt x="218" y="73"/>
                  <a:pt x="218" y="74"/>
                  <a:pt x="218" y="75"/>
                </a:cubicBezTo>
                <a:cubicBezTo>
                  <a:pt x="220" y="73"/>
                  <a:pt x="221" y="72"/>
                  <a:pt x="222" y="71"/>
                </a:cubicBezTo>
                <a:cubicBezTo>
                  <a:pt x="222" y="69"/>
                  <a:pt x="221" y="68"/>
                  <a:pt x="220" y="67"/>
                </a:cubicBezTo>
                <a:close/>
                <a:moveTo>
                  <a:pt x="56" y="63"/>
                </a:moveTo>
                <a:cubicBezTo>
                  <a:pt x="57" y="61"/>
                  <a:pt x="58" y="60"/>
                  <a:pt x="59" y="59"/>
                </a:cubicBezTo>
                <a:cubicBezTo>
                  <a:pt x="58" y="57"/>
                  <a:pt x="57" y="55"/>
                  <a:pt x="55" y="53"/>
                </a:cubicBezTo>
                <a:cubicBezTo>
                  <a:pt x="55" y="53"/>
                  <a:pt x="55" y="54"/>
                  <a:pt x="55" y="55"/>
                </a:cubicBezTo>
                <a:cubicBezTo>
                  <a:pt x="55" y="55"/>
                  <a:pt x="55" y="56"/>
                  <a:pt x="55" y="56"/>
                </a:cubicBezTo>
                <a:cubicBezTo>
                  <a:pt x="55" y="58"/>
                  <a:pt x="56" y="60"/>
                  <a:pt x="56" y="63"/>
                </a:cubicBezTo>
                <a:close/>
                <a:moveTo>
                  <a:pt x="64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62" y="48"/>
                  <a:pt x="61" y="48"/>
                  <a:pt x="60" y="47"/>
                </a:cubicBezTo>
                <a:cubicBezTo>
                  <a:pt x="59" y="47"/>
                  <a:pt x="58" y="48"/>
                  <a:pt x="58" y="49"/>
                </a:cubicBezTo>
                <a:cubicBezTo>
                  <a:pt x="57" y="50"/>
                  <a:pt x="57" y="50"/>
                  <a:pt x="57" y="51"/>
                </a:cubicBezTo>
                <a:cubicBezTo>
                  <a:pt x="59" y="51"/>
                  <a:pt x="62" y="51"/>
                  <a:pt x="64" y="51"/>
                </a:cubicBezTo>
                <a:cubicBezTo>
                  <a:pt x="64" y="50"/>
                  <a:pt x="64" y="49"/>
                  <a:pt x="64" y="48"/>
                </a:cubicBezTo>
                <a:close/>
                <a:moveTo>
                  <a:pt x="102" y="50"/>
                </a:moveTo>
                <a:cubicBezTo>
                  <a:pt x="103" y="51"/>
                  <a:pt x="103" y="51"/>
                  <a:pt x="104" y="51"/>
                </a:cubicBezTo>
                <a:cubicBezTo>
                  <a:pt x="106" y="51"/>
                  <a:pt x="107" y="51"/>
                  <a:pt x="109" y="51"/>
                </a:cubicBezTo>
                <a:cubicBezTo>
                  <a:pt x="110" y="51"/>
                  <a:pt x="110" y="51"/>
                  <a:pt x="111" y="50"/>
                </a:cubicBezTo>
                <a:cubicBezTo>
                  <a:pt x="111" y="50"/>
                  <a:pt x="112" y="49"/>
                  <a:pt x="112" y="48"/>
                </a:cubicBezTo>
                <a:cubicBezTo>
                  <a:pt x="109" y="48"/>
                  <a:pt x="107" y="48"/>
                  <a:pt x="104" y="48"/>
                </a:cubicBezTo>
                <a:cubicBezTo>
                  <a:pt x="103" y="49"/>
                  <a:pt x="103" y="50"/>
                  <a:pt x="102" y="50"/>
                </a:cubicBezTo>
                <a:close/>
                <a:moveTo>
                  <a:pt x="152" y="64"/>
                </a:moveTo>
                <a:cubicBezTo>
                  <a:pt x="152" y="64"/>
                  <a:pt x="152" y="65"/>
                  <a:pt x="153" y="65"/>
                </a:cubicBezTo>
                <a:cubicBezTo>
                  <a:pt x="153" y="65"/>
                  <a:pt x="153" y="66"/>
                  <a:pt x="153" y="66"/>
                </a:cubicBezTo>
                <a:cubicBezTo>
                  <a:pt x="154" y="66"/>
                  <a:pt x="155" y="66"/>
                  <a:pt x="155" y="66"/>
                </a:cubicBezTo>
                <a:cubicBezTo>
                  <a:pt x="156" y="65"/>
                  <a:pt x="157" y="65"/>
                  <a:pt x="156" y="64"/>
                </a:cubicBezTo>
                <a:cubicBezTo>
                  <a:pt x="156" y="63"/>
                  <a:pt x="156" y="62"/>
                  <a:pt x="156" y="61"/>
                </a:cubicBezTo>
                <a:cubicBezTo>
                  <a:pt x="156" y="60"/>
                  <a:pt x="155" y="60"/>
                  <a:pt x="155" y="59"/>
                </a:cubicBezTo>
                <a:cubicBezTo>
                  <a:pt x="154" y="60"/>
                  <a:pt x="153" y="62"/>
                  <a:pt x="152" y="64"/>
                </a:cubicBezTo>
                <a:close/>
                <a:moveTo>
                  <a:pt x="210" y="79"/>
                </a:moveTo>
                <a:cubicBezTo>
                  <a:pt x="209" y="81"/>
                  <a:pt x="207" y="82"/>
                  <a:pt x="207" y="85"/>
                </a:cubicBezTo>
                <a:cubicBezTo>
                  <a:pt x="206" y="86"/>
                  <a:pt x="206" y="87"/>
                  <a:pt x="207" y="88"/>
                </a:cubicBezTo>
                <a:cubicBezTo>
                  <a:pt x="209" y="86"/>
                  <a:pt x="210" y="84"/>
                  <a:pt x="212" y="82"/>
                </a:cubicBezTo>
                <a:cubicBezTo>
                  <a:pt x="211" y="81"/>
                  <a:pt x="211" y="80"/>
                  <a:pt x="210" y="79"/>
                </a:cubicBezTo>
                <a:close/>
                <a:moveTo>
                  <a:pt x="163" y="77"/>
                </a:moveTo>
                <a:cubicBezTo>
                  <a:pt x="164" y="77"/>
                  <a:pt x="164" y="78"/>
                  <a:pt x="165" y="78"/>
                </a:cubicBezTo>
                <a:cubicBezTo>
                  <a:pt x="166" y="78"/>
                  <a:pt x="167" y="78"/>
                  <a:pt x="168" y="78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8" y="74"/>
                  <a:pt x="168" y="73"/>
                </a:cubicBezTo>
                <a:cubicBezTo>
                  <a:pt x="167" y="74"/>
                  <a:pt x="166" y="74"/>
                  <a:pt x="166" y="74"/>
                </a:cubicBezTo>
                <a:cubicBezTo>
                  <a:pt x="165" y="75"/>
                  <a:pt x="164" y="76"/>
                  <a:pt x="163" y="77"/>
                </a:cubicBezTo>
                <a:close/>
                <a:moveTo>
                  <a:pt x="92" y="43"/>
                </a:moveTo>
                <a:cubicBezTo>
                  <a:pt x="83" y="43"/>
                  <a:pt x="74" y="43"/>
                  <a:pt x="66" y="43"/>
                </a:cubicBezTo>
                <a:cubicBezTo>
                  <a:pt x="72" y="44"/>
                  <a:pt x="78" y="44"/>
                  <a:pt x="84" y="44"/>
                </a:cubicBezTo>
                <a:cubicBezTo>
                  <a:pt x="86" y="44"/>
                  <a:pt x="88" y="44"/>
                  <a:pt x="91" y="44"/>
                </a:cubicBezTo>
                <a:cubicBezTo>
                  <a:pt x="91" y="44"/>
                  <a:pt x="92" y="44"/>
                  <a:pt x="92" y="43"/>
                </a:cubicBezTo>
                <a:close/>
                <a:moveTo>
                  <a:pt x="32" y="76"/>
                </a:moveTo>
                <a:cubicBezTo>
                  <a:pt x="34" y="74"/>
                  <a:pt x="35" y="72"/>
                  <a:pt x="37" y="71"/>
                </a:cubicBezTo>
                <a:cubicBezTo>
                  <a:pt x="36" y="70"/>
                  <a:pt x="35" y="69"/>
                  <a:pt x="35" y="68"/>
                </a:cubicBezTo>
                <a:cubicBezTo>
                  <a:pt x="34" y="70"/>
                  <a:pt x="33" y="71"/>
                  <a:pt x="32" y="73"/>
                </a:cubicBezTo>
                <a:cubicBezTo>
                  <a:pt x="32" y="73"/>
                  <a:pt x="32" y="74"/>
                  <a:pt x="32" y="74"/>
                </a:cubicBezTo>
                <a:cubicBezTo>
                  <a:pt x="32" y="75"/>
                  <a:pt x="32" y="75"/>
                  <a:pt x="32" y="76"/>
                </a:cubicBezTo>
                <a:close/>
                <a:moveTo>
                  <a:pt x="133" y="48"/>
                </a:moveTo>
                <a:cubicBezTo>
                  <a:pt x="133" y="48"/>
                  <a:pt x="133" y="48"/>
                  <a:pt x="133" y="48"/>
                </a:cubicBezTo>
                <a:cubicBezTo>
                  <a:pt x="131" y="48"/>
                  <a:pt x="128" y="48"/>
                  <a:pt x="126" y="48"/>
                </a:cubicBezTo>
                <a:cubicBezTo>
                  <a:pt x="126" y="48"/>
                  <a:pt x="125" y="48"/>
                  <a:pt x="125" y="48"/>
                </a:cubicBezTo>
                <a:cubicBezTo>
                  <a:pt x="125" y="49"/>
                  <a:pt x="124" y="50"/>
                  <a:pt x="124" y="51"/>
                </a:cubicBezTo>
                <a:cubicBezTo>
                  <a:pt x="125" y="51"/>
                  <a:pt x="126" y="51"/>
                  <a:pt x="127" y="5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28" y="50"/>
                  <a:pt x="128" y="50"/>
                  <a:pt x="129" y="49"/>
                </a:cubicBezTo>
                <a:cubicBezTo>
                  <a:pt x="130" y="49"/>
                  <a:pt x="130" y="49"/>
                  <a:pt x="131" y="50"/>
                </a:cubicBezTo>
                <a:cubicBezTo>
                  <a:pt x="132" y="49"/>
                  <a:pt x="132" y="49"/>
                  <a:pt x="133" y="48"/>
                </a:cubicBezTo>
                <a:close/>
                <a:moveTo>
                  <a:pt x="80" y="56"/>
                </a:moveTo>
                <a:cubicBezTo>
                  <a:pt x="80" y="56"/>
                  <a:pt x="80" y="55"/>
                  <a:pt x="80" y="55"/>
                </a:cubicBezTo>
                <a:cubicBezTo>
                  <a:pt x="80" y="54"/>
                  <a:pt x="77" y="54"/>
                  <a:pt x="77" y="55"/>
                </a:cubicBezTo>
                <a:cubicBezTo>
                  <a:pt x="77" y="55"/>
                  <a:pt x="76" y="55"/>
                  <a:pt x="76" y="55"/>
                </a:cubicBezTo>
                <a:cubicBezTo>
                  <a:pt x="76" y="56"/>
                  <a:pt x="75" y="57"/>
                  <a:pt x="75" y="57"/>
                </a:cubicBezTo>
                <a:cubicBezTo>
                  <a:pt x="75" y="58"/>
                  <a:pt x="75" y="58"/>
                  <a:pt x="75" y="58"/>
                </a:cubicBezTo>
                <a:cubicBezTo>
                  <a:pt x="75" y="59"/>
                  <a:pt x="75" y="59"/>
                  <a:pt x="76" y="59"/>
                </a:cubicBezTo>
                <a:cubicBezTo>
                  <a:pt x="77" y="59"/>
                  <a:pt x="78" y="58"/>
                  <a:pt x="79" y="58"/>
                </a:cubicBezTo>
                <a:cubicBezTo>
                  <a:pt x="80" y="58"/>
                  <a:pt x="80" y="57"/>
                  <a:pt x="80" y="56"/>
                </a:cubicBezTo>
                <a:close/>
                <a:moveTo>
                  <a:pt x="62" y="79"/>
                </a:moveTo>
                <a:cubicBezTo>
                  <a:pt x="62" y="80"/>
                  <a:pt x="62" y="80"/>
                  <a:pt x="62" y="80"/>
                </a:cubicBezTo>
                <a:cubicBezTo>
                  <a:pt x="65" y="77"/>
                  <a:pt x="67" y="75"/>
                  <a:pt x="69" y="72"/>
                </a:cubicBezTo>
                <a:cubicBezTo>
                  <a:pt x="68" y="71"/>
                  <a:pt x="67" y="71"/>
                  <a:pt x="66" y="71"/>
                </a:cubicBezTo>
                <a:cubicBezTo>
                  <a:pt x="65" y="74"/>
                  <a:pt x="63" y="77"/>
                  <a:pt x="62" y="79"/>
                </a:cubicBezTo>
                <a:close/>
                <a:moveTo>
                  <a:pt x="37" y="85"/>
                </a:move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8" y="85"/>
                  <a:pt x="38" y="85"/>
                </a:cubicBezTo>
                <a:cubicBezTo>
                  <a:pt x="39" y="83"/>
                  <a:pt x="41" y="81"/>
                  <a:pt x="42" y="79"/>
                </a:cubicBezTo>
                <a:cubicBezTo>
                  <a:pt x="43" y="78"/>
                  <a:pt x="43" y="77"/>
                  <a:pt x="43" y="75"/>
                </a:cubicBezTo>
                <a:cubicBezTo>
                  <a:pt x="43" y="75"/>
                  <a:pt x="42" y="76"/>
                  <a:pt x="42" y="76"/>
                </a:cubicBezTo>
                <a:cubicBezTo>
                  <a:pt x="42" y="76"/>
                  <a:pt x="41" y="77"/>
                  <a:pt x="41" y="77"/>
                </a:cubicBezTo>
                <a:cubicBezTo>
                  <a:pt x="40" y="79"/>
                  <a:pt x="38" y="82"/>
                  <a:pt x="37" y="85"/>
                </a:cubicBezTo>
                <a:cubicBezTo>
                  <a:pt x="37" y="85"/>
                  <a:pt x="37" y="85"/>
                  <a:pt x="37" y="85"/>
                </a:cubicBezTo>
                <a:close/>
                <a:moveTo>
                  <a:pt x="135" y="59"/>
                </a:moveTo>
                <a:cubicBezTo>
                  <a:pt x="134" y="57"/>
                  <a:pt x="134" y="57"/>
                  <a:pt x="133" y="57"/>
                </a:cubicBezTo>
                <a:cubicBezTo>
                  <a:pt x="132" y="57"/>
                  <a:pt x="132" y="57"/>
                  <a:pt x="131" y="57"/>
                </a:cubicBezTo>
                <a:cubicBezTo>
                  <a:pt x="130" y="57"/>
                  <a:pt x="130" y="57"/>
                  <a:pt x="130" y="58"/>
                </a:cubicBezTo>
                <a:cubicBezTo>
                  <a:pt x="130" y="59"/>
                  <a:pt x="130" y="61"/>
                  <a:pt x="131" y="62"/>
                </a:cubicBezTo>
                <a:cubicBezTo>
                  <a:pt x="131" y="62"/>
                  <a:pt x="131" y="63"/>
                  <a:pt x="131" y="63"/>
                </a:cubicBezTo>
                <a:cubicBezTo>
                  <a:pt x="132" y="62"/>
                  <a:pt x="134" y="60"/>
                  <a:pt x="135" y="59"/>
                </a:cubicBezTo>
                <a:close/>
                <a:moveTo>
                  <a:pt x="53" y="66"/>
                </a:moveTo>
                <a:cubicBezTo>
                  <a:pt x="54" y="66"/>
                  <a:pt x="54" y="65"/>
                  <a:pt x="54" y="64"/>
                </a:cubicBezTo>
                <a:cubicBezTo>
                  <a:pt x="53" y="62"/>
                  <a:pt x="53" y="60"/>
                  <a:pt x="53" y="58"/>
                </a:cubicBezTo>
                <a:cubicBezTo>
                  <a:pt x="53" y="58"/>
                  <a:pt x="53" y="58"/>
                  <a:pt x="53" y="57"/>
                </a:cubicBezTo>
                <a:cubicBezTo>
                  <a:pt x="52" y="59"/>
                  <a:pt x="51" y="60"/>
                  <a:pt x="50" y="61"/>
                </a:cubicBezTo>
                <a:cubicBezTo>
                  <a:pt x="50" y="61"/>
                  <a:pt x="50" y="62"/>
                  <a:pt x="50" y="62"/>
                </a:cubicBezTo>
                <a:cubicBezTo>
                  <a:pt x="51" y="63"/>
                  <a:pt x="52" y="65"/>
                  <a:pt x="53" y="66"/>
                </a:cubicBezTo>
                <a:close/>
                <a:moveTo>
                  <a:pt x="70" y="50"/>
                </a:moveTo>
                <a:cubicBezTo>
                  <a:pt x="70" y="50"/>
                  <a:pt x="70" y="50"/>
                  <a:pt x="70" y="50"/>
                </a:cubicBezTo>
                <a:cubicBezTo>
                  <a:pt x="72" y="50"/>
                  <a:pt x="74" y="50"/>
                  <a:pt x="76" y="50"/>
                </a:cubicBezTo>
                <a:cubicBezTo>
                  <a:pt x="76" y="50"/>
                  <a:pt x="76" y="50"/>
                  <a:pt x="77" y="50"/>
                </a:cubicBezTo>
                <a:cubicBezTo>
                  <a:pt x="77" y="50"/>
                  <a:pt x="78" y="49"/>
                  <a:pt x="78" y="48"/>
                </a:cubicBezTo>
                <a:cubicBezTo>
                  <a:pt x="76" y="48"/>
                  <a:pt x="73" y="48"/>
                  <a:pt x="71" y="48"/>
                </a:cubicBezTo>
                <a:cubicBezTo>
                  <a:pt x="71" y="49"/>
                  <a:pt x="70" y="49"/>
                  <a:pt x="70" y="50"/>
                </a:cubicBezTo>
                <a:close/>
                <a:moveTo>
                  <a:pt x="71" y="57"/>
                </a:moveTo>
                <a:cubicBezTo>
                  <a:pt x="71" y="56"/>
                  <a:pt x="70" y="55"/>
                  <a:pt x="69" y="54"/>
                </a:cubicBezTo>
                <a:cubicBezTo>
                  <a:pt x="69" y="54"/>
                  <a:pt x="68" y="53"/>
                  <a:pt x="68" y="54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7"/>
                  <a:pt x="68" y="58"/>
                  <a:pt x="68" y="60"/>
                </a:cubicBezTo>
                <a:cubicBezTo>
                  <a:pt x="70" y="60"/>
                  <a:pt x="70" y="58"/>
                  <a:pt x="71" y="57"/>
                </a:cubicBezTo>
                <a:close/>
                <a:moveTo>
                  <a:pt x="143" y="65"/>
                </a:moveTo>
                <a:cubicBezTo>
                  <a:pt x="144" y="63"/>
                  <a:pt x="144" y="63"/>
                  <a:pt x="144" y="61"/>
                </a:cubicBezTo>
                <a:cubicBezTo>
                  <a:pt x="144" y="60"/>
                  <a:pt x="144" y="60"/>
                  <a:pt x="143" y="59"/>
                </a:cubicBezTo>
                <a:cubicBezTo>
                  <a:pt x="143" y="59"/>
                  <a:pt x="143" y="58"/>
                  <a:pt x="143" y="57"/>
                </a:cubicBezTo>
                <a:cubicBezTo>
                  <a:pt x="142" y="59"/>
                  <a:pt x="141" y="60"/>
                  <a:pt x="140" y="61"/>
                </a:cubicBezTo>
                <a:cubicBezTo>
                  <a:pt x="141" y="62"/>
                  <a:pt x="142" y="63"/>
                  <a:pt x="143" y="65"/>
                </a:cubicBezTo>
                <a:close/>
                <a:moveTo>
                  <a:pt x="47" y="77"/>
                </a:moveTo>
                <a:cubicBezTo>
                  <a:pt x="46" y="78"/>
                  <a:pt x="46" y="79"/>
                  <a:pt x="45" y="80"/>
                </a:cubicBezTo>
                <a:cubicBezTo>
                  <a:pt x="45" y="81"/>
                  <a:pt x="45" y="83"/>
                  <a:pt x="45" y="85"/>
                </a:cubicBezTo>
                <a:cubicBezTo>
                  <a:pt x="46" y="85"/>
                  <a:pt x="46" y="85"/>
                  <a:pt x="47" y="84"/>
                </a:cubicBezTo>
                <a:cubicBezTo>
                  <a:pt x="47" y="83"/>
                  <a:pt x="47" y="83"/>
                  <a:pt x="47" y="83"/>
                </a:cubicBezTo>
                <a:cubicBezTo>
                  <a:pt x="48" y="82"/>
                  <a:pt x="48" y="81"/>
                  <a:pt x="48" y="80"/>
                </a:cubicBezTo>
                <a:cubicBezTo>
                  <a:pt x="48" y="79"/>
                  <a:pt x="47" y="79"/>
                  <a:pt x="47" y="77"/>
                </a:cubicBezTo>
                <a:close/>
                <a:moveTo>
                  <a:pt x="134" y="86"/>
                </a:moveTo>
                <a:cubicBezTo>
                  <a:pt x="134" y="86"/>
                  <a:pt x="134" y="85"/>
                  <a:pt x="134" y="85"/>
                </a:cubicBezTo>
                <a:cubicBezTo>
                  <a:pt x="134" y="85"/>
                  <a:pt x="134" y="84"/>
                  <a:pt x="134" y="83"/>
                </a:cubicBezTo>
                <a:cubicBezTo>
                  <a:pt x="134" y="83"/>
                  <a:pt x="133" y="82"/>
                  <a:pt x="133" y="82"/>
                </a:cubicBezTo>
                <a:cubicBezTo>
                  <a:pt x="133" y="81"/>
                  <a:pt x="132" y="81"/>
                  <a:pt x="132" y="81"/>
                </a:cubicBezTo>
                <a:cubicBezTo>
                  <a:pt x="131" y="81"/>
                  <a:pt x="130" y="82"/>
                  <a:pt x="130" y="83"/>
                </a:cubicBezTo>
                <a:cubicBezTo>
                  <a:pt x="130" y="84"/>
                  <a:pt x="130" y="84"/>
                  <a:pt x="130" y="85"/>
                </a:cubicBezTo>
                <a:cubicBezTo>
                  <a:pt x="131" y="85"/>
                  <a:pt x="132" y="86"/>
                  <a:pt x="134" y="86"/>
                </a:cubicBezTo>
                <a:close/>
                <a:moveTo>
                  <a:pt x="215" y="73"/>
                </a:moveTo>
                <a:cubicBezTo>
                  <a:pt x="215" y="73"/>
                  <a:pt x="215" y="73"/>
                  <a:pt x="215" y="73"/>
                </a:cubicBezTo>
                <a:cubicBezTo>
                  <a:pt x="214" y="74"/>
                  <a:pt x="213" y="76"/>
                  <a:pt x="212" y="77"/>
                </a:cubicBezTo>
                <a:cubicBezTo>
                  <a:pt x="213" y="78"/>
                  <a:pt x="213" y="79"/>
                  <a:pt x="214" y="80"/>
                </a:cubicBezTo>
                <a:cubicBezTo>
                  <a:pt x="214" y="79"/>
                  <a:pt x="215" y="78"/>
                  <a:pt x="216" y="78"/>
                </a:cubicBezTo>
                <a:cubicBezTo>
                  <a:pt x="216" y="77"/>
                  <a:pt x="216" y="77"/>
                  <a:pt x="216" y="77"/>
                </a:cubicBezTo>
                <a:cubicBezTo>
                  <a:pt x="216" y="76"/>
                  <a:pt x="216" y="74"/>
                  <a:pt x="215" y="73"/>
                </a:cubicBezTo>
                <a:close/>
                <a:moveTo>
                  <a:pt x="113" y="57"/>
                </a:moveTo>
                <a:cubicBezTo>
                  <a:pt x="113" y="57"/>
                  <a:pt x="113" y="57"/>
                  <a:pt x="113" y="57"/>
                </a:cubicBezTo>
                <a:cubicBezTo>
                  <a:pt x="111" y="57"/>
                  <a:pt x="110" y="57"/>
                  <a:pt x="109" y="57"/>
                </a:cubicBezTo>
                <a:cubicBezTo>
                  <a:pt x="109" y="57"/>
                  <a:pt x="108" y="58"/>
                  <a:pt x="108" y="58"/>
                </a:cubicBezTo>
                <a:cubicBezTo>
                  <a:pt x="108" y="58"/>
                  <a:pt x="107" y="59"/>
                  <a:pt x="107" y="60"/>
                </a:cubicBezTo>
                <a:cubicBezTo>
                  <a:pt x="107" y="61"/>
                  <a:pt x="108" y="61"/>
                  <a:pt x="108" y="62"/>
                </a:cubicBezTo>
                <a:cubicBezTo>
                  <a:pt x="110" y="60"/>
                  <a:pt x="111" y="59"/>
                  <a:pt x="113" y="57"/>
                </a:cubicBezTo>
                <a:close/>
                <a:moveTo>
                  <a:pt x="158" y="55"/>
                </a:moveTo>
                <a:cubicBezTo>
                  <a:pt x="157" y="55"/>
                  <a:pt x="157" y="56"/>
                  <a:pt x="157" y="57"/>
                </a:cubicBezTo>
                <a:cubicBezTo>
                  <a:pt x="158" y="58"/>
                  <a:pt x="158" y="60"/>
                  <a:pt x="158" y="62"/>
                </a:cubicBezTo>
                <a:cubicBezTo>
                  <a:pt x="158" y="62"/>
                  <a:pt x="158" y="62"/>
                  <a:pt x="158" y="62"/>
                </a:cubicBezTo>
                <a:cubicBezTo>
                  <a:pt x="159" y="61"/>
                  <a:pt x="160" y="61"/>
                  <a:pt x="161" y="60"/>
                </a:cubicBezTo>
                <a:cubicBezTo>
                  <a:pt x="160" y="58"/>
                  <a:pt x="159" y="56"/>
                  <a:pt x="158" y="55"/>
                </a:cubicBezTo>
                <a:close/>
                <a:moveTo>
                  <a:pt x="168" y="68"/>
                </a:moveTo>
                <a:cubicBezTo>
                  <a:pt x="168" y="67"/>
                  <a:pt x="169" y="67"/>
                  <a:pt x="169" y="66"/>
                </a:cubicBezTo>
                <a:cubicBezTo>
                  <a:pt x="168" y="64"/>
                  <a:pt x="168" y="62"/>
                  <a:pt x="168" y="60"/>
                </a:cubicBezTo>
                <a:cubicBezTo>
                  <a:pt x="167" y="61"/>
                  <a:pt x="166" y="62"/>
                  <a:pt x="166" y="63"/>
                </a:cubicBezTo>
                <a:cubicBezTo>
                  <a:pt x="165" y="63"/>
                  <a:pt x="165" y="63"/>
                  <a:pt x="166" y="63"/>
                </a:cubicBezTo>
                <a:cubicBezTo>
                  <a:pt x="166" y="65"/>
                  <a:pt x="167" y="66"/>
                  <a:pt x="168" y="68"/>
                </a:cubicBezTo>
                <a:close/>
                <a:moveTo>
                  <a:pt x="121" y="78"/>
                </a:moveTo>
                <a:cubicBezTo>
                  <a:pt x="121" y="78"/>
                  <a:pt x="122" y="78"/>
                  <a:pt x="122" y="78"/>
                </a:cubicBezTo>
                <a:cubicBezTo>
                  <a:pt x="122" y="79"/>
                  <a:pt x="123" y="79"/>
                  <a:pt x="124" y="79"/>
                </a:cubicBezTo>
                <a:cubicBezTo>
                  <a:pt x="124" y="79"/>
                  <a:pt x="125" y="79"/>
                  <a:pt x="125" y="79"/>
                </a:cubicBezTo>
                <a:cubicBezTo>
                  <a:pt x="125" y="79"/>
                  <a:pt x="125" y="79"/>
                  <a:pt x="125" y="79"/>
                </a:cubicBezTo>
                <a:cubicBezTo>
                  <a:pt x="126" y="78"/>
                  <a:pt x="126" y="77"/>
                  <a:pt x="127" y="76"/>
                </a:cubicBezTo>
                <a:cubicBezTo>
                  <a:pt x="126" y="76"/>
                  <a:pt x="125" y="76"/>
                  <a:pt x="123" y="75"/>
                </a:cubicBezTo>
                <a:cubicBezTo>
                  <a:pt x="123" y="76"/>
                  <a:pt x="122" y="77"/>
                  <a:pt x="121" y="78"/>
                </a:cubicBezTo>
                <a:close/>
                <a:moveTo>
                  <a:pt x="217" y="103"/>
                </a:moveTo>
                <a:cubicBezTo>
                  <a:pt x="217" y="102"/>
                  <a:pt x="217" y="102"/>
                  <a:pt x="217" y="102"/>
                </a:cubicBezTo>
                <a:cubicBezTo>
                  <a:pt x="214" y="104"/>
                  <a:pt x="209" y="110"/>
                  <a:pt x="209" y="111"/>
                </a:cubicBezTo>
                <a:cubicBezTo>
                  <a:pt x="212" y="108"/>
                  <a:pt x="215" y="106"/>
                  <a:pt x="217" y="103"/>
                </a:cubicBezTo>
                <a:close/>
                <a:moveTo>
                  <a:pt x="118" y="82"/>
                </a:moveTo>
                <a:cubicBezTo>
                  <a:pt x="118" y="83"/>
                  <a:pt x="119" y="84"/>
                  <a:pt x="119" y="84"/>
                </a:cubicBezTo>
                <a:cubicBezTo>
                  <a:pt x="120" y="85"/>
                  <a:pt x="120" y="86"/>
                  <a:pt x="121" y="86"/>
                </a:cubicBezTo>
                <a:cubicBezTo>
                  <a:pt x="122" y="85"/>
                  <a:pt x="123" y="83"/>
                  <a:pt x="124" y="82"/>
                </a:cubicBezTo>
                <a:cubicBezTo>
                  <a:pt x="122" y="82"/>
                  <a:pt x="120" y="82"/>
                  <a:pt x="118" y="82"/>
                </a:cubicBezTo>
                <a:close/>
                <a:moveTo>
                  <a:pt x="201" y="32"/>
                </a:moveTo>
                <a:cubicBezTo>
                  <a:pt x="201" y="34"/>
                  <a:pt x="206" y="42"/>
                  <a:pt x="208" y="44"/>
                </a:cubicBezTo>
                <a:cubicBezTo>
                  <a:pt x="208" y="44"/>
                  <a:pt x="209" y="44"/>
                  <a:pt x="209" y="44"/>
                </a:cubicBezTo>
                <a:cubicBezTo>
                  <a:pt x="206" y="40"/>
                  <a:pt x="204" y="36"/>
                  <a:pt x="201" y="32"/>
                </a:cubicBezTo>
                <a:close/>
                <a:moveTo>
                  <a:pt x="89" y="73"/>
                </a:moveTo>
                <a:cubicBezTo>
                  <a:pt x="90" y="73"/>
                  <a:pt x="90" y="73"/>
                  <a:pt x="91" y="73"/>
                </a:cubicBezTo>
                <a:cubicBezTo>
                  <a:pt x="91" y="73"/>
                  <a:pt x="92" y="73"/>
                  <a:pt x="92" y="73"/>
                </a:cubicBezTo>
                <a:cubicBezTo>
                  <a:pt x="93" y="72"/>
                  <a:pt x="93" y="71"/>
                  <a:pt x="94" y="70"/>
                </a:cubicBezTo>
                <a:cubicBezTo>
                  <a:pt x="93" y="69"/>
                  <a:pt x="93" y="69"/>
                  <a:pt x="92" y="68"/>
                </a:cubicBezTo>
                <a:cubicBezTo>
                  <a:pt x="91" y="69"/>
                  <a:pt x="90" y="71"/>
                  <a:pt x="89" y="73"/>
                </a:cubicBezTo>
                <a:close/>
                <a:moveTo>
                  <a:pt x="84" y="65"/>
                </a:moveTo>
                <a:cubicBezTo>
                  <a:pt x="84" y="65"/>
                  <a:pt x="84" y="65"/>
                  <a:pt x="84" y="65"/>
                </a:cubicBezTo>
                <a:cubicBezTo>
                  <a:pt x="86" y="64"/>
                  <a:pt x="87" y="62"/>
                  <a:pt x="88" y="61"/>
                </a:cubicBezTo>
                <a:cubicBezTo>
                  <a:pt x="88" y="59"/>
                  <a:pt x="88" y="59"/>
                  <a:pt x="87" y="60"/>
                </a:cubicBezTo>
                <a:cubicBezTo>
                  <a:pt x="86" y="60"/>
                  <a:pt x="85" y="60"/>
                  <a:pt x="85" y="61"/>
                </a:cubicBezTo>
                <a:cubicBezTo>
                  <a:pt x="85" y="61"/>
                  <a:pt x="84" y="62"/>
                  <a:pt x="84" y="62"/>
                </a:cubicBezTo>
                <a:cubicBezTo>
                  <a:pt x="84" y="62"/>
                  <a:pt x="84" y="63"/>
                  <a:pt x="84" y="63"/>
                </a:cubicBezTo>
                <a:cubicBezTo>
                  <a:pt x="84" y="64"/>
                  <a:pt x="84" y="65"/>
                  <a:pt x="84" y="65"/>
                </a:cubicBezTo>
                <a:close/>
                <a:moveTo>
                  <a:pt x="99" y="63"/>
                </a:moveTo>
                <a:cubicBezTo>
                  <a:pt x="99" y="63"/>
                  <a:pt x="100" y="63"/>
                  <a:pt x="100" y="63"/>
                </a:cubicBezTo>
                <a:cubicBezTo>
                  <a:pt x="101" y="62"/>
                  <a:pt x="102" y="61"/>
                  <a:pt x="103" y="59"/>
                </a:cubicBezTo>
                <a:cubicBezTo>
                  <a:pt x="103" y="59"/>
                  <a:pt x="103" y="58"/>
                  <a:pt x="102" y="58"/>
                </a:cubicBezTo>
                <a:cubicBezTo>
                  <a:pt x="101" y="58"/>
                  <a:pt x="100" y="58"/>
                  <a:pt x="99" y="58"/>
                </a:cubicBezTo>
                <a:cubicBezTo>
                  <a:pt x="99" y="60"/>
                  <a:pt x="99" y="61"/>
                  <a:pt x="99" y="62"/>
                </a:cubicBezTo>
                <a:cubicBezTo>
                  <a:pt x="99" y="62"/>
                  <a:pt x="99" y="63"/>
                  <a:pt x="99" y="63"/>
                </a:cubicBezTo>
                <a:close/>
                <a:moveTo>
                  <a:pt x="154" y="48"/>
                </a:moveTo>
                <a:cubicBezTo>
                  <a:pt x="154" y="48"/>
                  <a:pt x="154" y="48"/>
                  <a:pt x="153" y="48"/>
                </a:cubicBezTo>
                <a:cubicBezTo>
                  <a:pt x="153" y="49"/>
                  <a:pt x="152" y="50"/>
                  <a:pt x="151" y="50"/>
                </a:cubicBezTo>
                <a:cubicBezTo>
                  <a:pt x="150" y="50"/>
                  <a:pt x="149" y="49"/>
                  <a:pt x="149" y="49"/>
                </a:cubicBezTo>
                <a:cubicBezTo>
                  <a:pt x="148" y="50"/>
                  <a:pt x="148" y="50"/>
                  <a:pt x="147" y="51"/>
                </a:cubicBezTo>
                <a:cubicBezTo>
                  <a:pt x="149" y="51"/>
                  <a:pt x="153" y="52"/>
                  <a:pt x="154" y="51"/>
                </a:cubicBezTo>
                <a:cubicBezTo>
                  <a:pt x="154" y="50"/>
                  <a:pt x="154" y="49"/>
                  <a:pt x="154" y="48"/>
                </a:cubicBezTo>
                <a:close/>
                <a:moveTo>
                  <a:pt x="39" y="61"/>
                </a:moveTo>
                <a:cubicBezTo>
                  <a:pt x="39" y="61"/>
                  <a:pt x="39" y="61"/>
                  <a:pt x="38" y="61"/>
                </a:cubicBezTo>
                <a:cubicBezTo>
                  <a:pt x="38" y="63"/>
                  <a:pt x="37" y="64"/>
                  <a:pt x="36" y="65"/>
                </a:cubicBezTo>
                <a:cubicBezTo>
                  <a:pt x="37" y="66"/>
                  <a:pt x="37" y="67"/>
                  <a:pt x="38" y="68"/>
                </a:cubicBezTo>
                <a:cubicBezTo>
                  <a:pt x="39" y="68"/>
                  <a:pt x="39" y="67"/>
                  <a:pt x="39" y="67"/>
                </a:cubicBezTo>
                <a:cubicBezTo>
                  <a:pt x="40" y="66"/>
                  <a:pt x="40" y="66"/>
                  <a:pt x="40" y="66"/>
                </a:cubicBezTo>
                <a:cubicBezTo>
                  <a:pt x="39" y="64"/>
                  <a:pt x="39" y="63"/>
                  <a:pt x="39" y="61"/>
                </a:cubicBezTo>
                <a:close/>
                <a:moveTo>
                  <a:pt x="102" y="86"/>
                </a:moveTo>
                <a:cubicBezTo>
                  <a:pt x="104" y="86"/>
                  <a:pt x="106" y="86"/>
                  <a:pt x="107" y="86"/>
                </a:cubicBezTo>
                <a:cubicBezTo>
                  <a:pt x="107" y="85"/>
                  <a:pt x="107" y="84"/>
                  <a:pt x="107" y="83"/>
                </a:cubicBezTo>
                <a:cubicBezTo>
                  <a:pt x="107" y="83"/>
                  <a:pt x="106" y="83"/>
                  <a:pt x="106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4" y="84"/>
                  <a:pt x="103" y="85"/>
                  <a:pt x="102" y="86"/>
                </a:cubicBezTo>
                <a:close/>
                <a:moveTo>
                  <a:pt x="87" y="75"/>
                </a:moveTo>
                <a:cubicBezTo>
                  <a:pt x="86" y="77"/>
                  <a:pt x="85" y="79"/>
                  <a:pt x="84" y="81"/>
                </a:cubicBezTo>
                <a:cubicBezTo>
                  <a:pt x="85" y="81"/>
                  <a:pt x="85" y="81"/>
                  <a:pt x="86" y="81"/>
                </a:cubicBezTo>
                <a:cubicBezTo>
                  <a:pt x="87" y="79"/>
                  <a:pt x="88" y="77"/>
                  <a:pt x="89" y="76"/>
                </a:cubicBezTo>
                <a:cubicBezTo>
                  <a:pt x="89" y="76"/>
                  <a:pt x="90" y="75"/>
                  <a:pt x="90" y="75"/>
                </a:cubicBezTo>
                <a:cubicBezTo>
                  <a:pt x="89" y="75"/>
                  <a:pt x="88" y="75"/>
                  <a:pt x="87" y="75"/>
                </a:cubicBezTo>
                <a:close/>
                <a:moveTo>
                  <a:pt x="155" y="78"/>
                </a:moveTo>
                <a:cubicBezTo>
                  <a:pt x="156" y="78"/>
                  <a:pt x="157" y="78"/>
                  <a:pt x="158" y="78"/>
                </a:cubicBezTo>
                <a:cubicBezTo>
                  <a:pt x="158" y="78"/>
                  <a:pt x="159" y="78"/>
                  <a:pt x="159" y="77"/>
                </a:cubicBezTo>
                <a:cubicBezTo>
                  <a:pt x="160" y="77"/>
                  <a:pt x="161" y="76"/>
                  <a:pt x="161" y="75"/>
                </a:cubicBezTo>
                <a:cubicBezTo>
                  <a:pt x="162" y="75"/>
                  <a:pt x="162" y="74"/>
                  <a:pt x="162" y="74"/>
                </a:cubicBezTo>
                <a:cubicBezTo>
                  <a:pt x="162" y="74"/>
                  <a:pt x="161" y="74"/>
                  <a:pt x="161" y="74"/>
                </a:cubicBezTo>
                <a:cubicBezTo>
                  <a:pt x="160" y="74"/>
                  <a:pt x="159" y="74"/>
                  <a:pt x="159" y="75"/>
                </a:cubicBezTo>
                <a:cubicBezTo>
                  <a:pt x="158" y="76"/>
                  <a:pt x="158" y="76"/>
                  <a:pt x="157" y="76"/>
                </a:cubicBezTo>
                <a:cubicBezTo>
                  <a:pt x="157" y="76"/>
                  <a:pt x="157" y="76"/>
                  <a:pt x="156" y="75"/>
                </a:cubicBezTo>
                <a:cubicBezTo>
                  <a:pt x="156" y="76"/>
                  <a:pt x="155" y="77"/>
                  <a:pt x="155" y="78"/>
                </a:cubicBezTo>
                <a:close/>
                <a:moveTo>
                  <a:pt x="211" y="60"/>
                </a:moveTo>
                <a:cubicBezTo>
                  <a:pt x="212" y="59"/>
                  <a:pt x="212" y="59"/>
                  <a:pt x="213" y="58"/>
                </a:cubicBezTo>
                <a:cubicBezTo>
                  <a:pt x="214" y="58"/>
                  <a:pt x="214" y="57"/>
                  <a:pt x="213" y="56"/>
                </a:cubicBezTo>
                <a:cubicBezTo>
                  <a:pt x="213" y="55"/>
                  <a:pt x="212" y="55"/>
                  <a:pt x="212" y="54"/>
                </a:cubicBezTo>
                <a:cubicBezTo>
                  <a:pt x="211" y="55"/>
                  <a:pt x="211" y="55"/>
                  <a:pt x="210" y="56"/>
                </a:cubicBezTo>
                <a:cubicBezTo>
                  <a:pt x="210" y="56"/>
                  <a:pt x="210" y="57"/>
                  <a:pt x="210" y="57"/>
                </a:cubicBezTo>
                <a:cubicBezTo>
                  <a:pt x="210" y="58"/>
                  <a:pt x="211" y="59"/>
                  <a:pt x="211" y="60"/>
                </a:cubicBezTo>
                <a:close/>
                <a:moveTo>
                  <a:pt x="230" y="84"/>
                </a:moveTo>
                <a:cubicBezTo>
                  <a:pt x="229" y="84"/>
                  <a:pt x="229" y="83"/>
                  <a:pt x="229" y="82"/>
                </a:cubicBezTo>
                <a:cubicBezTo>
                  <a:pt x="228" y="82"/>
                  <a:pt x="228" y="81"/>
                  <a:pt x="227" y="81"/>
                </a:cubicBezTo>
                <a:cubicBezTo>
                  <a:pt x="227" y="81"/>
                  <a:pt x="226" y="86"/>
                  <a:pt x="227" y="87"/>
                </a:cubicBezTo>
                <a:cubicBezTo>
                  <a:pt x="228" y="86"/>
                  <a:pt x="229" y="86"/>
                  <a:pt x="230" y="84"/>
                </a:cubicBezTo>
                <a:close/>
                <a:moveTo>
                  <a:pt x="21" y="43"/>
                </a:moveTo>
                <a:cubicBezTo>
                  <a:pt x="17" y="43"/>
                  <a:pt x="14" y="43"/>
                  <a:pt x="11" y="43"/>
                </a:cubicBezTo>
                <a:cubicBezTo>
                  <a:pt x="11" y="43"/>
                  <a:pt x="11" y="44"/>
                  <a:pt x="10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4" y="44"/>
                  <a:pt x="17" y="45"/>
                  <a:pt x="19" y="45"/>
                </a:cubicBezTo>
                <a:cubicBezTo>
                  <a:pt x="20" y="45"/>
                  <a:pt x="20" y="45"/>
                  <a:pt x="21" y="43"/>
                </a:cubicBezTo>
                <a:close/>
                <a:moveTo>
                  <a:pt x="73" y="91"/>
                </a:moveTo>
                <a:cubicBezTo>
                  <a:pt x="73" y="90"/>
                  <a:pt x="73" y="89"/>
                  <a:pt x="73" y="88"/>
                </a:cubicBezTo>
                <a:cubicBezTo>
                  <a:pt x="70" y="88"/>
                  <a:pt x="69" y="88"/>
                  <a:pt x="68" y="90"/>
                </a:cubicBezTo>
                <a:cubicBezTo>
                  <a:pt x="68" y="91"/>
                  <a:pt x="69" y="91"/>
                  <a:pt x="69" y="91"/>
                </a:cubicBezTo>
                <a:cubicBezTo>
                  <a:pt x="70" y="91"/>
                  <a:pt x="71" y="91"/>
                  <a:pt x="73" y="91"/>
                </a:cubicBezTo>
                <a:close/>
                <a:moveTo>
                  <a:pt x="103" y="77"/>
                </a:moveTo>
                <a:cubicBezTo>
                  <a:pt x="102" y="77"/>
                  <a:pt x="102" y="77"/>
                  <a:pt x="101" y="77"/>
                </a:cubicBezTo>
                <a:cubicBezTo>
                  <a:pt x="99" y="77"/>
                  <a:pt x="99" y="77"/>
                  <a:pt x="98" y="78"/>
                </a:cubicBezTo>
                <a:cubicBezTo>
                  <a:pt x="98" y="79"/>
                  <a:pt x="97" y="79"/>
                  <a:pt x="97" y="80"/>
                </a:cubicBezTo>
                <a:cubicBezTo>
                  <a:pt x="97" y="80"/>
                  <a:pt x="97" y="80"/>
                  <a:pt x="97" y="80"/>
                </a:cubicBezTo>
                <a:cubicBezTo>
                  <a:pt x="98" y="80"/>
                  <a:pt x="99" y="80"/>
                  <a:pt x="101" y="80"/>
                </a:cubicBezTo>
                <a:cubicBezTo>
                  <a:pt x="101" y="80"/>
                  <a:pt x="101" y="80"/>
                  <a:pt x="101" y="80"/>
                </a:cubicBezTo>
                <a:cubicBezTo>
                  <a:pt x="102" y="79"/>
                  <a:pt x="102" y="78"/>
                  <a:pt x="103" y="77"/>
                </a:cubicBezTo>
                <a:close/>
                <a:moveTo>
                  <a:pt x="53" y="71"/>
                </a:moveTo>
                <a:cubicBezTo>
                  <a:pt x="51" y="72"/>
                  <a:pt x="50" y="74"/>
                  <a:pt x="49" y="75"/>
                </a:cubicBezTo>
                <a:cubicBezTo>
                  <a:pt x="49" y="76"/>
                  <a:pt x="49" y="77"/>
                  <a:pt x="50" y="78"/>
                </a:cubicBezTo>
                <a:cubicBezTo>
                  <a:pt x="51" y="76"/>
                  <a:pt x="52" y="74"/>
                  <a:pt x="53" y="72"/>
                </a:cubicBezTo>
                <a:cubicBezTo>
                  <a:pt x="53" y="71"/>
                  <a:pt x="53" y="71"/>
                  <a:pt x="53" y="71"/>
                </a:cubicBezTo>
                <a:close/>
                <a:moveTo>
                  <a:pt x="138" y="69"/>
                </a:moveTo>
                <a:cubicBezTo>
                  <a:pt x="138" y="69"/>
                  <a:pt x="137" y="69"/>
                  <a:pt x="137" y="69"/>
                </a:cubicBezTo>
                <a:cubicBezTo>
                  <a:pt x="135" y="69"/>
                  <a:pt x="135" y="69"/>
                  <a:pt x="134" y="71"/>
                </a:cubicBezTo>
                <a:cubicBezTo>
                  <a:pt x="133" y="71"/>
                  <a:pt x="133" y="72"/>
                  <a:pt x="133" y="73"/>
                </a:cubicBezTo>
                <a:cubicBezTo>
                  <a:pt x="134" y="73"/>
                  <a:pt x="134" y="73"/>
                  <a:pt x="135" y="73"/>
                </a:cubicBezTo>
                <a:cubicBezTo>
                  <a:pt x="135" y="73"/>
                  <a:pt x="135" y="73"/>
                  <a:pt x="136" y="72"/>
                </a:cubicBezTo>
                <a:cubicBezTo>
                  <a:pt x="137" y="71"/>
                  <a:pt x="137" y="70"/>
                  <a:pt x="138" y="69"/>
                </a:cubicBezTo>
                <a:close/>
                <a:moveTo>
                  <a:pt x="196" y="90"/>
                </a:moveTo>
                <a:cubicBezTo>
                  <a:pt x="196" y="90"/>
                  <a:pt x="196" y="90"/>
                  <a:pt x="196" y="90"/>
                </a:cubicBezTo>
                <a:cubicBezTo>
                  <a:pt x="195" y="91"/>
                  <a:pt x="193" y="92"/>
                  <a:pt x="194" y="94"/>
                </a:cubicBezTo>
                <a:cubicBezTo>
                  <a:pt x="194" y="95"/>
                  <a:pt x="194" y="95"/>
                  <a:pt x="194" y="96"/>
                </a:cubicBezTo>
                <a:cubicBezTo>
                  <a:pt x="194" y="96"/>
                  <a:pt x="194" y="97"/>
                  <a:pt x="194" y="97"/>
                </a:cubicBezTo>
                <a:cubicBezTo>
                  <a:pt x="195" y="96"/>
                  <a:pt x="195" y="95"/>
                  <a:pt x="196" y="94"/>
                </a:cubicBezTo>
                <a:cubicBezTo>
                  <a:pt x="196" y="94"/>
                  <a:pt x="196" y="94"/>
                  <a:pt x="196" y="93"/>
                </a:cubicBezTo>
                <a:cubicBezTo>
                  <a:pt x="196" y="92"/>
                  <a:pt x="196" y="91"/>
                  <a:pt x="196" y="90"/>
                </a:cubicBezTo>
                <a:close/>
                <a:moveTo>
                  <a:pt x="59" y="67"/>
                </a:moveTo>
                <a:cubicBezTo>
                  <a:pt x="60" y="67"/>
                  <a:pt x="61" y="67"/>
                  <a:pt x="62" y="68"/>
                </a:cubicBezTo>
                <a:cubicBezTo>
                  <a:pt x="63" y="68"/>
                  <a:pt x="63" y="68"/>
                  <a:pt x="64" y="67"/>
                </a:cubicBezTo>
                <a:cubicBezTo>
                  <a:pt x="63" y="66"/>
                  <a:pt x="63" y="65"/>
                  <a:pt x="62" y="64"/>
                </a:cubicBezTo>
                <a:cubicBezTo>
                  <a:pt x="60" y="64"/>
                  <a:pt x="60" y="66"/>
                  <a:pt x="59" y="67"/>
                </a:cubicBezTo>
                <a:close/>
                <a:moveTo>
                  <a:pt x="15" y="90"/>
                </a:moveTo>
                <a:cubicBezTo>
                  <a:pt x="16" y="89"/>
                  <a:pt x="16" y="88"/>
                  <a:pt x="16" y="88"/>
                </a:cubicBezTo>
                <a:cubicBezTo>
                  <a:pt x="17" y="86"/>
                  <a:pt x="16" y="86"/>
                  <a:pt x="16" y="85"/>
                </a:cubicBezTo>
                <a:cubicBezTo>
                  <a:pt x="15" y="85"/>
                  <a:pt x="15" y="85"/>
                  <a:pt x="15" y="86"/>
                </a:cubicBezTo>
                <a:cubicBezTo>
                  <a:pt x="14" y="86"/>
                  <a:pt x="14" y="85"/>
                  <a:pt x="14" y="85"/>
                </a:cubicBezTo>
                <a:cubicBezTo>
                  <a:pt x="13" y="86"/>
                  <a:pt x="13" y="87"/>
                  <a:pt x="13" y="89"/>
                </a:cubicBezTo>
                <a:cubicBezTo>
                  <a:pt x="14" y="89"/>
                  <a:pt x="15" y="89"/>
                  <a:pt x="15" y="90"/>
                </a:cubicBezTo>
                <a:close/>
                <a:moveTo>
                  <a:pt x="204" y="52"/>
                </a:moveTo>
                <a:cubicBezTo>
                  <a:pt x="204" y="54"/>
                  <a:pt x="202" y="54"/>
                  <a:pt x="202" y="56"/>
                </a:cubicBezTo>
                <a:cubicBezTo>
                  <a:pt x="203" y="57"/>
                  <a:pt x="204" y="57"/>
                  <a:pt x="205" y="57"/>
                </a:cubicBezTo>
                <a:cubicBezTo>
                  <a:pt x="205" y="57"/>
                  <a:pt x="206" y="56"/>
                  <a:pt x="206" y="56"/>
                </a:cubicBezTo>
                <a:cubicBezTo>
                  <a:pt x="206" y="55"/>
                  <a:pt x="205" y="53"/>
                  <a:pt x="204" y="52"/>
                </a:cubicBezTo>
                <a:close/>
                <a:moveTo>
                  <a:pt x="121" y="61"/>
                </a:moveTo>
                <a:cubicBezTo>
                  <a:pt x="120" y="60"/>
                  <a:pt x="119" y="59"/>
                  <a:pt x="119" y="57"/>
                </a:cubicBezTo>
                <a:cubicBezTo>
                  <a:pt x="118" y="58"/>
                  <a:pt x="117" y="59"/>
                  <a:pt x="117" y="60"/>
                </a:cubicBezTo>
                <a:cubicBezTo>
                  <a:pt x="117" y="61"/>
                  <a:pt x="118" y="62"/>
                  <a:pt x="118" y="64"/>
                </a:cubicBezTo>
                <a:cubicBezTo>
                  <a:pt x="119" y="63"/>
                  <a:pt x="120" y="62"/>
                  <a:pt x="121" y="61"/>
                </a:cubicBezTo>
                <a:close/>
                <a:moveTo>
                  <a:pt x="171" y="87"/>
                </a:moveTo>
                <a:cubicBezTo>
                  <a:pt x="173" y="84"/>
                  <a:pt x="174" y="82"/>
                  <a:pt x="175" y="80"/>
                </a:cubicBezTo>
                <a:cubicBezTo>
                  <a:pt x="175" y="80"/>
                  <a:pt x="175" y="79"/>
                  <a:pt x="175" y="79"/>
                </a:cubicBezTo>
                <a:cubicBezTo>
                  <a:pt x="173" y="81"/>
                  <a:pt x="172" y="83"/>
                  <a:pt x="170" y="85"/>
                </a:cubicBezTo>
                <a:cubicBezTo>
                  <a:pt x="170" y="85"/>
                  <a:pt x="171" y="86"/>
                  <a:pt x="171" y="87"/>
                </a:cubicBezTo>
                <a:close/>
                <a:moveTo>
                  <a:pt x="91" y="50"/>
                </a:moveTo>
                <a:cubicBezTo>
                  <a:pt x="93" y="50"/>
                  <a:pt x="94" y="50"/>
                  <a:pt x="96" y="50"/>
                </a:cubicBezTo>
                <a:cubicBezTo>
                  <a:pt x="96" y="50"/>
                  <a:pt x="96" y="49"/>
                  <a:pt x="97" y="49"/>
                </a:cubicBezTo>
                <a:cubicBezTo>
                  <a:pt x="97" y="49"/>
                  <a:pt x="98" y="49"/>
                  <a:pt x="98" y="49"/>
                </a:cubicBezTo>
                <a:cubicBezTo>
                  <a:pt x="99" y="49"/>
                  <a:pt x="99" y="49"/>
                  <a:pt x="99" y="48"/>
                </a:cubicBezTo>
                <a:cubicBezTo>
                  <a:pt x="97" y="48"/>
                  <a:pt x="95" y="48"/>
                  <a:pt x="93" y="48"/>
                </a:cubicBezTo>
                <a:cubicBezTo>
                  <a:pt x="93" y="48"/>
                  <a:pt x="93" y="48"/>
                  <a:pt x="93" y="49"/>
                </a:cubicBezTo>
                <a:cubicBezTo>
                  <a:pt x="92" y="49"/>
                  <a:pt x="92" y="50"/>
                  <a:pt x="91" y="50"/>
                </a:cubicBezTo>
                <a:close/>
                <a:moveTo>
                  <a:pt x="140" y="92"/>
                </a:moveTo>
                <a:cubicBezTo>
                  <a:pt x="139" y="91"/>
                  <a:pt x="138" y="90"/>
                  <a:pt x="137" y="89"/>
                </a:cubicBezTo>
                <a:cubicBezTo>
                  <a:pt x="136" y="90"/>
                  <a:pt x="135" y="91"/>
                  <a:pt x="134" y="92"/>
                </a:cubicBezTo>
                <a:cubicBezTo>
                  <a:pt x="136" y="92"/>
                  <a:pt x="138" y="92"/>
                  <a:pt x="140" y="92"/>
                </a:cubicBezTo>
                <a:close/>
                <a:moveTo>
                  <a:pt x="166" y="97"/>
                </a:moveTo>
                <a:cubicBezTo>
                  <a:pt x="163" y="97"/>
                  <a:pt x="140" y="97"/>
                  <a:pt x="131" y="97"/>
                </a:cubicBezTo>
                <a:cubicBezTo>
                  <a:pt x="143" y="97"/>
                  <a:pt x="155" y="97"/>
                  <a:pt x="166" y="97"/>
                </a:cubicBezTo>
                <a:close/>
                <a:moveTo>
                  <a:pt x="145" y="72"/>
                </a:moveTo>
                <a:cubicBezTo>
                  <a:pt x="149" y="73"/>
                  <a:pt x="150" y="72"/>
                  <a:pt x="151" y="70"/>
                </a:cubicBezTo>
                <a:cubicBezTo>
                  <a:pt x="150" y="70"/>
                  <a:pt x="149" y="70"/>
                  <a:pt x="148" y="70"/>
                </a:cubicBezTo>
                <a:cubicBezTo>
                  <a:pt x="147" y="71"/>
                  <a:pt x="147" y="71"/>
                  <a:pt x="146" y="72"/>
                </a:cubicBezTo>
                <a:cubicBezTo>
                  <a:pt x="146" y="72"/>
                  <a:pt x="145" y="72"/>
                  <a:pt x="145" y="72"/>
                </a:cubicBezTo>
                <a:close/>
                <a:moveTo>
                  <a:pt x="147" y="90"/>
                </a:moveTo>
                <a:cubicBezTo>
                  <a:pt x="147" y="90"/>
                  <a:pt x="147" y="90"/>
                  <a:pt x="147" y="91"/>
                </a:cubicBezTo>
                <a:cubicBezTo>
                  <a:pt x="149" y="89"/>
                  <a:pt x="151" y="87"/>
                  <a:pt x="153" y="85"/>
                </a:cubicBezTo>
                <a:cubicBezTo>
                  <a:pt x="152" y="84"/>
                  <a:pt x="152" y="83"/>
                  <a:pt x="151" y="83"/>
                </a:cubicBezTo>
                <a:cubicBezTo>
                  <a:pt x="150" y="85"/>
                  <a:pt x="148" y="88"/>
                  <a:pt x="147" y="90"/>
                </a:cubicBezTo>
                <a:close/>
                <a:moveTo>
                  <a:pt x="76" y="66"/>
                </a:moveTo>
                <a:cubicBezTo>
                  <a:pt x="75" y="67"/>
                  <a:pt x="74" y="68"/>
                  <a:pt x="73" y="70"/>
                </a:cubicBezTo>
                <a:cubicBezTo>
                  <a:pt x="75" y="70"/>
                  <a:pt x="75" y="70"/>
                  <a:pt x="76" y="70"/>
                </a:cubicBezTo>
                <a:cubicBezTo>
                  <a:pt x="77" y="69"/>
                  <a:pt x="77" y="69"/>
                  <a:pt x="78" y="68"/>
                </a:cubicBezTo>
                <a:cubicBezTo>
                  <a:pt x="77" y="67"/>
                  <a:pt x="77" y="67"/>
                  <a:pt x="76" y="66"/>
                </a:cubicBezTo>
                <a:close/>
                <a:moveTo>
                  <a:pt x="93" y="86"/>
                </a:moveTo>
                <a:cubicBezTo>
                  <a:pt x="94" y="86"/>
                  <a:pt x="95" y="86"/>
                  <a:pt x="96" y="86"/>
                </a:cubicBezTo>
                <a:cubicBezTo>
                  <a:pt x="97" y="86"/>
                  <a:pt x="98" y="86"/>
                  <a:pt x="97" y="85"/>
                </a:cubicBezTo>
                <a:cubicBezTo>
                  <a:pt x="97" y="84"/>
                  <a:pt x="96" y="83"/>
                  <a:pt x="95" y="84"/>
                </a:cubicBezTo>
                <a:cubicBezTo>
                  <a:pt x="95" y="84"/>
                  <a:pt x="94" y="84"/>
                  <a:pt x="94" y="84"/>
                </a:cubicBezTo>
                <a:cubicBezTo>
                  <a:pt x="93" y="84"/>
                  <a:pt x="93" y="84"/>
                  <a:pt x="93" y="85"/>
                </a:cubicBezTo>
                <a:cubicBezTo>
                  <a:pt x="93" y="85"/>
                  <a:pt x="93" y="86"/>
                  <a:pt x="93" y="86"/>
                </a:cubicBezTo>
                <a:close/>
                <a:moveTo>
                  <a:pt x="59" y="53"/>
                </a:moveTo>
                <a:cubicBezTo>
                  <a:pt x="59" y="55"/>
                  <a:pt x="60" y="56"/>
                  <a:pt x="61" y="57"/>
                </a:cubicBezTo>
                <a:cubicBezTo>
                  <a:pt x="62" y="56"/>
                  <a:pt x="63" y="54"/>
                  <a:pt x="63" y="53"/>
                </a:cubicBezTo>
                <a:cubicBezTo>
                  <a:pt x="62" y="53"/>
                  <a:pt x="60" y="53"/>
                  <a:pt x="59" y="53"/>
                </a:cubicBezTo>
                <a:close/>
                <a:moveTo>
                  <a:pt x="192" y="84"/>
                </a:moveTo>
                <a:cubicBezTo>
                  <a:pt x="192" y="84"/>
                  <a:pt x="192" y="84"/>
                  <a:pt x="191" y="84"/>
                </a:cubicBezTo>
                <a:cubicBezTo>
                  <a:pt x="190" y="86"/>
                  <a:pt x="188" y="88"/>
                  <a:pt x="186" y="90"/>
                </a:cubicBezTo>
                <a:cubicBezTo>
                  <a:pt x="186" y="91"/>
                  <a:pt x="187" y="91"/>
                  <a:pt x="187" y="91"/>
                </a:cubicBezTo>
                <a:cubicBezTo>
                  <a:pt x="188" y="90"/>
                  <a:pt x="190" y="88"/>
                  <a:pt x="191" y="86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2" y="85"/>
                  <a:pt x="192" y="84"/>
                </a:cubicBezTo>
                <a:close/>
                <a:moveTo>
                  <a:pt x="185" y="69"/>
                </a:moveTo>
                <a:cubicBezTo>
                  <a:pt x="186" y="72"/>
                  <a:pt x="185" y="73"/>
                  <a:pt x="182" y="73"/>
                </a:cubicBezTo>
                <a:cubicBezTo>
                  <a:pt x="183" y="74"/>
                  <a:pt x="183" y="75"/>
                  <a:pt x="183" y="75"/>
                </a:cubicBezTo>
                <a:cubicBezTo>
                  <a:pt x="184" y="74"/>
                  <a:pt x="185" y="73"/>
                  <a:pt x="186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6" y="70"/>
                  <a:pt x="186" y="69"/>
                  <a:pt x="186" y="67"/>
                </a:cubicBezTo>
                <a:cubicBezTo>
                  <a:pt x="186" y="67"/>
                  <a:pt x="186" y="67"/>
                  <a:pt x="186" y="67"/>
                </a:cubicBezTo>
                <a:cubicBezTo>
                  <a:pt x="185" y="68"/>
                  <a:pt x="185" y="68"/>
                  <a:pt x="185" y="69"/>
                </a:cubicBezTo>
                <a:close/>
                <a:moveTo>
                  <a:pt x="144" y="70"/>
                </a:moveTo>
                <a:cubicBezTo>
                  <a:pt x="143" y="69"/>
                  <a:pt x="143" y="69"/>
                  <a:pt x="143" y="69"/>
                </a:cubicBezTo>
                <a:cubicBezTo>
                  <a:pt x="142" y="69"/>
                  <a:pt x="142" y="69"/>
                  <a:pt x="141" y="70"/>
                </a:cubicBezTo>
                <a:cubicBezTo>
                  <a:pt x="141" y="70"/>
                  <a:pt x="140" y="71"/>
                  <a:pt x="139" y="72"/>
                </a:cubicBezTo>
                <a:cubicBezTo>
                  <a:pt x="139" y="73"/>
                  <a:pt x="139" y="73"/>
                  <a:pt x="139" y="73"/>
                </a:cubicBezTo>
                <a:cubicBezTo>
                  <a:pt x="142" y="73"/>
                  <a:pt x="142" y="73"/>
                  <a:pt x="144" y="70"/>
                </a:cubicBezTo>
                <a:close/>
                <a:moveTo>
                  <a:pt x="195" y="130"/>
                </a:moveTo>
                <a:cubicBezTo>
                  <a:pt x="197" y="127"/>
                  <a:pt x="199" y="125"/>
                  <a:pt x="201" y="123"/>
                </a:cubicBezTo>
                <a:cubicBezTo>
                  <a:pt x="201" y="122"/>
                  <a:pt x="201" y="122"/>
                  <a:pt x="202" y="121"/>
                </a:cubicBezTo>
                <a:cubicBezTo>
                  <a:pt x="202" y="121"/>
                  <a:pt x="201" y="121"/>
                  <a:pt x="201" y="121"/>
                </a:cubicBezTo>
                <a:cubicBezTo>
                  <a:pt x="200" y="122"/>
                  <a:pt x="199" y="124"/>
                  <a:pt x="198" y="125"/>
                </a:cubicBezTo>
                <a:cubicBezTo>
                  <a:pt x="196" y="126"/>
                  <a:pt x="196" y="128"/>
                  <a:pt x="195" y="130"/>
                </a:cubicBezTo>
                <a:close/>
                <a:moveTo>
                  <a:pt x="208" y="102"/>
                </a:moveTo>
                <a:cubicBezTo>
                  <a:pt x="208" y="102"/>
                  <a:pt x="209" y="101"/>
                  <a:pt x="209" y="101"/>
                </a:cubicBezTo>
                <a:cubicBezTo>
                  <a:pt x="211" y="99"/>
                  <a:pt x="212" y="97"/>
                  <a:pt x="213" y="95"/>
                </a:cubicBezTo>
                <a:cubicBezTo>
                  <a:pt x="214" y="95"/>
                  <a:pt x="214" y="94"/>
                  <a:pt x="214" y="94"/>
                </a:cubicBezTo>
                <a:cubicBezTo>
                  <a:pt x="213" y="94"/>
                  <a:pt x="213" y="94"/>
                  <a:pt x="213" y="94"/>
                </a:cubicBezTo>
                <a:cubicBezTo>
                  <a:pt x="213" y="94"/>
                  <a:pt x="213" y="95"/>
                  <a:pt x="213" y="95"/>
                </a:cubicBezTo>
                <a:cubicBezTo>
                  <a:pt x="211" y="96"/>
                  <a:pt x="210" y="98"/>
                  <a:pt x="209" y="99"/>
                </a:cubicBezTo>
                <a:cubicBezTo>
                  <a:pt x="208" y="100"/>
                  <a:pt x="208" y="101"/>
                  <a:pt x="208" y="102"/>
                </a:cubicBezTo>
                <a:close/>
                <a:moveTo>
                  <a:pt x="181" y="76"/>
                </a:moveTo>
                <a:cubicBezTo>
                  <a:pt x="180" y="77"/>
                  <a:pt x="179" y="78"/>
                  <a:pt x="178" y="79"/>
                </a:cubicBezTo>
                <a:cubicBezTo>
                  <a:pt x="178" y="80"/>
                  <a:pt x="178" y="81"/>
                  <a:pt x="178" y="82"/>
                </a:cubicBezTo>
                <a:cubicBezTo>
                  <a:pt x="180" y="80"/>
                  <a:pt x="181" y="79"/>
                  <a:pt x="182" y="77"/>
                </a:cubicBezTo>
                <a:cubicBezTo>
                  <a:pt x="181" y="77"/>
                  <a:pt x="181" y="76"/>
                  <a:pt x="181" y="76"/>
                </a:cubicBezTo>
                <a:close/>
                <a:moveTo>
                  <a:pt x="163" y="58"/>
                </a:moveTo>
                <a:cubicBezTo>
                  <a:pt x="164" y="57"/>
                  <a:pt x="165" y="56"/>
                  <a:pt x="166" y="55"/>
                </a:cubicBezTo>
                <a:cubicBezTo>
                  <a:pt x="164" y="55"/>
                  <a:pt x="163" y="54"/>
                  <a:pt x="161" y="55"/>
                </a:cubicBezTo>
                <a:cubicBezTo>
                  <a:pt x="162" y="56"/>
                  <a:pt x="162" y="57"/>
                  <a:pt x="163" y="58"/>
                </a:cubicBezTo>
                <a:close/>
                <a:moveTo>
                  <a:pt x="105" y="66"/>
                </a:moveTo>
                <a:cubicBezTo>
                  <a:pt x="105" y="66"/>
                  <a:pt x="105" y="66"/>
                  <a:pt x="105" y="66"/>
                </a:cubicBezTo>
                <a:cubicBezTo>
                  <a:pt x="104" y="66"/>
                  <a:pt x="103" y="66"/>
                  <a:pt x="102" y="66"/>
                </a:cubicBezTo>
                <a:cubicBezTo>
                  <a:pt x="102" y="66"/>
                  <a:pt x="102" y="66"/>
                  <a:pt x="102" y="67"/>
                </a:cubicBezTo>
                <a:cubicBezTo>
                  <a:pt x="101" y="67"/>
                  <a:pt x="100" y="68"/>
                  <a:pt x="100" y="69"/>
                </a:cubicBezTo>
                <a:cubicBezTo>
                  <a:pt x="101" y="69"/>
                  <a:pt x="101" y="70"/>
                  <a:pt x="101" y="70"/>
                </a:cubicBezTo>
                <a:cubicBezTo>
                  <a:pt x="102" y="70"/>
                  <a:pt x="102" y="70"/>
                  <a:pt x="102" y="69"/>
                </a:cubicBezTo>
                <a:cubicBezTo>
                  <a:pt x="103" y="68"/>
                  <a:pt x="104" y="67"/>
                  <a:pt x="105" y="66"/>
                </a:cubicBezTo>
                <a:close/>
                <a:moveTo>
                  <a:pt x="43" y="69"/>
                </a:moveTo>
                <a:cubicBezTo>
                  <a:pt x="43" y="69"/>
                  <a:pt x="43" y="69"/>
                  <a:pt x="43" y="69"/>
                </a:cubicBezTo>
                <a:cubicBezTo>
                  <a:pt x="44" y="66"/>
                  <a:pt x="46" y="64"/>
                  <a:pt x="47" y="62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6" y="61"/>
                  <a:pt x="46" y="62"/>
                </a:cubicBezTo>
                <a:cubicBezTo>
                  <a:pt x="45" y="63"/>
                  <a:pt x="44" y="64"/>
                  <a:pt x="43" y="66"/>
                </a:cubicBezTo>
                <a:cubicBezTo>
                  <a:pt x="42" y="67"/>
                  <a:pt x="42" y="68"/>
                  <a:pt x="43" y="69"/>
                </a:cubicBezTo>
                <a:close/>
                <a:moveTo>
                  <a:pt x="49" y="92"/>
                </a:moveTo>
                <a:cubicBezTo>
                  <a:pt x="49" y="92"/>
                  <a:pt x="49" y="92"/>
                  <a:pt x="49" y="92"/>
                </a:cubicBezTo>
                <a:cubicBezTo>
                  <a:pt x="51" y="92"/>
                  <a:pt x="52" y="92"/>
                  <a:pt x="53" y="92"/>
                </a:cubicBezTo>
                <a:cubicBezTo>
                  <a:pt x="53" y="91"/>
                  <a:pt x="53" y="91"/>
                  <a:pt x="53" y="90"/>
                </a:cubicBezTo>
                <a:cubicBezTo>
                  <a:pt x="53" y="90"/>
                  <a:pt x="52" y="90"/>
                  <a:pt x="51" y="90"/>
                </a:cubicBezTo>
                <a:cubicBezTo>
                  <a:pt x="51" y="90"/>
                  <a:pt x="51" y="90"/>
                  <a:pt x="50" y="90"/>
                </a:cubicBezTo>
                <a:cubicBezTo>
                  <a:pt x="50" y="91"/>
                  <a:pt x="50" y="91"/>
                  <a:pt x="49" y="92"/>
                </a:cubicBezTo>
                <a:close/>
                <a:moveTo>
                  <a:pt x="149" y="76"/>
                </a:moveTo>
                <a:cubicBezTo>
                  <a:pt x="149" y="77"/>
                  <a:pt x="150" y="77"/>
                  <a:pt x="150" y="77"/>
                </a:cubicBezTo>
                <a:cubicBezTo>
                  <a:pt x="151" y="78"/>
                  <a:pt x="152" y="78"/>
                  <a:pt x="152" y="77"/>
                </a:cubicBezTo>
                <a:cubicBezTo>
                  <a:pt x="153" y="77"/>
                  <a:pt x="153" y="76"/>
                  <a:pt x="154" y="75"/>
                </a:cubicBezTo>
                <a:cubicBezTo>
                  <a:pt x="153" y="75"/>
                  <a:pt x="152" y="75"/>
                  <a:pt x="152" y="75"/>
                </a:cubicBezTo>
                <a:cubicBezTo>
                  <a:pt x="150" y="75"/>
                  <a:pt x="150" y="75"/>
                  <a:pt x="149" y="76"/>
                </a:cubicBezTo>
                <a:close/>
                <a:moveTo>
                  <a:pt x="202" y="86"/>
                </a:moveTo>
                <a:cubicBezTo>
                  <a:pt x="201" y="86"/>
                  <a:pt x="201" y="85"/>
                  <a:pt x="201" y="85"/>
                </a:cubicBezTo>
                <a:cubicBezTo>
                  <a:pt x="201" y="85"/>
                  <a:pt x="201" y="85"/>
                  <a:pt x="201" y="85"/>
                </a:cubicBezTo>
                <a:cubicBezTo>
                  <a:pt x="198" y="87"/>
                  <a:pt x="198" y="87"/>
                  <a:pt x="199" y="90"/>
                </a:cubicBezTo>
                <a:cubicBezTo>
                  <a:pt x="200" y="89"/>
                  <a:pt x="201" y="88"/>
                  <a:pt x="202" y="86"/>
                </a:cubicBezTo>
                <a:close/>
                <a:moveTo>
                  <a:pt x="116" y="48"/>
                </a:moveTo>
                <a:cubicBezTo>
                  <a:pt x="117" y="49"/>
                  <a:pt x="117" y="50"/>
                  <a:pt x="118" y="50"/>
                </a:cubicBezTo>
                <a:cubicBezTo>
                  <a:pt x="118" y="51"/>
                  <a:pt x="118" y="51"/>
                  <a:pt x="119" y="50"/>
                </a:cubicBezTo>
                <a:cubicBezTo>
                  <a:pt x="120" y="50"/>
                  <a:pt x="120" y="49"/>
                  <a:pt x="121" y="48"/>
                </a:cubicBezTo>
                <a:cubicBezTo>
                  <a:pt x="119" y="48"/>
                  <a:pt x="118" y="48"/>
                  <a:pt x="116" y="48"/>
                </a:cubicBezTo>
                <a:close/>
                <a:moveTo>
                  <a:pt x="146" y="86"/>
                </a:moveTo>
                <a:cubicBezTo>
                  <a:pt x="148" y="84"/>
                  <a:pt x="149" y="82"/>
                  <a:pt x="150" y="81"/>
                </a:cubicBezTo>
                <a:cubicBezTo>
                  <a:pt x="149" y="81"/>
                  <a:pt x="148" y="81"/>
                  <a:pt x="147" y="81"/>
                </a:cubicBezTo>
                <a:cubicBezTo>
                  <a:pt x="147" y="82"/>
                  <a:pt x="147" y="84"/>
                  <a:pt x="146" y="86"/>
                </a:cubicBezTo>
                <a:close/>
                <a:moveTo>
                  <a:pt x="15" y="70"/>
                </a:moveTo>
                <a:cubicBezTo>
                  <a:pt x="15" y="71"/>
                  <a:pt x="14" y="72"/>
                  <a:pt x="14" y="73"/>
                </a:cubicBezTo>
                <a:cubicBezTo>
                  <a:pt x="14" y="74"/>
                  <a:pt x="15" y="74"/>
                  <a:pt x="15" y="75"/>
                </a:cubicBezTo>
                <a:cubicBezTo>
                  <a:pt x="16" y="74"/>
                  <a:pt x="17" y="72"/>
                  <a:pt x="15" y="70"/>
                </a:cubicBezTo>
                <a:close/>
                <a:moveTo>
                  <a:pt x="116" y="66"/>
                </a:moveTo>
                <a:cubicBezTo>
                  <a:pt x="116" y="66"/>
                  <a:pt x="116" y="66"/>
                  <a:pt x="116" y="66"/>
                </a:cubicBezTo>
                <a:cubicBezTo>
                  <a:pt x="115" y="66"/>
                  <a:pt x="115" y="66"/>
                  <a:pt x="114" y="66"/>
                </a:cubicBezTo>
                <a:cubicBezTo>
                  <a:pt x="113" y="66"/>
                  <a:pt x="112" y="66"/>
                  <a:pt x="112" y="67"/>
                </a:cubicBezTo>
                <a:cubicBezTo>
                  <a:pt x="112" y="68"/>
                  <a:pt x="113" y="69"/>
                  <a:pt x="114" y="69"/>
                </a:cubicBezTo>
                <a:cubicBezTo>
                  <a:pt x="114" y="68"/>
                  <a:pt x="115" y="67"/>
                  <a:pt x="116" y="66"/>
                </a:cubicBezTo>
                <a:close/>
                <a:moveTo>
                  <a:pt x="212" y="103"/>
                </a:moveTo>
                <a:cubicBezTo>
                  <a:pt x="213" y="102"/>
                  <a:pt x="214" y="100"/>
                  <a:pt x="216" y="99"/>
                </a:cubicBezTo>
                <a:cubicBezTo>
                  <a:pt x="215" y="99"/>
                  <a:pt x="215" y="98"/>
                  <a:pt x="215" y="97"/>
                </a:cubicBezTo>
                <a:cubicBezTo>
                  <a:pt x="214" y="98"/>
                  <a:pt x="213" y="99"/>
                  <a:pt x="213" y="100"/>
                </a:cubicBezTo>
                <a:cubicBezTo>
                  <a:pt x="212" y="101"/>
                  <a:pt x="212" y="102"/>
                  <a:pt x="212" y="103"/>
                </a:cubicBezTo>
                <a:close/>
                <a:moveTo>
                  <a:pt x="97" y="60"/>
                </a:moveTo>
                <a:cubicBezTo>
                  <a:pt x="95" y="62"/>
                  <a:pt x="94" y="64"/>
                  <a:pt x="94" y="65"/>
                </a:cubicBezTo>
                <a:cubicBezTo>
                  <a:pt x="95" y="65"/>
                  <a:pt x="96" y="64"/>
                  <a:pt x="97" y="64"/>
                </a:cubicBezTo>
                <a:cubicBezTo>
                  <a:pt x="97" y="63"/>
                  <a:pt x="97" y="62"/>
                  <a:pt x="97" y="60"/>
                </a:cubicBezTo>
                <a:close/>
                <a:moveTo>
                  <a:pt x="104" y="94"/>
                </a:moveTo>
                <a:cubicBezTo>
                  <a:pt x="104" y="93"/>
                  <a:pt x="104" y="93"/>
                  <a:pt x="104" y="93"/>
                </a:cubicBezTo>
                <a:cubicBezTo>
                  <a:pt x="103" y="93"/>
                  <a:pt x="103" y="93"/>
                  <a:pt x="103" y="93"/>
                </a:cubicBezTo>
                <a:cubicBezTo>
                  <a:pt x="100" y="93"/>
                  <a:pt x="96" y="93"/>
                  <a:pt x="93" y="93"/>
                </a:cubicBezTo>
                <a:cubicBezTo>
                  <a:pt x="93" y="93"/>
                  <a:pt x="93" y="93"/>
                  <a:pt x="93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6" y="93"/>
                  <a:pt x="100" y="94"/>
                  <a:pt x="104" y="94"/>
                </a:cubicBezTo>
                <a:close/>
                <a:moveTo>
                  <a:pt x="208" y="48"/>
                </a:moveTo>
                <a:cubicBezTo>
                  <a:pt x="207" y="49"/>
                  <a:pt x="207" y="49"/>
                  <a:pt x="207" y="50"/>
                </a:cubicBezTo>
                <a:cubicBezTo>
                  <a:pt x="207" y="51"/>
                  <a:pt x="208" y="52"/>
                  <a:pt x="208" y="54"/>
                </a:cubicBezTo>
                <a:cubicBezTo>
                  <a:pt x="209" y="53"/>
                  <a:pt x="209" y="52"/>
                  <a:pt x="210" y="52"/>
                </a:cubicBezTo>
                <a:cubicBezTo>
                  <a:pt x="209" y="51"/>
                  <a:pt x="208" y="50"/>
                  <a:pt x="208" y="48"/>
                </a:cubicBezTo>
                <a:close/>
                <a:moveTo>
                  <a:pt x="125" y="69"/>
                </a:moveTo>
                <a:cubicBezTo>
                  <a:pt x="122" y="69"/>
                  <a:pt x="122" y="69"/>
                  <a:pt x="121" y="71"/>
                </a:cubicBezTo>
                <a:cubicBezTo>
                  <a:pt x="121" y="72"/>
                  <a:pt x="122" y="72"/>
                  <a:pt x="122" y="72"/>
                </a:cubicBezTo>
                <a:cubicBezTo>
                  <a:pt x="123" y="72"/>
                  <a:pt x="123" y="72"/>
                  <a:pt x="123" y="72"/>
                </a:cubicBezTo>
                <a:cubicBezTo>
                  <a:pt x="124" y="71"/>
                  <a:pt x="125" y="70"/>
                  <a:pt x="125" y="69"/>
                </a:cubicBezTo>
                <a:close/>
                <a:moveTo>
                  <a:pt x="189" y="62"/>
                </a:moveTo>
                <a:cubicBezTo>
                  <a:pt x="189" y="63"/>
                  <a:pt x="188" y="63"/>
                  <a:pt x="188" y="64"/>
                </a:cubicBezTo>
                <a:cubicBezTo>
                  <a:pt x="188" y="65"/>
                  <a:pt x="188" y="67"/>
                  <a:pt x="189" y="68"/>
                </a:cubicBezTo>
                <a:cubicBezTo>
                  <a:pt x="189" y="68"/>
                  <a:pt x="190" y="67"/>
                  <a:pt x="190" y="66"/>
                </a:cubicBezTo>
                <a:cubicBezTo>
                  <a:pt x="190" y="66"/>
                  <a:pt x="190" y="66"/>
                  <a:pt x="190" y="65"/>
                </a:cubicBezTo>
                <a:cubicBezTo>
                  <a:pt x="190" y="65"/>
                  <a:pt x="189" y="64"/>
                  <a:pt x="189" y="62"/>
                </a:cubicBezTo>
                <a:close/>
                <a:moveTo>
                  <a:pt x="61" y="90"/>
                </a:moveTo>
                <a:cubicBezTo>
                  <a:pt x="61" y="90"/>
                  <a:pt x="61" y="91"/>
                  <a:pt x="61" y="92"/>
                </a:cubicBezTo>
                <a:cubicBezTo>
                  <a:pt x="63" y="92"/>
                  <a:pt x="64" y="91"/>
                  <a:pt x="66" y="91"/>
                </a:cubicBezTo>
                <a:cubicBezTo>
                  <a:pt x="65" y="91"/>
                  <a:pt x="65" y="90"/>
                  <a:pt x="64" y="90"/>
                </a:cubicBezTo>
                <a:cubicBezTo>
                  <a:pt x="63" y="90"/>
                  <a:pt x="62" y="90"/>
                  <a:pt x="61" y="90"/>
                </a:cubicBezTo>
                <a:close/>
                <a:moveTo>
                  <a:pt x="107" y="71"/>
                </a:moveTo>
                <a:cubicBezTo>
                  <a:pt x="108" y="70"/>
                  <a:pt x="108" y="68"/>
                  <a:pt x="109" y="67"/>
                </a:cubicBezTo>
                <a:cubicBezTo>
                  <a:pt x="109" y="67"/>
                  <a:pt x="108" y="67"/>
                  <a:pt x="108" y="66"/>
                </a:cubicBezTo>
                <a:cubicBezTo>
                  <a:pt x="107" y="68"/>
                  <a:pt x="106" y="69"/>
                  <a:pt x="105" y="70"/>
                </a:cubicBezTo>
                <a:cubicBezTo>
                  <a:pt x="106" y="70"/>
                  <a:pt x="106" y="71"/>
                  <a:pt x="107" y="71"/>
                </a:cubicBezTo>
                <a:close/>
                <a:moveTo>
                  <a:pt x="23" y="45"/>
                </a:moveTo>
                <a:cubicBezTo>
                  <a:pt x="27" y="45"/>
                  <a:pt x="30" y="45"/>
                  <a:pt x="34" y="45"/>
                </a:cubicBezTo>
                <a:cubicBezTo>
                  <a:pt x="31" y="44"/>
                  <a:pt x="28" y="44"/>
                  <a:pt x="24" y="44"/>
                </a:cubicBezTo>
                <a:cubicBezTo>
                  <a:pt x="24" y="44"/>
                  <a:pt x="24" y="44"/>
                  <a:pt x="23" y="45"/>
                </a:cubicBezTo>
                <a:close/>
                <a:moveTo>
                  <a:pt x="88" y="48"/>
                </a:moveTo>
                <a:cubicBezTo>
                  <a:pt x="86" y="48"/>
                  <a:pt x="85" y="48"/>
                  <a:pt x="83" y="48"/>
                </a:cubicBezTo>
                <a:cubicBezTo>
                  <a:pt x="84" y="49"/>
                  <a:pt x="84" y="49"/>
                  <a:pt x="84" y="50"/>
                </a:cubicBezTo>
                <a:cubicBezTo>
                  <a:pt x="85" y="51"/>
                  <a:pt x="86" y="51"/>
                  <a:pt x="86" y="50"/>
                </a:cubicBezTo>
                <a:cubicBezTo>
                  <a:pt x="87" y="50"/>
                  <a:pt x="87" y="49"/>
                  <a:pt x="88" y="48"/>
                </a:cubicBezTo>
                <a:close/>
                <a:moveTo>
                  <a:pt x="192" y="69"/>
                </a:moveTo>
                <a:cubicBezTo>
                  <a:pt x="191" y="70"/>
                  <a:pt x="190" y="71"/>
                  <a:pt x="190" y="71"/>
                </a:cubicBezTo>
                <a:cubicBezTo>
                  <a:pt x="189" y="72"/>
                  <a:pt x="189" y="73"/>
                  <a:pt x="189" y="74"/>
                </a:cubicBezTo>
                <a:cubicBezTo>
                  <a:pt x="191" y="73"/>
                  <a:pt x="193" y="72"/>
                  <a:pt x="192" y="69"/>
                </a:cubicBezTo>
                <a:close/>
                <a:moveTo>
                  <a:pt x="112" y="75"/>
                </a:moveTo>
                <a:cubicBezTo>
                  <a:pt x="112" y="76"/>
                  <a:pt x="112" y="76"/>
                  <a:pt x="113" y="76"/>
                </a:cubicBezTo>
                <a:cubicBezTo>
                  <a:pt x="114" y="77"/>
                  <a:pt x="114" y="77"/>
                  <a:pt x="115" y="76"/>
                </a:cubicBezTo>
                <a:cubicBezTo>
                  <a:pt x="115" y="76"/>
                  <a:pt x="115" y="75"/>
                  <a:pt x="115" y="75"/>
                </a:cubicBezTo>
                <a:cubicBezTo>
                  <a:pt x="114" y="73"/>
                  <a:pt x="113" y="73"/>
                  <a:pt x="112" y="75"/>
                </a:cubicBezTo>
                <a:close/>
                <a:moveTo>
                  <a:pt x="213" y="49"/>
                </a:moveTo>
                <a:cubicBezTo>
                  <a:pt x="212" y="47"/>
                  <a:pt x="211" y="46"/>
                  <a:pt x="210" y="45"/>
                </a:cubicBezTo>
                <a:cubicBezTo>
                  <a:pt x="210" y="45"/>
                  <a:pt x="209" y="46"/>
                  <a:pt x="209" y="46"/>
                </a:cubicBezTo>
                <a:cubicBezTo>
                  <a:pt x="209" y="46"/>
                  <a:pt x="209" y="47"/>
                  <a:pt x="209" y="47"/>
                </a:cubicBezTo>
                <a:cubicBezTo>
                  <a:pt x="210" y="48"/>
                  <a:pt x="211" y="49"/>
                  <a:pt x="212" y="50"/>
                </a:cubicBezTo>
                <a:cubicBezTo>
                  <a:pt x="212" y="50"/>
                  <a:pt x="212" y="49"/>
                  <a:pt x="213" y="49"/>
                </a:cubicBezTo>
                <a:close/>
                <a:moveTo>
                  <a:pt x="16" y="47"/>
                </a:moveTo>
                <a:cubicBezTo>
                  <a:pt x="17" y="48"/>
                  <a:pt x="17" y="49"/>
                  <a:pt x="16" y="50"/>
                </a:cubicBezTo>
                <a:cubicBezTo>
                  <a:pt x="16" y="51"/>
                  <a:pt x="15" y="53"/>
                  <a:pt x="15" y="54"/>
                </a:cubicBezTo>
                <a:cubicBezTo>
                  <a:pt x="15" y="54"/>
                  <a:pt x="14" y="55"/>
                  <a:pt x="14" y="55"/>
                </a:cubicBezTo>
                <a:cubicBezTo>
                  <a:pt x="14" y="55"/>
                  <a:pt x="15" y="55"/>
                  <a:pt x="15" y="55"/>
                </a:cubicBezTo>
                <a:cubicBezTo>
                  <a:pt x="16" y="52"/>
                  <a:pt x="17" y="50"/>
                  <a:pt x="19" y="47"/>
                </a:cubicBezTo>
                <a:cubicBezTo>
                  <a:pt x="18" y="47"/>
                  <a:pt x="17" y="47"/>
                  <a:pt x="16" y="47"/>
                </a:cubicBezTo>
                <a:close/>
                <a:moveTo>
                  <a:pt x="81" y="60"/>
                </a:moveTo>
                <a:cubicBezTo>
                  <a:pt x="80" y="62"/>
                  <a:pt x="79" y="63"/>
                  <a:pt x="78" y="64"/>
                </a:cubicBezTo>
                <a:cubicBezTo>
                  <a:pt x="78" y="64"/>
                  <a:pt x="79" y="65"/>
                  <a:pt x="79" y="66"/>
                </a:cubicBezTo>
                <a:cubicBezTo>
                  <a:pt x="80" y="65"/>
                  <a:pt x="80" y="64"/>
                  <a:pt x="81" y="63"/>
                </a:cubicBezTo>
                <a:cubicBezTo>
                  <a:pt x="81" y="62"/>
                  <a:pt x="81" y="62"/>
                  <a:pt x="81" y="60"/>
                </a:cubicBezTo>
                <a:close/>
                <a:moveTo>
                  <a:pt x="29" y="67"/>
                </a:moveTo>
                <a:cubicBezTo>
                  <a:pt x="29" y="67"/>
                  <a:pt x="29" y="67"/>
                  <a:pt x="30" y="67"/>
                </a:cubicBezTo>
                <a:cubicBezTo>
                  <a:pt x="30" y="66"/>
                  <a:pt x="31" y="65"/>
                  <a:pt x="32" y="63"/>
                </a:cubicBezTo>
                <a:cubicBezTo>
                  <a:pt x="32" y="63"/>
                  <a:pt x="31" y="62"/>
                  <a:pt x="31" y="62"/>
                </a:cubicBezTo>
                <a:cubicBezTo>
                  <a:pt x="30" y="63"/>
                  <a:pt x="30" y="65"/>
                  <a:pt x="29" y="66"/>
                </a:cubicBezTo>
                <a:cubicBezTo>
                  <a:pt x="29" y="66"/>
                  <a:pt x="29" y="67"/>
                  <a:pt x="29" y="67"/>
                </a:cubicBezTo>
                <a:close/>
                <a:moveTo>
                  <a:pt x="104" y="75"/>
                </a:moveTo>
                <a:cubicBezTo>
                  <a:pt x="105" y="74"/>
                  <a:pt x="105" y="74"/>
                  <a:pt x="105" y="73"/>
                </a:cubicBezTo>
                <a:cubicBezTo>
                  <a:pt x="105" y="73"/>
                  <a:pt x="104" y="73"/>
                  <a:pt x="103" y="72"/>
                </a:cubicBezTo>
                <a:cubicBezTo>
                  <a:pt x="102" y="73"/>
                  <a:pt x="102" y="74"/>
                  <a:pt x="101" y="75"/>
                </a:cubicBezTo>
                <a:cubicBezTo>
                  <a:pt x="102" y="75"/>
                  <a:pt x="103" y="75"/>
                  <a:pt x="104" y="75"/>
                </a:cubicBezTo>
                <a:close/>
                <a:moveTo>
                  <a:pt x="195" y="17"/>
                </a:moveTo>
                <a:cubicBezTo>
                  <a:pt x="195" y="15"/>
                  <a:pt x="195" y="13"/>
                  <a:pt x="193" y="12"/>
                </a:cubicBezTo>
                <a:cubicBezTo>
                  <a:pt x="193" y="14"/>
                  <a:pt x="193" y="15"/>
                  <a:pt x="193" y="16"/>
                </a:cubicBezTo>
                <a:cubicBezTo>
                  <a:pt x="194" y="17"/>
                  <a:pt x="194" y="17"/>
                  <a:pt x="195" y="17"/>
                </a:cubicBezTo>
                <a:close/>
                <a:moveTo>
                  <a:pt x="216" y="87"/>
                </a:moveTo>
                <a:cubicBezTo>
                  <a:pt x="215" y="87"/>
                  <a:pt x="215" y="86"/>
                  <a:pt x="214" y="85"/>
                </a:cubicBezTo>
                <a:cubicBezTo>
                  <a:pt x="214" y="86"/>
                  <a:pt x="213" y="86"/>
                  <a:pt x="213" y="87"/>
                </a:cubicBezTo>
                <a:cubicBezTo>
                  <a:pt x="214" y="88"/>
                  <a:pt x="214" y="88"/>
                  <a:pt x="214" y="89"/>
                </a:cubicBezTo>
                <a:cubicBezTo>
                  <a:pt x="215" y="89"/>
                  <a:pt x="216" y="88"/>
                  <a:pt x="216" y="87"/>
                </a:cubicBezTo>
                <a:close/>
                <a:moveTo>
                  <a:pt x="121" y="74"/>
                </a:moveTo>
                <a:cubicBezTo>
                  <a:pt x="120" y="74"/>
                  <a:pt x="120" y="74"/>
                  <a:pt x="119" y="74"/>
                </a:cubicBezTo>
                <a:cubicBezTo>
                  <a:pt x="119" y="74"/>
                  <a:pt x="119" y="74"/>
                  <a:pt x="118" y="75"/>
                </a:cubicBezTo>
                <a:cubicBezTo>
                  <a:pt x="118" y="75"/>
                  <a:pt x="117" y="76"/>
                  <a:pt x="117" y="77"/>
                </a:cubicBezTo>
                <a:cubicBezTo>
                  <a:pt x="118" y="77"/>
                  <a:pt x="118" y="78"/>
                  <a:pt x="119" y="77"/>
                </a:cubicBezTo>
                <a:cubicBezTo>
                  <a:pt x="119" y="76"/>
                  <a:pt x="120" y="75"/>
                  <a:pt x="121" y="74"/>
                </a:cubicBezTo>
                <a:close/>
                <a:moveTo>
                  <a:pt x="65" y="58"/>
                </a:moveTo>
                <a:cubicBezTo>
                  <a:pt x="65" y="58"/>
                  <a:pt x="65" y="58"/>
                  <a:pt x="65" y="58"/>
                </a:cubicBezTo>
                <a:cubicBezTo>
                  <a:pt x="64" y="58"/>
                  <a:pt x="64" y="59"/>
                  <a:pt x="63" y="60"/>
                </a:cubicBezTo>
                <a:cubicBezTo>
                  <a:pt x="63" y="61"/>
                  <a:pt x="63" y="61"/>
                  <a:pt x="64" y="61"/>
                </a:cubicBezTo>
                <a:cubicBezTo>
                  <a:pt x="64" y="61"/>
                  <a:pt x="65" y="61"/>
                  <a:pt x="66" y="61"/>
                </a:cubicBezTo>
                <a:cubicBezTo>
                  <a:pt x="66" y="60"/>
                  <a:pt x="65" y="59"/>
                  <a:pt x="65" y="58"/>
                </a:cubicBezTo>
                <a:close/>
                <a:moveTo>
                  <a:pt x="182" y="61"/>
                </a:moveTo>
                <a:cubicBezTo>
                  <a:pt x="181" y="62"/>
                  <a:pt x="180" y="63"/>
                  <a:pt x="179" y="64"/>
                </a:cubicBezTo>
                <a:cubicBezTo>
                  <a:pt x="179" y="65"/>
                  <a:pt x="179" y="66"/>
                  <a:pt x="179" y="66"/>
                </a:cubicBezTo>
                <a:cubicBezTo>
                  <a:pt x="181" y="65"/>
                  <a:pt x="182" y="63"/>
                  <a:pt x="182" y="61"/>
                </a:cubicBezTo>
                <a:close/>
                <a:moveTo>
                  <a:pt x="138" y="85"/>
                </a:moveTo>
                <a:cubicBezTo>
                  <a:pt x="139" y="84"/>
                  <a:pt x="140" y="82"/>
                  <a:pt x="141" y="81"/>
                </a:cubicBezTo>
                <a:cubicBezTo>
                  <a:pt x="140" y="81"/>
                  <a:pt x="139" y="81"/>
                  <a:pt x="139" y="82"/>
                </a:cubicBezTo>
                <a:cubicBezTo>
                  <a:pt x="138" y="83"/>
                  <a:pt x="138" y="83"/>
                  <a:pt x="138" y="84"/>
                </a:cubicBezTo>
                <a:cubicBezTo>
                  <a:pt x="137" y="84"/>
                  <a:pt x="137" y="85"/>
                  <a:pt x="138" y="85"/>
                </a:cubicBezTo>
                <a:close/>
                <a:moveTo>
                  <a:pt x="133" y="64"/>
                </a:moveTo>
                <a:cubicBezTo>
                  <a:pt x="135" y="65"/>
                  <a:pt x="135" y="64"/>
                  <a:pt x="136" y="63"/>
                </a:cubicBezTo>
                <a:cubicBezTo>
                  <a:pt x="136" y="63"/>
                  <a:pt x="136" y="62"/>
                  <a:pt x="137" y="62"/>
                </a:cubicBezTo>
                <a:cubicBezTo>
                  <a:pt x="137" y="61"/>
                  <a:pt x="137" y="61"/>
                  <a:pt x="136" y="61"/>
                </a:cubicBezTo>
                <a:cubicBezTo>
                  <a:pt x="135" y="62"/>
                  <a:pt x="134" y="63"/>
                  <a:pt x="133" y="64"/>
                </a:cubicBezTo>
                <a:close/>
                <a:moveTo>
                  <a:pt x="22" y="67"/>
                </a:moveTo>
                <a:cubicBezTo>
                  <a:pt x="22" y="67"/>
                  <a:pt x="23" y="67"/>
                  <a:pt x="23" y="67"/>
                </a:cubicBezTo>
                <a:cubicBezTo>
                  <a:pt x="23" y="66"/>
                  <a:pt x="24" y="65"/>
                  <a:pt x="25" y="64"/>
                </a:cubicBezTo>
                <a:cubicBezTo>
                  <a:pt x="25" y="63"/>
                  <a:pt x="25" y="62"/>
                  <a:pt x="24" y="61"/>
                </a:cubicBezTo>
                <a:cubicBezTo>
                  <a:pt x="24" y="63"/>
                  <a:pt x="23" y="64"/>
                  <a:pt x="22" y="66"/>
                </a:cubicBezTo>
                <a:cubicBezTo>
                  <a:pt x="22" y="66"/>
                  <a:pt x="22" y="66"/>
                  <a:pt x="22" y="67"/>
                </a:cubicBezTo>
                <a:close/>
                <a:moveTo>
                  <a:pt x="209" y="62"/>
                </a:moveTo>
                <a:cubicBezTo>
                  <a:pt x="209" y="61"/>
                  <a:pt x="208" y="60"/>
                  <a:pt x="208" y="59"/>
                </a:cubicBezTo>
                <a:cubicBezTo>
                  <a:pt x="207" y="59"/>
                  <a:pt x="207" y="60"/>
                  <a:pt x="207" y="60"/>
                </a:cubicBezTo>
                <a:cubicBezTo>
                  <a:pt x="207" y="61"/>
                  <a:pt x="207" y="62"/>
                  <a:pt x="208" y="63"/>
                </a:cubicBezTo>
                <a:cubicBezTo>
                  <a:pt x="208" y="63"/>
                  <a:pt x="209" y="62"/>
                  <a:pt x="209" y="62"/>
                </a:cubicBezTo>
                <a:close/>
                <a:moveTo>
                  <a:pt x="197" y="104"/>
                </a:moveTo>
                <a:cubicBezTo>
                  <a:pt x="195" y="106"/>
                  <a:pt x="194" y="107"/>
                  <a:pt x="194" y="109"/>
                </a:cubicBezTo>
                <a:cubicBezTo>
                  <a:pt x="195" y="108"/>
                  <a:pt x="196" y="107"/>
                  <a:pt x="196" y="106"/>
                </a:cubicBezTo>
                <a:cubicBezTo>
                  <a:pt x="197" y="105"/>
                  <a:pt x="197" y="105"/>
                  <a:pt x="197" y="104"/>
                </a:cubicBezTo>
                <a:close/>
                <a:moveTo>
                  <a:pt x="165" y="82"/>
                </a:moveTo>
                <a:cubicBezTo>
                  <a:pt x="165" y="82"/>
                  <a:pt x="164" y="81"/>
                  <a:pt x="163" y="81"/>
                </a:cubicBezTo>
                <a:cubicBezTo>
                  <a:pt x="163" y="82"/>
                  <a:pt x="163" y="84"/>
                  <a:pt x="164" y="85"/>
                </a:cubicBezTo>
                <a:cubicBezTo>
                  <a:pt x="164" y="84"/>
                  <a:pt x="165" y="83"/>
                  <a:pt x="165" y="82"/>
                </a:cubicBezTo>
                <a:close/>
                <a:moveTo>
                  <a:pt x="194" y="55"/>
                </a:moveTo>
                <a:cubicBezTo>
                  <a:pt x="193" y="56"/>
                  <a:pt x="194" y="57"/>
                  <a:pt x="194" y="58"/>
                </a:cubicBezTo>
                <a:cubicBezTo>
                  <a:pt x="194" y="59"/>
                  <a:pt x="194" y="60"/>
                  <a:pt x="194" y="61"/>
                </a:cubicBezTo>
                <a:cubicBezTo>
                  <a:pt x="194" y="61"/>
                  <a:pt x="195" y="60"/>
                  <a:pt x="195" y="60"/>
                </a:cubicBezTo>
                <a:cubicBezTo>
                  <a:pt x="195" y="58"/>
                  <a:pt x="195" y="57"/>
                  <a:pt x="194" y="55"/>
                </a:cubicBezTo>
                <a:close/>
                <a:moveTo>
                  <a:pt x="27" y="56"/>
                </a:moveTo>
                <a:cubicBezTo>
                  <a:pt x="26" y="58"/>
                  <a:pt x="26" y="58"/>
                  <a:pt x="27" y="60"/>
                </a:cubicBezTo>
                <a:cubicBezTo>
                  <a:pt x="28" y="59"/>
                  <a:pt x="28" y="58"/>
                  <a:pt x="28" y="58"/>
                </a:cubicBezTo>
                <a:cubicBezTo>
                  <a:pt x="28" y="57"/>
                  <a:pt x="28" y="56"/>
                  <a:pt x="27" y="56"/>
                </a:cubicBezTo>
                <a:close/>
                <a:moveTo>
                  <a:pt x="198" y="73"/>
                </a:moveTo>
                <a:cubicBezTo>
                  <a:pt x="200" y="72"/>
                  <a:pt x="201" y="71"/>
                  <a:pt x="200" y="69"/>
                </a:cubicBezTo>
                <a:cubicBezTo>
                  <a:pt x="199" y="70"/>
                  <a:pt x="197" y="71"/>
                  <a:pt x="198" y="73"/>
                </a:cubicBezTo>
                <a:close/>
                <a:moveTo>
                  <a:pt x="206" y="81"/>
                </a:moveTo>
                <a:cubicBezTo>
                  <a:pt x="207" y="79"/>
                  <a:pt x="208" y="78"/>
                  <a:pt x="209" y="77"/>
                </a:cubicBezTo>
                <a:cubicBezTo>
                  <a:pt x="209" y="77"/>
                  <a:pt x="209" y="76"/>
                  <a:pt x="208" y="76"/>
                </a:cubicBezTo>
                <a:cubicBezTo>
                  <a:pt x="208" y="77"/>
                  <a:pt x="207" y="77"/>
                  <a:pt x="206" y="78"/>
                </a:cubicBezTo>
                <a:cubicBezTo>
                  <a:pt x="206" y="79"/>
                  <a:pt x="206" y="80"/>
                  <a:pt x="206" y="81"/>
                </a:cubicBezTo>
                <a:close/>
                <a:moveTo>
                  <a:pt x="219" y="101"/>
                </a:moveTo>
                <a:cubicBezTo>
                  <a:pt x="220" y="99"/>
                  <a:pt x="222" y="97"/>
                  <a:pt x="223" y="96"/>
                </a:cubicBezTo>
                <a:cubicBezTo>
                  <a:pt x="223" y="96"/>
                  <a:pt x="223" y="95"/>
                  <a:pt x="223" y="95"/>
                </a:cubicBezTo>
                <a:cubicBezTo>
                  <a:pt x="221" y="96"/>
                  <a:pt x="220" y="98"/>
                  <a:pt x="219" y="99"/>
                </a:cubicBezTo>
                <a:cubicBezTo>
                  <a:pt x="218" y="100"/>
                  <a:pt x="219" y="100"/>
                  <a:pt x="219" y="101"/>
                </a:cubicBezTo>
                <a:close/>
                <a:moveTo>
                  <a:pt x="210" y="94"/>
                </a:moveTo>
                <a:cubicBezTo>
                  <a:pt x="210" y="94"/>
                  <a:pt x="210" y="94"/>
                  <a:pt x="210" y="94"/>
                </a:cubicBezTo>
                <a:cubicBezTo>
                  <a:pt x="211" y="93"/>
                  <a:pt x="212" y="92"/>
                  <a:pt x="212" y="92"/>
                </a:cubicBezTo>
                <a:cubicBezTo>
                  <a:pt x="212" y="91"/>
                  <a:pt x="212" y="91"/>
                  <a:pt x="212" y="91"/>
                </a:cubicBezTo>
                <a:cubicBezTo>
                  <a:pt x="212" y="90"/>
                  <a:pt x="212" y="90"/>
                  <a:pt x="211" y="89"/>
                </a:cubicBezTo>
                <a:cubicBezTo>
                  <a:pt x="211" y="91"/>
                  <a:pt x="210" y="92"/>
                  <a:pt x="210" y="94"/>
                </a:cubicBezTo>
                <a:close/>
                <a:moveTo>
                  <a:pt x="93" y="55"/>
                </a:moveTo>
                <a:cubicBezTo>
                  <a:pt x="91" y="55"/>
                  <a:pt x="90" y="55"/>
                  <a:pt x="88" y="55"/>
                </a:cubicBezTo>
                <a:cubicBezTo>
                  <a:pt x="89" y="57"/>
                  <a:pt x="89" y="57"/>
                  <a:pt x="90" y="57"/>
                </a:cubicBezTo>
                <a:cubicBezTo>
                  <a:pt x="90" y="57"/>
                  <a:pt x="91" y="57"/>
                  <a:pt x="91" y="57"/>
                </a:cubicBezTo>
                <a:cubicBezTo>
                  <a:pt x="92" y="57"/>
                  <a:pt x="92" y="56"/>
                  <a:pt x="93" y="55"/>
                </a:cubicBezTo>
                <a:close/>
                <a:moveTo>
                  <a:pt x="146" y="75"/>
                </a:moveTo>
                <a:cubicBezTo>
                  <a:pt x="146" y="75"/>
                  <a:pt x="146" y="75"/>
                  <a:pt x="146" y="75"/>
                </a:cubicBezTo>
                <a:cubicBezTo>
                  <a:pt x="146" y="75"/>
                  <a:pt x="146" y="75"/>
                  <a:pt x="146" y="75"/>
                </a:cubicBezTo>
                <a:cubicBezTo>
                  <a:pt x="146" y="75"/>
                  <a:pt x="145" y="75"/>
                  <a:pt x="144" y="75"/>
                </a:cubicBezTo>
                <a:cubicBezTo>
                  <a:pt x="143" y="75"/>
                  <a:pt x="143" y="75"/>
                  <a:pt x="143" y="77"/>
                </a:cubicBezTo>
                <a:cubicBezTo>
                  <a:pt x="143" y="77"/>
                  <a:pt x="144" y="77"/>
                  <a:pt x="145" y="77"/>
                </a:cubicBezTo>
                <a:cubicBezTo>
                  <a:pt x="145" y="77"/>
                  <a:pt x="145" y="77"/>
                  <a:pt x="144" y="77"/>
                </a:cubicBezTo>
                <a:cubicBezTo>
                  <a:pt x="145" y="76"/>
                  <a:pt x="146" y="75"/>
                  <a:pt x="146" y="75"/>
                </a:cubicBezTo>
                <a:close/>
                <a:moveTo>
                  <a:pt x="60" y="78"/>
                </a:moveTo>
                <a:cubicBezTo>
                  <a:pt x="58" y="80"/>
                  <a:pt x="57" y="82"/>
                  <a:pt x="55" y="84"/>
                </a:cubicBezTo>
                <a:cubicBezTo>
                  <a:pt x="56" y="84"/>
                  <a:pt x="57" y="84"/>
                  <a:pt x="57" y="83"/>
                </a:cubicBezTo>
                <a:cubicBezTo>
                  <a:pt x="58" y="81"/>
                  <a:pt x="59" y="80"/>
                  <a:pt x="60" y="78"/>
                </a:cubicBezTo>
                <a:close/>
                <a:moveTo>
                  <a:pt x="196" y="35"/>
                </a:moveTo>
                <a:cubicBezTo>
                  <a:pt x="195" y="34"/>
                  <a:pt x="195" y="33"/>
                  <a:pt x="195" y="32"/>
                </a:cubicBezTo>
                <a:cubicBezTo>
                  <a:pt x="194" y="34"/>
                  <a:pt x="193" y="35"/>
                  <a:pt x="193" y="36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4" y="36"/>
                  <a:pt x="195" y="35"/>
                  <a:pt x="196" y="35"/>
                </a:cubicBezTo>
                <a:close/>
                <a:moveTo>
                  <a:pt x="184" y="143"/>
                </a:moveTo>
                <a:cubicBezTo>
                  <a:pt x="184" y="143"/>
                  <a:pt x="183" y="144"/>
                  <a:pt x="183" y="144"/>
                </a:cubicBezTo>
                <a:cubicBezTo>
                  <a:pt x="183" y="145"/>
                  <a:pt x="183" y="146"/>
                  <a:pt x="183" y="147"/>
                </a:cubicBezTo>
                <a:cubicBezTo>
                  <a:pt x="184" y="145"/>
                  <a:pt x="184" y="145"/>
                  <a:pt x="184" y="143"/>
                </a:cubicBezTo>
                <a:close/>
                <a:moveTo>
                  <a:pt x="159" y="67"/>
                </a:moveTo>
                <a:cubicBezTo>
                  <a:pt x="159" y="67"/>
                  <a:pt x="160" y="67"/>
                  <a:pt x="160" y="67"/>
                </a:cubicBezTo>
                <a:cubicBezTo>
                  <a:pt x="161" y="65"/>
                  <a:pt x="161" y="64"/>
                  <a:pt x="162" y="63"/>
                </a:cubicBezTo>
                <a:cubicBezTo>
                  <a:pt x="162" y="63"/>
                  <a:pt x="162" y="63"/>
                  <a:pt x="162" y="62"/>
                </a:cubicBezTo>
                <a:cubicBezTo>
                  <a:pt x="162" y="63"/>
                  <a:pt x="161" y="63"/>
                  <a:pt x="161" y="63"/>
                </a:cubicBezTo>
                <a:cubicBezTo>
                  <a:pt x="161" y="64"/>
                  <a:pt x="160" y="65"/>
                  <a:pt x="159" y="65"/>
                </a:cubicBezTo>
                <a:cubicBezTo>
                  <a:pt x="159" y="66"/>
                  <a:pt x="159" y="66"/>
                  <a:pt x="159" y="67"/>
                </a:cubicBezTo>
                <a:close/>
                <a:moveTo>
                  <a:pt x="116" y="84"/>
                </a:moveTo>
                <a:cubicBezTo>
                  <a:pt x="115" y="85"/>
                  <a:pt x="115" y="86"/>
                  <a:pt x="114" y="86"/>
                </a:cubicBezTo>
                <a:cubicBezTo>
                  <a:pt x="115" y="86"/>
                  <a:pt x="116" y="86"/>
                  <a:pt x="118" y="86"/>
                </a:cubicBezTo>
                <a:cubicBezTo>
                  <a:pt x="117" y="86"/>
                  <a:pt x="117" y="85"/>
                  <a:pt x="116" y="84"/>
                </a:cubicBezTo>
                <a:close/>
                <a:moveTo>
                  <a:pt x="171" y="79"/>
                </a:moveTo>
                <a:cubicBezTo>
                  <a:pt x="171" y="79"/>
                  <a:pt x="171" y="79"/>
                  <a:pt x="172" y="78"/>
                </a:cubicBezTo>
                <a:cubicBezTo>
                  <a:pt x="172" y="78"/>
                  <a:pt x="173" y="77"/>
                  <a:pt x="174" y="76"/>
                </a:cubicBezTo>
                <a:cubicBezTo>
                  <a:pt x="174" y="75"/>
                  <a:pt x="174" y="74"/>
                  <a:pt x="174" y="74"/>
                </a:cubicBezTo>
                <a:cubicBezTo>
                  <a:pt x="173" y="75"/>
                  <a:pt x="171" y="78"/>
                  <a:pt x="171" y="79"/>
                </a:cubicBezTo>
                <a:close/>
                <a:moveTo>
                  <a:pt x="207" y="95"/>
                </a:moveTo>
                <a:cubicBezTo>
                  <a:pt x="206" y="96"/>
                  <a:pt x="206" y="97"/>
                  <a:pt x="205" y="97"/>
                </a:cubicBezTo>
                <a:cubicBezTo>
                  <a:pt x="205" y="98"/>
                  <a:pt x="204" y="99"/>
                  <a:pt x="205" y="100"/>
                </a:cubicBezTo>
                <a:cubicBezTo>
                  <a:pt x="206" y="99"/>
                  <a:pt x="207" y="98"/>
                  <a:pt x="207" y="95"/>
                </a:cubicBezTo>
                <a:close/>
                <a:moveTo>
                  <a:pt x="121" y="57"/>
                </a:moveTo>
                <a:cubicBezTo>
                  <a:pt x="121" y="57"/>
                  <a:pt x="121" y="57"/>
                  <a:pt x="121" y="57"/>
                </a:cubicBezTo>
                <a:cubicBezTo>
                  <a:pt x="122" y="57"/>
                  <a:pt x="122" y="58"/>
                  <a:pt x="123" y="59"/>
                </a:cubicBezTo>
                <a:cubicBezTo>
                  <a:pt x="123" y="58"/>
                  <a:pt x="124" y="58"/>
                  <a:pt x="125" y="57"/>
                </a:cubicBezTo>
                <a:cubicBezTo>
                  <a:pt x="123" y="57"/>
                  <a:pt x="122" y="57"/>
                  <a:pt x="121" y="57"/>
                </a:cubicBezTo>
                <a:close/>
                <a:moveTo>
                  <a:pt x="24" y="47"/>
                </a:moveTo>
                <a:cubicBezTo>
                  <a:pt x="24" y="48"/>
                  <a:pt x="25" y="49"/>
                  <a:pt x="26" y="50"/>
                </a:cubicBezTo>
                <a:cubicBezTo>
                  <a:pt x="26" y="49"/>
                  <a:pt x="27" y="48"/>
                  <a:pt x="27" y="47"/>
                </a:cubicBezTo>
                <a:cubicBezTo>
                  <a:pt x="26" y="47"/>
                  <a:pt x="25" y="47"/>
                  <a:pt x="24" y="47"/>
                </a:cubicBezTo>
                <a:close/>
                <a:moveTo>
                  <a:pt x="97" y="74"/>
                </a:moveTo>
                <a:cubicBezTo>
                  <a:pt x="97" y="74"/>
                  <a:pt x="98" y="74"/>
                  <a:pt x="98" y="74"/>
                </a:cubicBezTo>
                <a:cubicBezTo>
                  <a:pt x="99" y="73"/>
                  <a:pt x="100" y="73"/>
                  <a:pt x="100" y="72"/>
                </a:cubicBezTo>
                <a:cubicBezTo>
                  <a:pt x="99" y="71"/>
                  <a:pt x="98" y="72"/>
                  <a:pt x="97" y="74"/>
                </a:cubicBezTo>
                <a:close/>
                <a:moveTo>
                  <a:pt x="186" y="107"/>
                </a:moveTo>
                <a:cubicBezTo>
                  <a:pt x="187" y="104"/>
                  <a:pt x="187" y="102"/>
                  <a:pt x="186" y="100"/>
                </a:cubicBezTo>
                <a:cubicBezTo>
                  <a:pt x="186" y="102"/>
                  <a:pt x="186" y="105"/>
                  <a:pt x="186" y="107"/>
                </a:cubicBezTo>
                <a:close/>
                <a:moveTo>
                  <a:pt x="131" y="69"/>
                </a:moveTo>
                <a:cubicBezTo>
                  <a:pt x="130" y="70"/>
                  <a:pt x="130" y="70"/>
                  <a:pt x="130" y="70"/>
                </a:cubicBezTo>
                <a:cubicBezTo>
                  <a:pt x="130" y="72"/>
                  <a:pt x="128" y="73"/>
                  <a:pt x="127" y="71"/>
                </a:cubicBezTo>
                <a:cubicBezTo>
                  <a:pt x="127" y="71"/>
                  <a:pt x="127" y="71"/>
                  <a:pt x="127" y="71"/>
                </a:cubicBezTo>
                <a:cubicBezTo>
                  <a:pt x="127" y="72"/>
                  <a:pt x="126" y="72"/>
                  <a:pt x="126" y="72"/>
                </a:cubicBezTo>
                <a:cubicBezTo>
                  <a:pt x="127" y="72"/>
                  <a:pt x="128" y="72"/>
                  <a:pt x="129" y="72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1" y="71"/>
                  <a:pt x="131" y="70"/>
                  <a:pt x="132" y="69"/>
                </a:cubicBezTo>
                <a:cubicBezTo>
                  <a:pt x="132" y="69"/>
                  <a:pt x="132" y="69"/>
                  <a:pt x="132" y="69"/>
                </a:cubicBezTo>
                <a:cubicBezTo>
                  <a:pt x="131" y="69"/>
                  <a:pt x="131" y="69"/>
                  <a:pt x="131" y="69"/>
                </a:cubicBezTo>
                <a:close/>
                <a:moveTo>
                  <a:pt x="140" y="75"/>
                </a:moveTo>
                <a:cubicBezTo>
                  <a:pt x="139" y="75"/>
                  <a:pt x="138" y="75"/>
                  <a:pt x="137" y="75"/>
                </a:cubicBezTo>
                <a:cubicBezTo>
                  <a:pt x="136" y="75"/>
                  <a:pt x="136" y="75"/>
                  <a:pt x="136" y="76"/>
                </a:cubicBezTo>
                <a:cubicBezTo>
                  <a:pt x="137" y="76"/>
                  <a:pt x="138" y="76"/>
                  <a:pt x="139" y="76"/>
                </a:cubicBezTo>
                <a:cubicBezTo>
                  <a:pt x="140" y="76"/>
                  <a:pt x="140" y="76"/>
                  <a:pt x="140" y="75"/>
                </a:cubicBezTo>
                <a:close/>
                <a:moveTo>
                  <a:pt x="184" y="95"/>
                </a:moveTo>
                <a:cubicBezTo>
                  <a:pt x="185" y="93"/>
                  <a:pt x="185" y="93"/>
                  <a:pt x="184" y="92"/>
                </a:cubicBezTo>
                <a:cubicBezTo>
                  <a:pt x="184" y="93"/>
                  <a:pt x="183" y="94"/>
                  <a:pt x="182" y="95"/>
                </a:cubicBezTo>
                <a:cubicBezTo>
                  <a:pt x="183" y="95"/>
                  <a:pt x="184" y="95"/>
                  <a:pt x="184" y="95"/>
                </a:cubicBezTo>
                <a:close/>
                <a:moveTo>
                  <a:pt x="92" y="62"/>
                </a:moveTo>
                <a:cubicBezTo>
                  <a:pt x="93" y="61"/>
                  <a:pt x="94" y="60"/>
                  <a:pt x="94" y="59"/>
                </a:cubicBezTo>
                <a:cubicBezTo>
                  <a:pt x="93" y="59"/>
                  <a:pt x="92" y="60"/>
                  <a:pt x="91" y="61"/>
                </a:cubicBezTo>
                <a:cubicBezTo>
                  <a:pt x="92" y="61"/>
                  <a:pt x="92" y="62"/>
                  <a:pt x="92" y="62"/>
                </a:cubicBezTo>
                <a:close/>
                <a:moveTo>
                  <a:pt x="188" y="131"/>
                </a:moveTo>
                <a:cubicBezTo>
                  <a:pt x="189" y="130"/>
                  <a:pt x="189" y="129"/>
                  <a:pt x="189" y="128"/>
                </a:cubicBezTo>
                <a:cubicBezTo>
                  <a:pt x="189" y="128"/>
                  <a:pt x="189" y="127"/>
                  <a:pt x="188" y="127"/>
                </a:cubicBezTo>
                <a:cubicBezTo>
                  <a:pt x="188" y="128"/>
                  <a:pt x="188" y="130"/>
                  <a:pt x="188" y="131"/>
                </a:cubicBezTo>
                <a:close/>
                <a:moveTo>
                  <a:pt x="81" y="90"/>
                </a:moveTo>
                <a:cubicBezTo>
                  <a:pt x="82" y="90"/>
                  <a:pt x="82" y="91"/>
                  <a:pt x="83" y="90"/>
                </a:cubicBezTo>
                <a:cubicBezTo>
                  <a:pt x="83" y="90"/>
                  <a:pt x="84" y="90"/>
                  <a:pt x="84" y="90"/>
                </a:cubicBezTo>
                <a:cubicBezTo>
                  <a:pt x="84" y="90"/>
                  <a:pt x="84" y="89"/>
                  <a:pt x="84" y="89"/>
                </a:cubicBezTo>
                <a:cubicBezTo>
                  <a:pt x="83" y="89"/>
                  <a:pt x="82" y="89"/>
                  <a:pt x="82" y="89"/>
                </a:cubicBezTo>
                <a:cubicBezTo>
                  <a:pt x="82" y="89"/>
                  <a:pt x="81" y="90"/>
                  <a:pt x="81" y="90"/>
                </a:cubicBezTo>
                <a:close/>
                <a:moveTo>
                  <a:pt x="25" y="86"/>
                </a:moveTo>
                <a:cubicBezTo>
                  <a:pt x="25" y="86"/>
                  <a:pt x="25" y="86"/>
                  <a:pt x="25" y="86"/>
                </a:cubicBezTo>
                <a:cubicBezTo>
                  <a:pt x="26" y="86"/>
                  <a:pt x="27" y="84"/>
                  <a:pt x="27" y="83"/>
                </a:cubicBezTo>
                <a:cubicBezTo>
                  <a:pt x="27" y="83"/>
                  <a:pt x="27" y="83"/>
                  <a:pt x="27" y="83"/>
                </a:cubicBezTo>
                <a:cubicBezTo>
                  <a:pt x="27" y="83"/>
                  <a:pt x="27" y="83"/>
                  <a:pt x="27" y="82"/>
                </a:cubicBezTo>
                <a:cubicBezTo>
                  <a:pt x="26" y="84"/>
                  <a:pt x="25" y="85"/>
                  <a:pt x="25" y="86"/>
                </a:cubicBezTo>
                <a:close/>
                <a:moveTo>
                  <a:pt x="201" y="91"/>
                </a:moveTo>
                <a:cubicBezTo>
                  <a:pt x="199" y="93"/>
                  <a:pt x="199" y="93"/>
                  <a:pt x="200" y="95"/>
                </a:cubicBezTo>
                <a:cubicBezTo>
                  <a:pt x="201" y="95"/>
                  <a:pt x="201" y="94"/>
                  <a:pt x="201" y="91"/>
                </a:cubicBezTo>
                <a:close/>
                <a:moveTo>
                  <a:pt x="200" y="78"/>
                </a:moveTo>
                <a:cubicBezTo>
                  <a:pt x="200" y="79"/>
                  <a:pt x="201" y="79"/>
                  <a:pt x="201" y="80"/>
                </a:cubicBezTo>
                <a:cubicBezTo>
                  <a:pt x="202" y="80"/>
                  <a:pt x="202" y="79"/>
                  <a:pt x="202" y="79"/>
                </a:cubicBezTo>
                <a:cubicBezTo>
                  <a:pt x="202" y="78"/>
                  <a:pt x="202" y="77"/>
                  <a:pt x="201" y="76"/>
                </a:cubicBezTo>
                <a:cubicBezTo>
                  <a:pt x="201" y="77"/>
                  <a:pt x="200" y="78"/>
                  <a:pt x="200" y="78"/>
                </a:cubicBezTo>
                <a:close/>
                <a:moveTo>
                  <a:pt x="128" y="64"/>
                </a:moveTo>
                <a:cubicBezTo>
                  <a:pt x="128" y="63"/>
                  <a:pt x="128" y="62"/>
                  <a:pt x="128" y="61"/>
                </a:cubicBezTo>
                <a:cubicBezTo>
                  <a:pt x="128" y="61"/>
                  <a:pt x="128" y="61"/>
                  <a:pt x="128" y="61"/>
                </a:cubicBezTo>
                <a:cubicBezTo>
                  <a:pt x="127" y="62"/>
                  <a:pt x="126" y="63"/>
                  <a:pt x="126" y="64"/>
                </a:cubicBezTo>
                <a:cubicBezTo>
                  <a:pt x="127" y="64"/>
                  <a:pt x="127" y="64"/>
                  <a:pt x="128" y="64"/>
                </a:cubicBezTo>
                <a:close/>
                <a:moveTo>
                  <a:pt x="187" y="75"/>
                </a:moveTo>
                <a:cubicBezTo>
                  <a:pt x="186" y="76"/>
                  <a:pt x="186" y="77"/>
                  <a:pt x="185" y="78"/>
                </a:cubicBezTo>
                <a:cubicBezTo>
                  <a:pt x="185" y="78"/>
                  <a:pt x="185" y="79"/>
                  <a:pt x="185" y="79"/>
                </a:cubicBezTo>
                <a:cubicBezTo>
                  <a:pt x="185" y="79"/>
                  <a:pt x="186" y="79"/>
                  <a:pt x="186" y="79"/>
                </a:cubicBezTo>
                <a:cubicBezTo>
                  <a:pt x="186" y="78"/>
                  <a:pt x="188" y="77"/>
                  <a:pt x="187" y="75"/>
                </a:cubicBezTo>
                <a:close/>
                <a:moveTo>
                  <a:pt x="77" y="91"/>
                </a:moveTo>
                <a:cubicBezTo>
                  <a:pt x="77" y="90"/>
                  <a:pt x="77" y="89"/>
                  <a:pt x="77" y="89"/>
                </a:cubicBezTo>
                <a:cubicBezTo>
                  <a:pt x="77" y="89"/>
                  <a:pt x="76" y="89"/>
                  <a:pt x="75" y="89"/>
                </a:cubicBezTo>
                <a:cubicBezTo>
                  <a:pt x="75" y="89"/>
                  <a:pt x="75" y="90"/>
                  <a:pt x="75" y="91"/>
                </a:cubicBezTo>
                <a:cubicBezTo>
                  <a:pt x="76" y="91"/>
                  <a:pt x="76" y="91"/>
                  <a:pt x="77" y="91"/>
                </a:cubicBezTo>
                <a:close/>
                <a:moveTo>
                  <a:pt x="107" y="76"/>
                </a:moveTo>
                <a:cubicBezTo>
                  <a:pt x="107" y="76"/>
                  <a:pt x="108" y="76"/>
                  <a:pt x="108" y="75"/>
                </a:cubicBezTo>
                <a:cubicBezTo>
                  <a:pt x="109" y="75"/>
                  <a:pt x="109" y="74"/>
                  <a:pt x="110" y="74"/>
                </a:cubicBezTo>
                <a:cubicBezTo>
                  <a:pt x="108" y="73"/>
                  <a:pt x="108" y="73"/>
                  <a:pt x="107" y="74"/>
                </a:cubicBezTo>
                <a:cubicBezTo>
                  <a:pt x="107" y="75"/>
                  <a:pt x="107" y="75"/>
                  <a:pt x="107" y="76"/>
                </a:cubicBezTo>
                <a:close/>
                <a:moveTo>
                  <a:pt x="3" y="43"/>
                </a:moveTo>
                <a:cubicBezTo>
                  <a:pt x="3" y="41"/>
                  <a:pt x="5" y="41"/>
                  <a:pt x="6" y="40"/>
                </a:cubicBezTo>
                <a:cubicBezTo>
                  <a:pt x="5" y="40"/>
                  <a:pt x="4" y="40"/>
                  <a:pt x="3" y="40"/>
                </a:cubicBezTo>
                <a:cubicBezTo>
                  <a:pt x="3" y="41"/>
                  <a:pt x="3" y="42"/>
                  <a:pt x="3" y="43"/>
                </a:cubicBezTo>
                <a:close/>
                <a:moveTo>
                  <a:pt x="189" y="83"/>
                </a:moveTo>
                <a:cubicBezTo>
                  <a:pt x="190" y="82"/>
                  <a:pt x="191" y="81"/>
                  <a:pt x="192" y="80"/>
                </a:cubicBezTo>
                <a:cubicBezTo>
                  <a:pt x="192" y="80"/>
                  <a:pt x="192" y="79"/>
                  <a:pt x="192" y="78"/>
                </a:cubicBezTo>
                <a:cubicBezTo>
                  <a:pt x="191" y="80"/>
                  <a:pt x="189" y="81"/>
                  <a:pt x="189" y="83"/>
                </a:cubicBezTo>
                <a:close/>
                <a:moveTo>
                  <a:pt x="197" y="46"/>
                </a:moveTo>
                <a:cubicBezTo>
                  <a:pt x="197" y="46"/>
                  <a:pt x="197" y="46"/>
                  <a:pt x="197" y="46"/>
                </a:cubicBezTo>
                <a:cubicBezTo>
                  <a:pt x="197" y="45"/>
                  <a:pt x="197" y="44"/>
                  <a:pt x="197" y="43"/>
                </a:cubicBezTo>
                <a:cubicBezTo>
                  <a:pt x="197" y="42"/>
                  <a:pt x="197" y="42"/>
                  <a:pt x="197" y="41"/>
                </a:cubicBezTo>
                <a:cubicBezTo>
                  <a:pt x="197" y="41"/>
                  <a:pt x="196" y="41"/>
                  <a:pt x="196" y="41"/>
                </a:cubicBezTo>
                <a:cubicBezTo>
                  <a:pt x="196" y="41"/>
                  <a:pt x="196" y="42"/>
                  <a:pt x="195" y="42"/>
                </a:cubicBezTo>
                <a:cubicBezTo>
                  <a:pt x="196" y="43"/>
                  <a:pt x="196" y="45"/>
                  <a:pt x="197" y="46"/>
                </a:cubicBezTo>
                <a:close/>
                <a:moveTo>
                  <a:pt x="19" y="67"/>
                </a:moveTo>
                <a:cubicBezTo>
                  <a:pt x="19" y="66"/>
                  <a:pt x="19" y="66"/>
                  <a:pt x="19" y="66"/>
                </a:cubicBezTo>
                <a:cubicBezTo>
                  <a:pt x="19" y="66"/>
                  <a:pt x="19" y="66"/>
                  <a:pt x="18" y="66"/>
                </a:cubicBezTo>
                <a:cubicBezTo>
                  <a:pt x="17" y="67"/>
                  <a:pt x="17" y="68"/>
                  <a:pt x="18" y="69"/>
                </a:cubicBezTo>
                <a:cubicBezTo>
                  <a:pt x="18" y="68"/>
                  <a:pt x="19" y="67"/>
                  <a:pt x="19" y="67"/>
                </a:cubicBezTo>
                <a:close/>
                <a:moveTo>
                  <a:pt x="24" y="79"/>
                </a:moveTo>
                <a:cubicBezTo>
                  <a:pt x="24" y="80"/>
                  <a:pt x="24" y="80"/>
                  <a:pt x="23" y="81"/>
                </a:cubicBezTo>
                <a:cubicBezTo>
                  <a:pt x="23" y="82"/>
                  <a:pt x="23" y="82"/>
                  <a:pt x="24" y="83"/>
                </a:cubicBezTo>
                <a:cubicBezTo>
                  <a:pt x="24" y="82"/>
                  <a:pt x="24" y="81"/>
                  <a:pt x="25" y="81"/>
                </a:cubicBezTo>
                <a:cubicBezTo>
                  <a:pt x="25" y="80"/>
                  <a:pt x="25" y="80"/>
                  <a:pt x="24" y="79"/>
                </a:cubicBezTo>
                <a:close/>
                <a:moveTo>
                  <a:pt x="18" y="79"/>
                </a:moveTo>
                <a:cubicBezTo>
                  <a:pt x="18" y="80"/>
                  <a:pt x="19" y="80"/>
                  <a:pt x="19" y="81"/>
                </a:cubicBezTo>
                <a:cubicBezTo>
                  <a:pt x="20" y="80"/>
                  <a:pt x="19" y="79"/>
                  <a:pt x="19" y="78"/>
                </a:cubicBezTo>
                <a:cubicBezTo>
                  <a:pt x="18" y="78"/>
                  <a:pt x="18" y="79"/>
                  <a:pt x="18" y="79"/>
                </a:cubicBezTo>
                <a:close/>
                <a:moveTo>
                  <a:pt x="20" y="64"/>
                </a:moveTo>
                <a:cubicBezTo>
                  <a:pt x="20" y="64"/>
                  <a:pt x="20" y="64"/>
                  <a:pt x="21" y="64"/>
                </a:cubicBezTo>
                <a:cubicBezTo>
                  <a:pt x="21" y="62"/>
                  <a:pt x="22" y="61"/>
                  <a:pt x="23" y="59"/>
                </a:cubicBezTo>
                <a:cubicBezTo>
                  <a:pt x="23" y="59"/>
                  <a:pt x="23" y="59"/>
                  <a:pt x="22" y="59"/>
                </a:cubicBezTo>
                <a:cubicBezTo>
                  <a:pt x="22" y="60"/>
                  <a:pt x="21" y="61"/>
                  <a:pt x="20" y="63"/>
                </a:cubicBezTo>
                <a:cubicBezTo>
                  <a:pt x="20" y="63"/>
                  <a:pt x="20" y="63"/>
                  <a:pt x="20" y="64"/>
                </a:cubicBezTo>
                <a:close/>
                <a:moveTo>
                  <a:pt x="214" y="70"/>
                </a:moveTo>
                <a:cubicBezTo>
                  <a:pt x="214" y="70"/>
                  <a:pt x="214" y="70"/>
                  <a:pt x="214" y="70"/>
                </a:cubicBezTo>
                <a:cubicBezTo>
                  <a:pt x="213" y="71"/>
                  <a:pt x="212" y="72"/>
                  <a:pt x="211" y="74"/>
                </a:cubicBezTo>
                <a:cubicBezTo>
                  <a:pt x="210" y="74"/>
                  <a:pt x="210" y="74"/>
                  <a:pt x="211" y="75"/>
                </a:cubicBezTo>
                <a:cubicBezTo>
                  <a:pt x="212" y="73"/>
                  <a:pt x="213" y="72"/>
                  <a:pt x="214" y="70"/>
                </a:cubicBezTo>
                <a:close/>
                <a:moveTo>
                  <a:pt x="200" y="131"/>
                </a:moveTo>
                <a:cubicBezTo>
                  <a:pt x="201" y="130"/>
                  <a:pt x="203" y="128"/>
                  <a:pt x="204" y="127"/>
                </a:cubicBezTo>
                <a:cubicBezTo>
                  <a:pt x="202" y="127"/>
                  <a:pt x="201" y="129"/>
                  <a:pt x="200" y="131"/>
                </a:cubicBezTo>
                <a:close/>
                <a:moveTo>
                  <a:pt x="108" y="53"/>
                </a:moveTo>
                <a:cubicBezTo>
                  <a:pt x="106" y="53"/>
                  <a:pt x="103" y="53"/>
                  <a:pt x="102" y="53"/>
                </a:cubicBezTo>
                <a:cubicBezTo>
                  <a:pt x="103" y="53"/>
                  <a:pt x="107" y="54"/>
                  <a:pt x="108" y="54"/>
                </a:cubicBezTo>
                <a:cubicBezTo>
                  <a:pt x="108" y="54"/>
                  <a:pt x="108" y="53"/>
                  <a:pt x="108" y="53"/>
                </a:cubicBezTo>
                <a:close/>
                <a:moveTo>
                  <a:pt x="41" y="51"/>
                </a:moveTo>
                <a:cubicBezTo>
                  <a:pt x="40" y="50"/>
                  <a:pt x="40" y="50"/>
                  <a:pt x="3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50"/>
                  <a:pt x="39" y="51"/>
                  <a:pt x="40" y="53"/>
                </a:cubicBezTo>
                <a:cubicBezTo>
                  <a:pt x="40" y="52"/>
                  <a:pt x="40" y="51"/>
                  <a:pt x="41" y="51"/>
                </a:cubicBezTo>
                <a:close/>
                <a:moveTo>
                  <a:pt x="154" y="83"/>
                </a:moveTo>
                <a:cubicBezTo>
                  <a:pt x="155" y="82"/>
                  <a:pt x="155" y="81"/>
                  <a:pt x="156" y="81"/>
                </a:cubicBezTo>
                <a:cubicBezTo>
                  <a:pt x="155" y="81"/>
                  <a:pt x="154" y="81"/>
                  <a:pt x="153" y="81"/>
                </a:cubicBezTo>
                <a:cubicBezTo>
                  <a:pt x="153" y="81"/>
                  <a:pt x="154" y="82"/>
                  <a:pt x="154" y="83"/>
                </a:cubicBezTo>
                <a:close/>
                <a:moveTo>
                  <a:pt x="114" y="60"/>
                </a:moveTo>
                <a:cubicBezTo>
                  <a:pt x="114" y="60"/>
                  <a:pt x="114" y="60"/>
                  <a:pt x="114" y="60"/>
                </a:cubicBezTo>
                <a:cubicBezTo>
                  <a:pt x="113" y="60"/>
                  <a:pt x="113" y="61"/>
                  <a:pt x="112" y="61"/>
                </a:cubicBezTo>
                <a:cubicBezTo>
                  <a:pt x="112" y="62"/>
                  <a:pt x="111" y="63"/>
                  <a:pt x="111" y="63"/>
                </a:cubicBezTo>
                <a:cubicBezTo>
                  <a:pt x="111" y="64"/>
                  <a:pt x="112" y="63"/>
                  <a:pt x="112" y="63"/>
                </a:cubicBezTo>
                <a:cubicBezTo>
                  <a:pt x="113" y="62"/>
                  <a:pt x="113" y="61"/>
                  <a:pt x="114" y="60"/>
                </a:cubicBezTo>
                <a:close/>
                <a:moveTo>
                  <a:pt x="128" y="82"/>
                </a:moveTo>
                <a:cubicBezTo>
                  <a:pt x="128" y="82"/>
                  <a:pt x="128" y="81"/>
                  <a:pt x="127" y="81"/>
                </a:cubicBezTo>
                <a:cubicBezTo>
                  <a:pt x="127" y="81"/>
                  <a:pt x="127" y="81"/>
                  <a:pt x="127" y="82"/>
                </a:cubicBezTo>
                <a:cubicBezTo>
                  <a:pt x="126" y="83"/>
                  <a:pt x="125" y="84"/>
                  <a:pt x="124" y="85"/>
                </a:cubicBezTo>
                <a:cubicBezTo>
                  <a:pt x="124" y="85"/>
                  <a:pt x="124" y="85"/>
                  <a:pt x="125" y="85"/>
                </a:cubicBezTo>
                <a:cubicBezTo>
                  <a:pt x="126" y="84"/>
                  <a:pt x="127" y="83"/>
                  <a:pt x="128" y="82"/>
                </a:cubicBezTo>
                <a:close/>
                <a:moveTo>
                  <a:pt x="195" y="38"/>
                </a:moveTo>
                <a:cubicBezTo>
                  <a:pt x="195" y="38"/>
                  <a:pt x="195" y="38"/>
                  <a:pt x="195" y="38"/>
                </a:cubicBezTo>
                <a:cubicBezTo>
                  <a:pt x="194" y="38"/>
                  <a:pt x="194" y="39"/>
                  <a:pt x="193" y="39"/>
                </a:cubicBezTo>
                <a:cubicBezTo>
                  <a:pt x="193" y="40"/>
                  <a:pt x="193" y="40"/>
                  <a:pt x="193" y="41"/>
                </a:cubicBezTo>
                <a:cubicBezTo>
                  <a:pt x="194" y="40"/>
                  <a:pt x="195" y="39"/>
                  <a:pt x="195" y="38"/>
                </a:cubicBezTo>
                <a:close/>
                <a:moveTo>
                  <a:pt x="191" y="90"/>
                </a:moveTo>
                <a:cubicBezTo>
                  <a:pt x="190" y="91"/>
                  <a:pt x="189" y="93"/>
                  <a:pt x="189" y="94"/>
                </a:cubicBezTo>
                <a:cubicBezTo>
                  <a:pt x="190" y="93"/>
                  <a:pt x="191" y="92"/>
                  <a:pt x="191" y="90"/>
                </a:cubicBezTo>
                <a:close/>
                <a:moveTo>
                  <a:pt x="204" y="28"/>
                </a:moveTo>
                <a:cubicBezTo>
                  <a:pt x="205" y="30"/>
                  <a:pt x="206" y="31"/>
                  <a:pt x="207" y="33"/>
                </a:cubicBezTo>
                <a:cubicBezTo>
                  <a:pt x="207" y="31"/>
                  <a:pt x="205" y="29"/>
                  <a:pt x="204" y="28"/>
                </a:cubicBezTo>
                <a:close/>
                <a:moveTo>
                  <a:pt x="76" y="80"/>
                </a:moveTo>
                <a:cubicBezTo>
                  <a:pt x="76" y="81"/>
                  <a:pt x="76" y="81"/>
                  <a:pt x="76" y="82"/>
                </a:cubicBezTo>
                <a:cubicBezTo>
                  <a:pt x="77" y="82"/>
                  <a:pt x="77" y="82"/>
                  <a:pt x="78" y="82"/>
                </a:cubicBezTo>
                <a:cubicBezTo>
                  <a:pt x="77" y="81"/>
                  <a:pt x="77" y="81"/>
                  <a:pt x="76" y="80"/>
                </a:cubicBezTo>
                <a:close/>
                <a:moveTo>
                  <a:pt x="195" y="68"/>
                </a:moveTo>
                <a:cubicBezTo>
                  <a:pt x="195" y="67"/>
                  <a:pt x="195" y="66"/>
                  <a:pt x="195" y="65"/>
                </a:cubicBezTo>
                <a:cubicBezTo>
                  <a:pt x="194" y="66"/>
                  <a:pt x="194" y="66"/>
                  <a:pt x="195" y="68"/>
                </a:cubicBezTo>
                <a:close/>
                <a:moveTo>
                  <a:pt x="21" y="95"/>
                </a:moveTo>
                <a:cubicBezTo>
                  <a:pt x="24" y="96"/>
                  <a:pt x="25" y="96"/>
                  <a:pt x="27" y="95"/>
                </a:cubicBezTo>
                <a:cubicBezTo>
                  <a:pt x="25" y="95"/>
                  <a:pt x="23" y="95"/>
                  <a:pt x="21" y="95"/>
                </a:cubicBezTo>
                <a:close/>
                <a:moveTo>
                  <a:pt x="164" y="65"/>
                </a:moveTo>
                <a:cubicBezTo>
                  <a:pt x="163" y="66"/>
                  <a:pt x="163" y="66"/>
                  <a:pt x="162" y="67"/>
                </a:cubicBezTo>
                <a:cubicBezTo>
                  <a:pt x="163" y="67"/>
                  <a:pt x="164" y="67"/>
                  <a:pt x="165" y="67"/>
                </a:cubicBezTo>
                <a:cubicBezTo>
                  <a:pt x="164" y="67"/>
                  <a:pt x="164" y="66"/>
                  <a:pt x="164" y="65"/>
                </a:cubicBezTo>
                <a:close/>
                <a:moveTo>
                  <a:pt x="216" y="61"/>
                </a:moveTo>
                <a:cubicBezTo>
                  <a:pt x="216" y="61"/>
                  <a:pt x="216" y="61"/>
                  <a:pt x="216" y="61"/>
                </a:cubicBezTo>
                <a:cubicBezTo>
                  <a:pt x="216" y="62"/>
                  <a:pt x="216" y="63"/>
                  <a:pt x="217" y="64"/>
                </a:cubicBezTo>
                <a:cubicBezTo>
                  <a:pt x="217" y="63"/>
                  <a:pt x="217" y="63"/>
                  <a:pt x="218" y="63"/>
                </a:cubicBezTo>
                <a:cubicBezTo>
                  <a:pt x="217" y="62"/>
                  <a:pt x="217" y="61"/>
                  <a:pt x="216" y="61"/>
                </a:cubicBezTo>
                <a:close/>
                <a:moveTo>
                  <a:pt x="174" y="87"/>
                </a:moveTo>
                <a:cubicBezTo>
                  <a:pt x="174" y="88"/>
                  <a:pt x="174" y="88"/>
                  <a:pt x="174" y="88"/>
                </a:cubicBezTo>
                <a:cubicBezTo>
                  <a:pt x="175" y="87"/>
                  <a:pt x="175" y="86"/>
                  <a:pt x="176" y="85"/>
                </a:cubicBezTo>
                <a:cubicBezTo>
                  <a:pt x="176" y="85"/>
                  <a:pt x="176" y="84"/>
                  <a:pt x="176" y="84"/>
                </a:cubicBezTo>
                <a:cubicBezTo>
                  <a:pt x="175" y="85"/>
                  <a:pt x="174" y="86"/>
                  <a:pt x="174" y="87"/>
                </a:cubicBezTo>
                <a:close/>
                <a:moveTo>
                  <a:pt x="181" y="84"/>
                </a:moveTo>
                <a:cubicBezTo>
                  <a:pt x="181" y="84"/>
                  <a:pt x="181" y="84"/>
                  <a:pt x="181" y="84"/>
                </a:cubicBezTo>
                <a:cubicBezTo>
                  <a:pt x="182" y="83"/>
                  <a:pt x="183" y="82"/>
                  <a:pt x="184" y="81"/>
                </a:cubicBezTo>
                <a:cubicBezTo>
                  <a:pt x="184" y="81"/>
                  <a:pt x="184" y="81"/>
                  <a:pt x="183" y="80"/>
                </a:cubicBezTo>
                <a:cubicBezTo>
                  <a:pt x="182" y="82"/>
                  <a:pt x="182" y="83"/>
                  <a:pt x="181" y="84"/>
                </a:cubicBezTo>
                <a:close/>
                <a:moveTo>
                  <a:pt x="87" y="85"/>
                </a:moveTo>
                <a:cubicBezTo>
                  <a:pt x="86" y="84"/>
                  <a:pt x="85" y="85"/>
                  <a:pt x="85" y="86"/>
                </a:cubicBezTo>
                <a:cubicBezTo>
                  <a:pt x="86" y="86"/>
                  <a:pt x="86" y="86"/>
                  <a:pt x="87" y="85"/>
                </a:cubicBezTo>
                <a:close/>
                <a:moveTo>
                  <a:pt x="148" y="63"/>
                </a:moveTo>
                <a:cubicBezTo>
                  <a:pt x="147" y="64"/>
                  <a:pt x="147" y="64"/>
                  <a:pt x="148" y="65"/>
                </a:cubicBezTo>
                <a:cubicBezTo>
                  <a:pt x="149" y="64"/>
                  <a:pt x="149" y="64"/>
                  <a:pt x="148" y="63"/>
                </a:cubicBezTo>
                <a:close/>
                <a:moveTo>
                  <a:pt x="81" y="93"/>
                </a:moveTo>
                <a:cubicBezTo>
                  <a:pt x="83" y="93"/>
                  <a:pt x="85" y="93"/>
                  <a:pt x="87" y="93"/>
                </a:cubicBezTo>
                <a:cubicBezTo>
                  <a:pt x="86" y="93"/>
                  <a:pt x="84" y="93"/>
                  <a:pt x="81" y="93"/>
                </a:cubicBezTo>
                <a:close/>
                <a:moveTo>
                  <a:pt x="82" y="66"/>
                </a:moveTo>
                <a:cubicBezTo>
                  <a:pt x="81" y="68"/>
                  <a:pt x="80" y="68"/>
                  <a:pt x="82" y="69"/>
                </a:cubicBezTo>
                <a:cubicBezTo>
                  <a:pt x="82" y="68"/>
                  <a:pt x="82" y="67"/>
                  <a:pt x="82" y="66"/>
                </a:cubicBezTo>
                <a:close/>
                <a:moveTo>
                  <a:pt x="121" y="66"/>
                </a:moveTo>
                <a:cubicBezTo>
                  <a:pt x="119" y="66"/>
                  <a:pt x="119" y="66"/>
                  <a:pt x="119" y="67"/>
                </a:cubicBezTo>
                <a:cubicBezTo>
                  <a:pt x="121" y="67"/>
                  <a:pt x="121" y="67"/>
                  <a:pt x="121" y="66"/>
                </a:cubicBezTo>
                <a:close/>
                <a:moveTo>
                  <a:pt x="13" y="77"/>
                </a:moveTo>
                <a:cubicBezTo>
                  <a:pt x="13" y="78"/>
                  <a:pt x="13" y="80"/>
                  <a:pt x="13" y="81"/>
                </a:cubicBezTo>
                <a:cubicBezTo>
                  <a:pt x="14" y="79"/>
                  <a:pt x="13" y="78"/>
                  <a:pt x="13" y="77"/>
                </a:cubicBezTo>
                <a:close/>
                <a:moveTo>
                  <a:pt x="122" y="54"/>
                </a:moveTo>
                <a:cubicBezTo>
                  <a:pt x="123" y="54"/>
                  <a:pt x="125" y="54"/>
                  <a:pt x="127" y="53"/>
                </a:cubicBezTo>
                <a:cubicBezTo>
                  <a:pt x="127" y="53"/>
                  <a:pt x="127" y="53"/>
                  <a:pt x="127" y="53"/>
                </a:cubicBezTo>
                <a:cubicBezTo>
                  <a:pt x="125" y="53"/>
                  <a:pt x="124" y="53"/>
                  <a:pt x="122" y="53"/>
                </a:cubicBezTo>
                <a:cubicBezTo>
                  <a:pt x="122" y="53"/>
                  <a:pt x="122" y="53"/>
                  <a:pt x="122" y="53"/>
                </a:cubicBezTo>
                <a:cubicBezTo>
                  <a:pt x="122" y="53"/>
                  <a:pt x="122" y="53"/>
                  <a:pt x="122" y="54"/>
                </a:cubicBezTo>
                <a:close/>
                <a:moveTo>
                  <a:pt x="163" y="72"/>
                </a:moveTo>
                <a:cubicBezTo>
                  <a:pt x="163" y="71"/>
                  <a:pt x="163" y="71"/>
                  <a:pt x="163" y="71"/>
                </a:cubicBezTo>
                <a:cubicBezTo>
                  <a:pt x="162" y="71"/>
                  <a:pt x="161" y="71"/>
                  <a:pt x="160" y="71"/>
                </a:cubicBezTo>
                <a:cubicBezTo>
                  <a:pt x="160" y="71"/>
                  <a:pt x="160" y="71"/>
                  <a:pt x="160" y="71"/>
                </a:cubicBezTo>
                <a:cubicBezTo>
                  <a:pt x="160" y="71"/>
                  <a:pt x="160" y="72"/>
                  <a:pt x="160" y="72"/>
                </a:cubicBezTo>
                <a:cubicBezTo>
                  <a:pt x="161" y="72"/>
                  <a:pt x="162" y="72"/>
                  <a:pt x="163" y="72"/>
                </a:cubicBezTo>
                <a:close/>
                <a:moveTo>
                  <a:pt x="79" y="85"/>
                </a:moveTo>
                <a:cubicBezTo>
                  <a:pt x="77" y="85"/>
                  <a:pt x="76" y="85"/>
                  <a:pt x="75" y="86"/>
                </a:cubicBezTo>
                <a:cubicBezTo>
                  <a:pt x="77" y="86"/>
                  <a:pt x="78" y="86"/>
                  <a:pt x="79" y="85"/>
                </a:cubicBezTo>
                <a:close/>
                <a:moveTo>
                  <a:pt x="193" y="25"/>
                </a:moveTo>
                <a:cubicBezTo>
                  <a:pt x="194" y="24"/>
                  <a:pt x="194" y="24"/>
                  <a:pt x="193" y="22"/>
                </a:cubicBezTo>
                <a:cubicBezTo>
                  <a:pt x="193" y="23"/>
                  <a:pt x="193" y="24"/>
                  <a:pt x="193" y="25"/>
                </a:cubicBezTo>
                <a:close/>
                <a:moveTo>
                  <a:pt x="59" y="90"/>
                </a:moveTo>
                <a:cubicBezTo>
                  <a:pt x="58" y="90"/>
                  <a:pt x="58" y="90"/>
                  <a:pt x="57" y="91"/>
                </a:cubicBezTo>
                <a:cubicBezTo>
                  <a:pt x="57" y="91"/>
                  <a:pt x="58" y="92"/>
                  <a:pt x="58" y="92"/>
                </a:cubicBezTo>
                <a:cubicBezTo>
                  <a:pt x="58" y="92"/>
                  <a:pt x="59" y="91"/>
                  <a:pt x="59" y="91"/>
                </a:cubicBezTo>
                <a:cubicBezTo>
                  <a:pt x="59" y="91"/>
                  <a:pt x="59" y="90"/>
                  <a:pt x="59" y="90"/>
                </a:cubicBezTo>
                <a:close/>
                <a:moveTo>
                  <a:pt x="21" y="74"/>
                </a:moveTo>
                <a:cubicBezTo>
                  <a:pt x="20" y="75"/>
                  <a:pt x="20" y="76"/>
                  <a:pt x="21" y="77"/>
                </a:cubicBezTo>
                <a:cubicBezTo>
                  <a:pt x="22" y="75"/>
                  <a:pt x="22" y="75"/>
                  <a:pt x="21" y="74"/>
                </a:cubicBezTo>
                <a:close/>
                <a:moveTo>
                  <a:pt x="178" y="57"/>
                </a:moveTo>
                <a:cubicBezTo>
                  <a:pt x="177" y="57"/>
                  <a:pt x="177" y="57"/>
                  <a:pt x="176" y="57"/>
                </a:cubicBezTo>
                <a:cubicBezTo>
                  <a:pt x="176" y="58"/>
                  <a:pt x="177" y="58"/>
                  <a:pt x="177" y="59"/>
                </a:cubicBezTo>
                <a:cubicBezTo>
                  <a:pt x="177" y="58"/>
                  <a:pt x="178" y="58"/>
                  <a:pt x="178" y="57"/>
                </a:cubicBezTo>
                <a:close/>
                <a:moveTo>
                  <a:pt x="232" y="72"/>
                </a:moveTo>
                <a:cubicBezTo>
                  <a:pt x="233" y="74"/>
                  <a:pt x="234" y="76"/>
                  <a:pt x="235" y="76"/>
                </a:cubicBezTo>
                <a:cubicBezTo>
                  <a:pt x="234" y="75"/>
                  <a:pt x="233" y="73"/>
                  <a:pt x="232" y="72"/>
                </a:cubicBezTo>
                <a:close/>
                <a:moveTo>
                  <a:pt x="106" y="64"/>
                </a:moveTo>
                <a:cubicBezTo>
                  <a:pt x="106" y="63"/>
                  <a:pt x="106" y="62"/>
                  <a:pt x="105" y="62"/>
                </a:cubicBezTo>
                <a:cubicBezTo>
                  <a:pt x="105" y="63"/>
                  <a:pt x="104" y="63"/>
                  <a:pt x="104" y="64"/>
                </a:cubicBezTo>
                <a:cubicBezTo>
                  <a:pt x="105" y="64"/>
                  <a:pt x="105" y="64"/>
                  <a:pt x="106" y="64"/>
                </a:cubicBezTo>
                <a:close/>
                <a:moveTo>
                  <a:pt x="41" y="85"/>
                </a:moveTo>
                <a:cubicBezTo>
                  <a:pt x="41" y="85"/>
                  <a:pt x="41" y="85"/>
                  <a:pt x="41" y="85"/>
                </a:cubicBezTo>
                <a:cubicBezTo>
                  <a:pt x="41" y="85"/>
                  <a:pt x="42" y="85"/>
                  <a:pt x="42" y="85"/>
                </a:cubicBezTo>
                <a:cubicBezTo>
                  <a:pt x="42" y="84"/>
                  <a:pt x="42" y="84"/>
                  <a:pt x="43" y="83"/>
                </a:cubicBezTo>
                <a:cubicBezTo>
                  <a:pt x="42" y="83"/>
                  <a:pt x="42" y="83"/>
                  <a:pt x="42" y="83"/>
                </a:cubicBezTo>
                <a:cubicBezTo>
                  <a:pt x="42" y="84"/>
                  <a:pt x="41" y="84"/>
                  <a:pt x="41" y="85"/>
                </a:cubicBezTo>
                <a:close/>
                <a:moveTo>
                  <a:pt x="41" y="47"/>
                </a:moveTo>
                <a:cubicBezTo>
                  <a:pt x="42" y="48"/>
                  <a:pt x="42" y="48"/>
                  <a:pt x="42" y="49"/>
                </a:cubicBezTo>
                <a:cubicBezTo>
                  <a:pt x="43" y="48"/>
                  <a:pt x="43" y="48"/>
                  <a:pt x="43" y="47"/>
                </a:cubicBezTo>
                <a:cubicBezTo>
                  <a:pt x="43" y="47"/>
                  <a:pt x="42" y="47"/>
                  <a:pt x="41" y="47"/>
                </a:cubicBezTo>
                <a:close/>
                <a:moveTo>
                  <a:pt x="180" y="90"/>
                </a:moveTo>
                <a:cubicBezTo>
                  <a:pt x="180" y="90"/>
                  <a:pt x="180" y="90"/>
                  <a:pt x="179" y="90"/>
                </a:cubicBezTo>
                <a:cubicBezTo>
                  <a:pt x="179" y="90"/>
                  <a:pt x="179" y="91"/>
                  <a:pt x="179" y="92"/>
                </a:cubicBezTo>
                <a:cubicBezTo>
                  <a:pt x="180" y="91"/>
                  <a:pt x="180" y="91"/>
                  <a:pt x="180" y="90"/>
                </a:cubicBezTo>
                <a:close/>
                <a:moveTo>
                  <a:pt x="95" y="78"/>
                </a:moveTo>
                <a:cubicBezTo>
                  <a:pt x="96" y="77"/>
                  <a:pt x="96" y="77"/>
                  <a:pt x="96" y="76"/>
                </a:cubicBezTo>
                <a:cubicBezTo>
                  <a:pt x="96" y="76"/>
                  <a:pt x="95" y="76"/>
                  <a:pt x="95" y="77"/>
                </a:cubicBezTo>
                <a:cubicBezTo>
                  <a:pt x="95" y="77"/>
                  <a:pt x="95" y="78"/>
                  <a:pt x="95" y="78"/>
                </a:cubicBezTo>
                <a:close/>
                <a:moveTo>
                  <a:pt x="182" y="88"/>
                </a:moveTo>
                <a:cubicBezTo>
                  <a:pt x="182" y="88"/>
                  <a:pt x="182" y="88"/>
                  <a:pt x="182" y="88"/>
                </a:cubicBezTo>
                <a:cubicBezTo>
                  <a:pt x="182" y="88"/>
                  <a:pt x="183" y="87"/>
                  <a:pt x="183" y="87"/>
                </a:cubicBezTo>
                <a:cubicBezTo>
                  <a:pt x="183" y="86"/>
                  <a:pt x="184" y="86"/>
                  <a:pt x="184" y="85"/>
                </a:cubicBezTo>
                <a:cubicBezTo>
                  <a:pt x="183" y="86"/>
                  <a:pt x="182" y="87"/>
                  <a:pt x="182" y="88"/>
                </a:cubicBezTo>
                <a:close/>
                <a:moveTo>
                  <a:pt x="78" y="73"/>
                </a:moveTo>
                <a:cubicBezTo>
                  <a:pt x="78" y="73"/>
                  <a:pt x="78" y="73"/>
                  <a:pt x="78" y="73"/>
                </a:cubicBezTo>
                <a:cubicBezTo>
                  <a:pt x="77" y="74"/>
                  <a:pt x="76" y="75"/>
                  <a:pt x="76" y="76"/>
                </a:cubicBezTo>
                <a:cubicBezTo>
                  <a:pt x="76" y="76"/>
                  <a:pt x="76" y="76"/>
                  <a:pt x="76" y="76"/>
                </a:cubicBezTo>
                <a:cubicBezTo>
                  <a:pt x="77" y="75"/>
                  <a:pt x="78" y="74"/>
                  <a:pt x="78" y="73"/>
                </a:cubicBezTo>
                <a:close/>
                <a:moveTo>
                  <a:pt x="129" y="93"/>
                </a:moveTo>
                <a:cubicBezTo>
                  <a:pt x="130" y="92"/>
                  <a:pt x="130" y="92"/>
                  <a:pt x="131" y="91"/>
                </a:cubicBezTo>
                <a:cubicBezTo>
                  <a:pt x="129" y="91"/>
                  <a:pt x="129" y="91"/>
                  <a:pt x="129" y="93"/>
                </a:cubicBezTo>
                <a:close/>
                <a:moveTo>
                  <a:pt x="110" y="71"/>
                </a:moveTo>
                <a:cubicBezTo>
                  <a:pt x="110" y="71"/>
                  <a:pt x="111" y="71"/>
                  <a:pt x="112" y="71"/>
                </a:cubicBezTo>
                <a:cubicBezTo>
                  <a:pt x="111" y="70"/>
                  <a:pt x="111" y="70"/>
                  <a:pt x="111" y="70"/>
                </a:cubicBezTo>
                <a:cubicBezTo>
                  <a:pt x="110" y="70"/>
                  <a:pt x="110" y="70"/>
                  <a:pt x="110" y="71"/>
                </a:cubicBezTo>
                <a:close/>
                <a:moveTo>
                  <a:pt x="124" y="62"/>
                </a:moveTo>
                <a:cubicBezTo>
                  <a:pt x="125" y="60"/>
                  <a:pt x="126" y="60"/>
                  <a:pt x="126" y="59"/>
                </a:cubicBezTo>
                <a:cubicBezTo>
                  <a:pt x="124" y="61"/>
                  <a:pt x="124" y="61"/>
                  <a:pt x="124" y="62"/>
                </a:cubicBezTo>
                <a:close/>
                <a:moveTo>
                  <a:pt x="104" y="80"/>
                </a:moveTo>
                <a:cubicBezTo>
                  <a:pt x="105" y="79"/>
                  <a:pt x="105" y="79"/>
                  <a:pt x="106" y="78"/>
                </a:cubicBezTo>
                <a:cubicBezTo>
                  <a:pt x="105" y="78"/>
                  <a:pt x="105" y="78"/>
                  <a:pt x="104" y="80"/>
                </a:cubicBezTo>
                <a:close/>
                <a:moveTo>
                  <a:pt x="88" y="90"/>
                </a:moveTo>
                <a:cubicBezTo>
                  <a:pt x="89" y="90"/>
                  <a:pt x="89" y="90"/>
                  <a:pt x="90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90" y="90"/>
                  <a:pt x="90" y="89"/>
                  <a:pt x="90" y="89"/>
                </a:cubicBezTo>
                <a:cubicBezTo>
                  <a:pt x="89" y="89"/>
                  <a:pt x="89" y="90"/>
                  <a:pt x="88" y="90"/>
                </a:cubicBezTo>
                <a:close/>
                <a:moveTo>
                  <a:pt x="194" y="88"/>
                </a:moveTo>
                <a:cubicBezTo>
                  <a:pt x="194" y="88"/>
                  <a:pt x="194" y="88"/>
                  <a:pt x="194" y="88"/>
                </a:cubicBezTo>
                <a:cubicBezTo>
                  <a:pt x="195" y="88"/>
                  <a:pt x="195" y="87"/>
                  <a:pt x="195" y="87"/>
                </a:cubicBezTo>
                <a:cubicBezTo>
                  <a:pt x="196" y="86"/>
                  <a:pt x="196" y="86"/>
                  <a:pt x="195" y="85"/>
                </a:cubicBezTo>
                <a:cubicBezTo>
                  <a:pt x="195" y="86"/>
                  <a:pt x="194" y="87"/>
                  <a:pt x="194" y="88"/>
                </a:cubicBezTo>
                <a:close/>
                <a:moveTo>
                  <a:pt x="16" y="62"/>
                </a:moveTo>
                <a:cubicBezTo>
                  <a:pt x="15" y="63"/>
                  <a:pt x="16" y="64"/>
                  <a:pt x="16" y="64"/>
                </a:cubicBezTo>
                <a:cubicBezTo>
                  <a:pt x="16" y="64"/>
                  <a:pt x="17" y="64"/>
                  <a:pt x="17" y="63"/>
                </a:cubicBezTo>
                <a:cubicBezTo>
                  <a:pt x="17" y="63"/>
                  <a:pt x="16" y="62"/>
                  <a:pt x="16" y="62"/>
                </a:cubicBezTo>
                <a:close/>
                <a:moveTo>
                  <a:pt x="26" y="66"/>
                </a:moveTo>
                <a:cubicBezTo>
                  <a:pt x="24" y="68"/>
                  <a:pt x="24" y="69"/>
                  <a:pt x="25" y="69"/>
                </a:cubicBezTo>
                <a:cubicBezTo>
                  <a:pt x="25" y="68"/>
                  <a:pt x="26" y="67"/>
                  <a:pt x="26" y="66"/>
                </a:cubicBezTo>
                <a:close/>
                <a:moveTo>
                  <a:pt x="66" y="65"/>
                </a:moveTo>
                <a:cubicBezTo>
                  <a:pt x="66" y="64"/>
                  <a:pt x="66" y="64"/>
                  <a:pt x="66" y="63"/>
                </a:cubicBezTo>
                <a:cubicBezTo>
                  <a:pt x="66" y="63"/>
                  <a:pt x="65" y="63"/>
                  <a:pt x="65" y="64"/>
                </a:cubicBezTo>
                <a:cubicBezTo>
                  <a:pt x="65" y="64"/>
                  <a:pt x="65" y="64"/>
                  <a:pt x="66" y="65"/>
                </a:cubicBezTo>
                <a:close/>
                <a:moveTo>
                  <a:pt x="114" y="54"/>
                </a:moveTo>
                <a:cubicBezTo>
                  <a:pt x="114" y="53"/>
                  <a:pt x="113" y="53"/>
                  <a:pt x="113" y="53"/>
                </a:cubicBezTo>
                <a:cubicBezTo>
                  <a:pt x="112" y="53"/>
                  <a:pt x="112" y="53"/>
                  <a:pt x="112" y="54"/>
                </a:cubicBezTo>
                <a:cubicBezTo>
                  <a:pt x="112" y="54"/>
                  <a:pt x="113" y="54"/>
                  <a:pt x="114" y="54"/>
                </a:cubicBezTo>
                <a:close/>
                <a:moveTo>
                  <a:pt x="149" y="58"/>
                </a:moveTo>
                <a:cubicBezTo>
                  <a:pt x="149" y="58"/>
                  <a:pt x="150" y="57"/>
                  <a:pt x="150" y="57"/>
                </a:cubicBezTo>
                <a:cubicBezTo>
                  <a:pt x="149" y="57"/>
                  <a:pt x="149" y="57"/>
                  <a:pt x="148" y="57"/>
                </a:cubicBezTo>
                <a:cubicBezTo>
                  <a:pt x="148" y="58"/>
                  <a:pt x="149" y="58"/>
                  <a:pt x="149" y="58"/>
                </a:cubicBezTo>
                <a:close/>
                <a:moveTo>
                  <a:pt x="12" y="66"/>
                </a:moveTo>
                <a:cubicBezTo>
                  <a:pt x="12" y="65"/>
                  <a:pt x="12" y="65"/>
                  <a:pt x="13" y="64"/>
                </a:cubicBezTo>
                <a:cubicBezTo>
                  <a:pt x="12" y="64"/>
                  <a:pt x="11" y="65"/>
                  <a:pt x="12" y="66"/>
                </a:cubicBezTo>
                <a:close/>
                <a:moveTo>
                  <a:pt x="171" y="64"/>
                </a:moveTo>
                <a:cubicBezTo>
                  <a:pt x="171" y="64"/>
                  <a:pt x="171" y="64"/>
                  <a:pt x="171" y="64"/>
                </a:cubicBezTo>
                <a:cubicBezTo>
                  <a:pt x="171" y="63"/>
                  <a:pt x="171" y="63"/>
                  <a:pt x="171" y="62"/>
                </a:cubicBezTo>
                <a:cubicBezTo>
                  <a:pt x="171" y="63"/>
                  <a:pt x="171" y="63"/>
                  <a:pt x="171" y="64"/>
                </a:cubicBezTo>
                <a:close/>
                <a:moveTo>
                  <a:pt x="83" y="57"/>
                </a:moveTo>
                <a:cubicBezTo>
                  <a:pt x="84" y="57"/>
                  <a:pt x="85" y="57"/>
                  <a:pt x="85" y="55"/>
                </a:cubicBezTo>
                <a:cubicBezTo>
                  <a:pt x="84" y="56"/>
                  <a:pt x="84" y="57"/>
                  <a:pt x="83" y="57"/>
                </a:cubicBezTo>
                <a:close/>
                <a:moveTo>
                  <a:pt x="90" y="79"/>
                </a:moveTo>
                <a:cubicBezTo>
                  <a:pt x="90" y="79"/>
                  <a:pt x="89" y="80"/>
                  <a:pt x="88" y="81"/>
                </a:cubicBezTo>
                <a:cubicBezTo>
                  <a:pt x="89" y="81"/>
                  <a:pt x="89" y="81"/>
                  <a:pt x="89" y="81"/>
                </a:cubicBezTo>
                <a:cubicBezTo>
                  <a:pt x="90" y="80"/>
                  <a:pt x="90" y="80"/>
                  <a:pt x="90" y="79"/>
                </a:cubicBezTo>
                <a:close/>
                <a:moveTo>
                  <a:pt x="199" y="81"/>
                </a:moveTo>
                <a:cubicBezTo>
                  <a:pt x="199" y="81"/>
                  <a:pt x="198" y="81"/>
                  <a:pt x="198" y="81"/>
                </a:cubicBezTo>
                <a:cubicBezTo>
                  <a:pt x="198" y="82"/>
                  <a:pt x="198" y="82"/>
                  <a:pt x="198" y="83"/>
                </a:cubicBezTo>
                <a:cubicBezTo>
                  <a:pt x="199" y="83"/>
                  <a:pt x="199" y="82"/>
                  <a:pt x="199" y="82"/>
                </a:cubicBezTo>
                <a:cubicBezTo>
                  <a:pt x="199" y="82"/>
                  <a:pt x="199" y="81"/>
                  <a:pt x="199" y="81"/>
                </a:cubicBezTo>
                <a:close/>
                <a:moveTo>
                  <a:pt x="153" y="54"/>
                </a:moveTo>
                <a:cubicBezTo>
                  <a:pt x="153" y="54"/>
                  <a:pt x="153" y="54"/>
                  <a:pt x="153" y="54"/>
                </a:cubicBezTo>
                <a:cubicBezTo>
                  <a:pt x="152" y="54"/>
                  <a:pt x="152" y="54"/>
                  <a:pt x="151" y="54"/>
                </a:cubicBezTo>
                <a:cubicBezTo>
                  <a:pt x="152" y="54"/>
                  <a:pt x="152" y="55"/>
                  <a:pt x="152" y="55"/>
                </a:cubicBezTo>
                <a:cubicBezTo>
                  <a:pt x="152" y="55"/>
                  <a:pt x="153" y="54"/>
                  <a:pt x="153" y="54"/>
                </a:cubicBezTo>
                <a:close/>
                <a:moveTo>
                  <a:pt x="150" y="61"/>
                </a:moveTo>
                <a:cubicBezTo>
                  <a:pt x="151" y="60"/>
                  <a:pt x="152" y="60"/>
                  <a:pt x="152" y="59"/>
                </a:cubicBezTo>
                <a:cubicBezTo>
                  <a:pt x="150" y="60"/>
                  <a:pt x="150" y="60"/>
                  <a:pt x="150" y="61"/>
                </a:cubicBezTo>
                <a:close/>
                <a:moveTo>
                  <a:pt x="110" y="79"/>
                </a:moveTo>
                <a:cubicBezTo>
                  <a:pt x="110" y="79"/>
                  <a:pt x="110" y="79"/>
                  <a:pt x="110" y="79"/>
                </a:cubicBezTo>
                <a:cubicBezTo>
                  <a:pt x="111" y="79"/>
                  <a:pt x="111" y="79"/>
                  <a:pt x="112" y="79"/>
                </a:cubicBezTo>
                <a:cubicBezTo>
                  <a:pt x="111" y="79"/>
                  <a:pt x="111" y="79"/>
                  <a:pt x="110" y="79"/>
                </a:cubicBezTo>
                <a:close/>
                <a:moveTo>
                  <a:pt x="40" y="72"/>
                </a:moveTo>
                <a:cubicBezTo>
                  <a:pt x="41" y="71"/>
                  <a:pt x="41" y="70"/>
                  <a:pt x="40" y="70"/>
                </a:cubicBezTo>
                <a:cubicBezTo>
                  <a:pt x="40" y="70"/>
                  <a:pt x="40" y="70"/>
                  <a:pt x="40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40" y="71"/>
                  <a:pt x="40" y="71"/>
                  <a:pt x="40" y="72"/>
                </a:cubicBezTo>
                <a:close/>
                <a:moveTo>
                  <a:pt x="205" y="47"/>
                </a:moveTo>
                <a:cubicBezTo>
                  <a:pt x="206" y="46"/>
                  <a:pt x="206" y="46"/>
                  <a:pt x="204" y="44"/>
                </a:cubicBezTo>
                <a:cubicBezTo>
                  <a:pt x="205" y="45"/>
                  <a:pt x="205" y="46"/>
                  <a:pt x="205" y="47"/>
                </a:cubicBezTo>
                <a:close/>
                <a:moveTo>
                  <a:pt x="47" y="90"/>
                </a:moveTo>
                <a:cubicBezTo>
                  <a:pt x="46" y="90"/>
                  <a:pt x="46" y="91"/>
                  <a:pt x="46" y="92"/>
                </a:cubicBezTo>
                <a:cubicBezTo>
                  <a:pt x="47" y="91"/>
                  <a:pt x="47" y="91"/>
                  <a:pt x="47" y="90"/>
                </a:cubicBezTo>
                <a:close/>
                <a:moveTo>
                  <a:pt x="173" y="69"/>
                </a:moveTo>
                <a:cubicBezTo>
                  <a:pt x="173" y="68"/>
                  <a:pt x="172" y="67"/>
                  <a:pt x="172" y="67"/>
                </a:cubicBezTo>
                <a:cubicBezTo>
                  <a:pt x="172" y="67"/>
                  <a:pt x="172" y="68"/>
                  <a:pt x="171" y="68"/>
                </a:cubicBezTo>
                <a:cubicBezTo>
                  <a:pt x="172" y="68"/>
                  <a:pt x="172" y="68"/>
                  <a:pt x="173" y="69"/>
                </a:cubicBezTo>
                <a:close/>
                <a:moveTo>
                  <a:pt x="116" y="70"/>
                </a:moveTo>
                <a:cubicBezTo>
                  <a:pt x="116" y="71"/>
                  <a:pt x="115" y="71"/>
                  <a:pt x="115" y="7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6" y="71"/>
                  <a:pt x="116" y="71"/>
                  <a:pt x="116" y="70"/>
                </a:cubicBezTo>
                <a:close/>
                <a:moveTo>
                  <a:pt x="193" y="49"/>
                </a:moveTo>
                <a:cubicBezTo>
                  <a:pt x="194" y="49"/>
                  <a:pt x="194" y="49"/>
                  <a:pt x="194" y="49"/>
                </a:cubicBezTo>
                <a:cubicBezTo>
                  <a:pt x="194" y="48"/>
                  <a:pt x="194" y="47"/>
                  <a:pt x="193" y="46"/>
                </a:cubicBezTo>
                <a:cubicBezTo>
                  <a:pt x="193" y="47"/>
                  <a:pt x="193" y="48"/>
                  <a:pt x="193" y="49"/>
                </a:cubicBezTo>
                <a:close/>
                <a:moveTo>
                  <a:pt x="206" y="118"/>
                </a:moveTo>
                <a:cubicBezTo>
                  <a:pt x="207" y="117"/>
                  <a:pt x="207" y="116"/>
                  <a:pt x="208" y="115"/>
                </a:cubicBezTo>
                <a:cubicBezTo>
                  <a:pt x="208" y="115"/>
                  <a:pt x="208" y="115"/>
                  <a:pt x="208" y="115"/>
                </a:cubicBezTo>
                <a:cubicBezTo>
                  <a:pt x="207" y="116"/>
                  <a:pt x="206" y="116"/>
                  <a:pt x="206" y="118"/>
                </a:cubicBezTo>
                <a:close/>
                <a:moveTo>
                  <a:pt x="146" y="59"/>
                </a:moveTo>
                <a:cubicBezTo>
                  <a:pt x="146" y="59"/>
                  <a:pt x="146" y="60"/>
                  <a:pt x="146" y="61"/>
                </a:cubicBezTo>
                <a:cubicBezTo>
                  <a:pt x="147" y="60"/>
                  <a:pt x="147" y="60"/>
                  <a:pt x="146" y="59"/>
                </a:cubicBezTo>
                <a:close/>
                <a:moveTo>
                  <a:pt x="95" y="90"/>
                </a:moveTo>
                <a:cubicBezTo>
                  <a:pt x="94" y="89"/>
                  <a:pt x="93" y="89"/>
                  <a:pt x="93" y="90"/>
                </a:cubicBezTo>
                <a:cubicBezTo>
                  <a:pt x="94" y="90"/>
                  <a:pt x="94" y="90"/>
                  <a:pt x="95" y="90"/>
                </a:cubicBezTo>
                <a:close/>
                <a:moveTo>
                  <a:pt x="134" y="78"/>
                </a:moveTo>
                <a:cubicBezTo>
                  <a:pt x="134" y="78"/>
                  <a:pt x="134" y="78"/>
                  <a:pt x="134" y="78"/>
                </a:cubicBezTo>
                <a:cubicBezTo>
                  <a:pt x="135" y="79"/>
                  <a:pt x="135" y="79"/>
                  <a:pt x="136" y="79"/>
                </a:cubicBezTo>
                <a:cubicBezTo>
                  <a:pt x="136" y="79"/>
                  <a:pt x="136" y="78"/>
                  <a:pt x="136" y="78"/>
                </a:cubicBezTo>
                <a:cubicBezTo>
                  <a:pt x="135" y="78"/>
                  <a:pt x="135" y="78"/>
                  <a:pt x="134" y="78"/>
                </a:cubicBezTo>
                <a:close/>
                <a:moveTo>
                  <a:pt x="28" y="79"/>
                </a:moveTo>
                <a:cubicBezTo>
                  <a:pt x="28" y="80"/>
                  <a:pt x="29" y="80"/>
                  <a:pt x="29" y="81"/>
                </a:cubicBezTo>
                <a:cubicBezTo>
                  <a:pt x="29" y="80"/>
                  <a:pt x="29" y="80"/>
                  <a:pt x="28" y="79"/>
                </a:cubicBezTo>
                <a:close/>
                <a:moveTo>
                  <a:pt x="113" y="84"/>
                </a:moveTo>
                <a:cubicBezTo>
                  <a:pt x="113" y="84"/>
                  <a:pt x="114" y="83"/>
                  <a:pt x="114" y="82"/>
                </a:cubicBezTo>
                <a:cubicBezTo>
                  <a:pt x="113" y="83"/>
                  <a:pt x="113" y="83"/>
                  <a:pt x="113" y="84"/>
                </a:cubicBezTo>
                <a:close/>
                <a:moveTo>
                  <a:pt x="14" y="94"/>
                </a:moveTo>
                <a:cubicBezTo>
                  <a:pt x="14" y="95"/>
                  <a:pt x="14" y="95"/>
                  <a:pt x="16" y="95"/>
                </a:cubicBezTo>
                <a:cubicBezTo>
                  <a:pt x="15" y="94"/>
                  <a:pt x="15" y="94"/>
                  <a:pt x="14" y="94"/>
                </a:cubicBezTo>
                <a:close/>
                <a:moveTo>
                  <a:pt x="140" y="65"/>
                </a:moveTo>
                <a:cubicBezTo>
                  <a:pt x="139" y="64"/>
                  <a:pt x="139" y="64"/>
                  <a:pt x="139" y="63"/>
                </a:cubicBezTo>
                <a:cubicBezTo>
                  <a:pt x="138" y="64"/>
                  <a:pt x="138" y="64"/>
                  <a:pt x="138" y="65"/>
                </a:cubicBezTo>
                <a:cubicBezTo>
                  <a:pt x="139" y="65"/>
                  <a:pt x="139" y="65"/>
                  <a:pt x="140" y="65"/>
                </a:cubicBezTo>
                <a:close/>
                <a:moveTo>
                  <a:pt x="217" y="82"/>
                </a:moveTo>
                <a:cubicBezTo>
                  <a:pt x="216" y="83"/>
                  <a:pt x="216" y="83"/>
                  <a:pt x="217" y="84"/>
                </a:cubicBezTo>
                <a:cubicBezTo>
                  <a:pt x="217" y="83"/>
                  <a:pt x="217" y="83"/>
                  <a:pt x="217" y="82"/>
                </a:cubicBezTo>
                <a:close/>
                <a:moveTo>
                  <a:pt x="173" y="93"/>
                </a:moveTo>
                <a:cubicBezTo>
                  <a:pt x="173" y="93"/>
                  <a:pt x="173" y="93"/>
                  <a:pt x="173" y="93"/>
                </a:cubicBezTo>
                <a:cubicBezTo>
                  <a:pt x="173" y="93"/>
                  <a:pt x="172" y="93"/>
                  <a:pt x="172" y="94"/>
                </a:cubicBezTo>
                <a:cubicBezTo>
                  <a:pt x="172" y="94"/>
                  <a:pt x="173" y="94"/>
                  <a:pt x="173" y="94"/>
                </a:cubicBezTo>
                <a:cubicBezTo>
                  <a:pt x="173" y="93"/>
                  <a:pt x="173" y="93"/>
                  <a:pt x="173" y="93"/>
                </a:cubicBezTo>
                <a:close/>
                <a:moveTo>
                  <a:pt x="73" y="55"/>
                </a:moveTo>
                <a:cubicBezTo>
                  <a:pt x="73" y="55"/>
                  <a:pt x="73" y="54"/>
                  <a:pt x="73" y="54"/>
                </a:cubicBezTo>
                <a:cubicBezTo>
                  <a:pt x="73" y="54"/>
                  <a:pt x="73" y="54"/>
                  <a:pt x="72" y="54"/>
                </a:cubicBezTo>
                <a:cubicBezTo>
                  <a:pt x="72" y="54"/>
                  <a:pt x="73" y="55"/>
                  <a:pt x="73" y="55"/>
                </a:cubicBezTo>
                <a:close/>
                <a:moveTo>
                  <a:pt x="28" y="74"/>
                </a:moveTo>
                <a:cubicBezTo>
                  <a:pt x="28" y="74"/>
                  <a:pt x="28" y="74"/>
                  <a:pt x="28" y="74"/>
                </a:cubicBezTo>
                <a:cubicBezTo>
                  <a:pt x="28" y="74"/>
                  <a:pt x="29" y="74"/>
                  <a:pt x="29" y="73"/>
                </a:cubicBezTo>
                <a:cubicBezTo>
                  <a:pt x="28" y="73"/>
                  <a:pt x="28" y="74"/>
                  <a:pt x="28" y="74"/>
                </a:cubicBezTo>
                <a:close/>
                <a:moveTo>
                  <a:pt x="138" y="59"/>
                </a:moveTo>
                <a:cubicBezTo>
                  <a:pt x="138" y="59"/>
                  <a:pt x="139" y="59"/>
                  <a:pt x="139" y="59"/>
                </a:cubicBezTo>
                <a:cubicBezTo>
                  <a:pt x="139" y="59"/>
                  <a:pt x="139" y="58"/>
                  <a:pt x="140" y="58"/>
                </a:cubicBezTo>
                <a:cubicBezTo>
                  <a:pt x="139" y="58"/>
                  <a:pt x="139" y="58"/>
                  <a:pt x="138" y="59"/>
                </a:cubicBezTo>
                <a:close/>
                <a:moveTo>
                  <a:pt x="188" y="137"/>
                </a:moveTo>
                <a:cubicBezTo>
                  <a:pt x="188" y="136"/>
                  <a:pt x="188" y="136"/>
                  <a:pt x="188" y="135"/>
                </a:cubicBezTo>
                <a:cubicBezTo>
                  <a:pt x="188" y="135"/>
                  <a:pt x="188" y="135"/>
                  <a:pt x="188" y="135"/>
                </a:cubicBezTo>
                <a:cubicBezTo>
                  <a:pt x="188" y="136"/>
                  <a:pt x="188" y="136"/>
                  <a:pt x="188" y="137"/>
                </a:cubicBezTo>
                <a:close/>
                <a:moveTo>
                  <a:pt x="203" y="49"/>
                </a:moveTo>
                <a:cubicBezTo>
                  <a:pt x="203" y="49"/>
                  <a:pt x="203" y="50"/>
                  <a:pt x="203" y="50"/>
                </a:cubicBezTo>
                <a:cubicBezTo>
                  <a:pt x="203" y="50"/>
                  <a:pt x="203" y="49"/>
                  <a:pt x="203" y="49"/>
                </a:cubicBezTo>
                <a:close/>
                <a:moveTo>
                  <a:pt x="115" y="63"/>
                </a:moveTo>
                <a:cubicBezTo>
                  <a:pt x="115" y="63"/>
                  <a:pt x="115" y="63"/>
                  <a:pt x="116" y="63"/>
                </a:cubicBezTo>
                <a:cubicBezTo>
                  <a:pt x="116" y="63"/>
                  <a:pt x="115" y="63"/>
                  <a:pt x="115" y="62"/>
                </a:cubicBezTo>
                <a:cubicBezTo>
                  <a:pt x="115" y="63"/>
                  <a:pt x="115" y="63"/>
                  <a:pt x="115" y="63"/>
                </a:cubicBezTo>
                <a:close/>
                <a:moveTo>
                  <a:pt x="26" y="71"/>
                </a:moveTo>
                <a:cubicBezTo>
                  <a:pt x="27" y="71"/>
                  <a:pt x="28" y="70"/>
                  <a:pt x="27" y="69"/>
                </a:cubicBezTo>
                <a:cubicBezTo>
                  <a:pt x="27" y="70"/>
                  <a:pt x="27" y="71"/>
                  <a:pt x="26" y="71"/>
                </a:cubicBezTo>
                <a:close/>
                <a:moveTo>
                  <a:pt x="187" y="85"/>
                </a:moveTo>
                <a:cubicBezTo>
                  <a:pt x="188" y="84"/>
                  <a:pt x="188" y="84"/>
                  <a:pt x="188" y="84"/>
                </a:cubicBezTo>
                <a:cubicBezTo>
                  <a:pt x="188" y="84"/>
                  <a:pt x="187" y="85"/>
                  <a:pt x="187" y="85"/>
                </a:cubicBezTo>
                <a:close/>
                <a:moveTo>
                  <a:pt x="185" y="133"/>
                </a:moveTo>
                <a:cubicBezTo>
                  <a:pt x="185" y="133"/>
                  <a:pt x="185" y="133"/>
                  <a:pt x="185" y="134"/>
                </a:cubicBezTo>
                <a:cubicBezTo>
                  <a:pt x="185" y="134"/>
                  <a:pt x="185" y="133"/>
                  <a:pt x="185" y="133"/>
                </a:cubicBezTo>
                <a:close/>
                <a:moveTo>
                  <a:pt x="190" y="96"/>
                </a:moveTo>
                <a:cubicBezTo>
                  <a:pt x="191" y="96"/>
                  <a:pt x="191" y="96"/>
                  <a:pt x="191" y="96"/>
                </a:cubicBezTo>
                <a:cubicBezTo>
                  <a:pt x="191" y="96"/>
                  <a:pt x="191" y="96"/>
                  <a:pt x="191" y="95"/>
                </a:cubicBezTo>
                <a:cubicBezTo>
                  <a:pt x="191" y="95"/>
                  <a:pt x="191" y="95"/>
                  <a:pt x="191" y="95"/>
                </a:cubicBezTo>
                <a:cubicBezTo>
                  <a:pt x="191" y="95"/>
                  <a:pt x="191" y="96"/>
                  <a:pt x="190" y="96"/>
                </a:cubicBezTo>
                <a:close/>
                <a:moveTo>
                  <a:pt x="197" y="56"/>
                </a:moveTo>
                <a:cubicBezTo>
                  <a:pt x="197" y="56"/>
                  <a:pt x="197" y="57"/>
                  <a:pt x="197" y="57"/>
                </a:cubicBezTo>
                <a:cubicBezTo>
                  <a:pt x="198" y="57"/>
                  <a:pt x="197" y="56"/>
                  <a:pt x="197" y="56"/>
                </a:cubicBezTo>
                <a:close/>
                <a:moveTo>
                  <a:pt x="51" y="84"/>
                </a:moveTo>
                <a:cubicBezTo>
                  <a:pt x="50" y="84"/>
                  <a:pt x="50" y="84"/>
                  <a:pt x="50" y="83"/>
                </a:cubicBezTo>
                <a:cubicBezTo>
                  <a:pt x="50" y="84"/>
                  <a:pt x="50" y="84"/>
                  <a:pt x="49" y="84"/>
                </a:cubicBezTo>
                <a:cubicBezTo>
                  <a:pt x="50" y="84"/>
                  <a:pt x="50" y="84"/>
                  <a:pt x="51" y="84"/>
                </a:cubicBezTo>
                <a:close/>
                <a:moveTo>
                  <a:pt x="205" y="64"/>
                </a:moveTo>
                <a:cubicBezTo>
                  <a:pt x="205" y="63"/>
                  <a:pt x="205" y="63"/>
                  <a:pt x="205" y="62"/>
                </a:cubicBezTo>
                <a:cubicBezTo>
                  <a:pt x="204" y="63"/>
                  <a:pt x="205" y="63"/>
                  <a:pt x="205" y="64"/>
                </a:cubicBezTo>
                <a:close/>
                <a:moveTo>
                  <a:pt x="93" y="80"/>
                </a:moveTo>
                <a:cubicBezTo>
                  <a:pt x="94" y="80"/>
                  <a:pt x="94" y="80"/>
                  <a:pt x="93" y="79"/>
                </a:cubicBezTo>
                <a:cubicBezTo>
                  <a:pt x="93" y="80"/>
                  <a:pt x="93" y="80"/>
                  <a:pt x="93" y="80"/>
                </a:cubicBezTo>
                <a:close/>
                <a:moveTo>
                  <a:pt x="199" y="42"/>
                </a:moveTo>
                <a:cubicBezTo>
                  <a:pt x="199" y="43"/>
                  <a:pt x="199" y="43"/>
                  <a:pt x="200" y="44"/>
                </a:cubicBezTo>
                <a:cubicBezTo>
                  <a:pt x="200" y="43"/>
                  <a:pt x="200" y="43"/>
                  <a:pt x="199" y="42"/>
                </a:cubicBezTo>
                <a:close/>
                <a:moveTo>
                  <a:pt x="215" y="92"/>
                </a:moveTo>
                <a:cubicBezTo>
                  <a:pt x="215" y="92"/>
                  <a:pt x="216" y="92"/>
                  <a:pt x="216" y="92"/>
                </a:cubicBezTo>
                <a:cubicBezTo>
                  <a:pt x="216" y="92"/>
                  <a:pt x="216" y="91"/>
                  <a:pt x="216" y="91"/>
                </a:cubicBezTo>
                <a:cubicBezTo>
                  <a:pt x="216" y="91"/>
                  <a:pt x="216" y="91"/>
                  <a:pt x="216" y="91"/>
                </a:cubicBezTo>
                <a:cubicBezTo>
                  <a:pt x="216" y="91"/>
                  <a:pt x="216" y="91"/>
                  <a:pt x="215" y="92"/>
                </a:cubicBezTo>
                <a:close/>
                <a:moveTo>
                  <a:pt x="132" y="75"/>
                </a:moveTo>
                <a:cubicBezTo>
                  <a:pt x="132" y="75"/>
                  <a:pt x="133" y="76"/>
                  <a:pt x="133" y="75"/>
                </a:cubicBezTo>
                <a:cubicBezTo>
                  <a:pt x="133" y="75"/>
                  <a:pt x="132" y="75"/>
                  <a:pt x="132" y="75"/>
                </a:cubicBezTo>
                <a:close/>
                <a:moveTo>
                  <a:pt x="153" y="72"/>
                </a:moveTo>
                <a:cubicBezTo>
                  <a:pt x="153" y="72"/>
                  <a:pt x="153" y="72"/>
                  <a:pt x="153" y="72"/>
                </a:cubicBezTo>
                <a:cubicBezTo>
                  <a:pt x="153" y="72"/>
                  <a:pt x="153" y="72"/>
                  <a:pt x="154" y="72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53" y="72"/>
                  <a:pt x="153" y="72"/>
                  <a:pt x="153" y="72"/>
                </a:cubicBezTo>
                <a:close/>
                <a:moveTo>
                  <a:pt x="191" y="60"/>
                </a:moveTo>
                <a:cubicBezTo>
                  <a:pt x="191" y="60"/>
                  <a:pt x="191" y="60"/>
                  <a:pt x="191" y="60"/>
                </a:cubicBezTo>
                <a:cubicBezTo>
                  <a:pt x="191" y="60"/>
                  <a:pt x="191" y="60"/>
                  <a:pt x="191" y="59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191" y="60"/>
                  <a:pt x="191" y="60"/>
                  <a:pt x="191" y="60"/>
                </a:cubicBezTo>
                <a:close/>
                <a:moveTo>
                  <a:pt x="156" y="70"/>
                </a:moveTo>
                <a:cubicBezTo>
                  <a:pt x="156" y="71"/>
                  <a:pt x="156" y="71"/>
                  <a:pt x="156" y="71"/>
                </a:cubicBezTo>
                <a:cubicBezTo>
                  <a:pt x="156" y="71"/>
                  <a:pt x="156" y="71"/>
                  <a:pt x="156" y="71"/>
                </a:cubicBezTo>
                <a:cubicBezTo>
                  <a:pt x="157" y="71"/>
                  <a:pt x="157" y="71"/>
                  <a:pt x="157" y="71"/>
                </a:cubicBezTo>
                <a:cubicBezTo>
                  <a:pt x="156" y="70"/>
                  <a:pt x="156" y="70"/>
                  <a:pt x="156" y="70"/>
                </a:cubicBezTo>
                <a:close/>
                <a:moveTo>
                  <a:pt x="96" y="67"/>
                </a:moveTo>
                <a:cubicBezTo>
                  <a:pt x="96" y="67"/>
                  <a:pt x="96" y="67"/>
                  <a:pt x="96" y="67"/>
                </a:cubicBezTo>
                <a:cubicBezTo>
                  <a:pt x="96" y="67"/>
                  <a:pt x="96" y="67"/>
                  <a:pt x="96" y="67"/>
                </a:cubicBezTo>
                <a:cubicBezTo>
                  <a:pt x="96" y="67"/>
                  <a:pt x="96" y="67"/>
                  <a:pt x="96" y="68"/>
                </a:cubicBezTo>
                <a:cubicBezTo>
                  <a:pt x="96" y="67"/>
                  <a:pt x="96" y="67"/>
                  <a:pt x="96" y="67"/>
                </a:cubicBezTo>
                <a:close/>
                <a:moveTo>
                  <a:pt x="14" y="67"/>
                </a:moveTo>
                <a:cubicBezTo>
                  <a:pt x="14" y="67"/>
                  <a:pt x="14" y="67"/>
                  <a:pt x="14" y="68"/>
                </a:cubicBezTo>
                <a:cubicBezTo>
                  <a:pt x="14" y="68"/>
                  <a:pt x="14" y="67"/>
                  <a:pt x="14" y="67"/>
                </a:cubicBezTo>
                <a:close/>
                <a:moveTo>
                  <a:pt x="38" y="96"/>
                </a:moveTo>
                <a:cubicBezTo>
                  <a:pt x="38" y="96"/>
                  <a:pt x="38" y="96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8" y="96"/>
                  <a:pt x="38" y="96"/>
                  <a:pt x="38" y="96"/>
                </a:cubicBezTo>
                <a:close/>
                <a:moveTo>
                  <a:pt x="136" y="81"/>
                </a:moveTo>
                <a:cubicBezTo>
                  <a:pt x="136" y="81"/>
                  <a:pt x="136" y="81"/>
                  <a:pt x="136" y="8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6" y="81"/>
                  <a:pt x="136" y="82"/>
                  <a:pt x="136" y="82"/>
                </a:cubicBezTo>
                <a:cubicBezTo>
                  <a:pt x="136" y="82"/>
                  <a:pt x="136" y="81"/>
                  <a:pt x="136" y="81"/>
                </a:cubicBezTo>
                <a:close/>
                <a:moveTo>
                  <a:pt x="19" y="88"/>
                </a:moveTo>
                <a:cubicBezTo>
                  <a:pt x="19" y="88"/>
                  <a:pt x="20" y="88"/>
                  <a:pt x="20" y="88"/>
                </a:cubicBezTo>
                <a:cubicBezTo>
                  <a:pt x="20" y="88"/>
                  <a:pt x="20" y="87"/>
                  <a:pt x="20" y="87"/>
                </a:cubicBezTo>
                <a:cubicBezTo>
                  <a:pt x="20" y="87"/>
                  <a:pt x="19" y="87"/>
                  <a:pt x="19" y="88"/>
                </a:cubicBezTo>
                <a:close/>
                <a:moveTo>
                  <a:pt x="29" y="86"/>
                </a:moveTo>
                <a:cubicBezTo>
                  <a:pt x="29" y="86"/>
                  <a:pt x="29" y="86"/>
                  <a:pt x="29" y="86"/>
                </a:cubicBezTo>
                <a:cubicBezTo>
                  <a:pt x="29" y="86"/>
                  <a:pt x="29" y="86"/>
                  <a:pt x="29" y="86"/>
                </a:cubicBezTo>
                <a:cubicBezTo>
                  <a:pt x="29" y="86"/>
                  <a:pt x="29" y="85"/>
                  <a:pt x="29" y="85"/>
                </a:cubicBezTo>
                <a:cubicBezTo>
                  <a:pt x="29" y="85"/>
                  <a:pt x="29" y="86"/>
                  <a:pt x="29" y="86"/>
                </a:cubicBezTo>
                <a:close/>
                <a:moveTo>
                  <a:pt x="20" y="70"/>
                </a:moveTo>
                <a:cubicBezTo>
                  <a:pt x="21" y="70"/>
                  <a:pt x="21" y="70"/>
                  <a:pt x="21" y="70"/>
                </a:cubicBezTo>
                <a:cubicBezTo>
                  <a:pt x="21" y="70"/>
                  <a:pt x="21" y="70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0" y="70"/>
                </a:cubicBezTo>
                <a:close/>
                <a:moveTo>
                  <a:pt x="184" y="102"/>
                </a:moveTo>
                <a:cubicBezTo>
                  <a:pt x="184" y="102"/>
                  <a:pt x="184" y="102"/>
                  <a:pt x="184" y="102"/>
                </a:cubicBezTo>
                <a:cubicBezTo>
                  <a:pt x="184" y="102"/>
                  <a:pt x="184" y="102"/>
                  <a:pt x="184" y="103"/>
                </a:cubicBezTo>
                <a:cubicBezTo>
                  <a:pt x="184" y="103"/>
                  <a:pt x="184" y="103"/>
                  <a:pt x="184" y="103"/>
                </a:cubicBezTo>
                <a:cubicBezTo>
                  <a:pt x="184" y="102"/>
                  <a:pt x="184" y="102"/>
                  <a:pt x="184" y="102"/>
                </a:cubicBezTo>
                <a:close/>
                <a:moveTo>
                  <a:pt x="224" y="104"/>
                </a:moveTo>
                <a:cubicBezTo>
                  <a:pt x="224" y="104"/>
                  <a:pt x="224" y="104"/>
                  <a:pt x="224" y="104"/>
                </a:cubicBezTo>
                <a:cubicBezTo>
                  <a:pt x="225" y="104"/>
                  <a:pt x="225" y="104"/>
                  <a:pt x="225" y="104"/>
                </a:cubicBezTo>
                <a:cubicBezTo>
                  <a:pt x="225" y="103"/>
                  <a:pt x="225" y="103"/>
                  <a:pt x="225" y="103"/>
                </a:cubicBezTo>
                <a:cubicBezTo>
                  <a:pt x="225" y="104"/>
                  <a:pt x="225" y="104"/>
                  <a:pt x="224" y="104"/>
                </a:cubicBezTo>
                <a:close/>
                <a:moveTo>
                  <a:pt x="222" y="106"/>
                </a:moveTo>
                <a:cubicBezTo>
                  <a:pt x="222" y="106"/>
                  <a:pt x="222" y="106"/>
                  <a:pt x="222" y="106"/>
                </a:cubicBezTo>
                <a:cubicBezTo>
                  <a:pt x="222" y="106"/>
                  <a:pt x="222" y="106"/>
                  <a:pt x="222" y="106"/>
                </a:cubicBezTo>
                <a:cubicBezTo>
                  <a:pt x="222" y="106"/>
                  <a:pt x="222" y="106"/>
                  <a:pt x="222" y="106"/>
                </a:cubicBezTo>
                <a:cubicBezTo>
                  <a:pt x="222" y="106"/>
                  <a:pt x="222" y="106"/>
                  <a:pt x="222" y="106"/>
                </a:cubicBezTo>
                <a:close/>
              </a:path>
            </a:pathLst>
          </a:custGeom>
          <a:solidFill>
            <a:srgbClr val="BE4833"/>
          </a:solidFill>
          <a:ln>
            <a:noFill/>
          </a:ln>
        </p:spPr>
        <p:txBody>
          <a:bodyPr vert="horz" wrap="square" lIns="96435" tIns="48218" rIns="96435" bIns="48218" numCol="1" anchor="t" anchorCtr="0" compatLnSpc="1"/>
          <a:lstStyle/>
          <a:p>
            <a:pPr marL="0" marR="0" lvl="0" indent="0" algn="l" defTabSz="963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等线" panose="02010600030101010101" pitchFamily="2" charset="-122"/>
              <a:cs typeface="+mn-lt"/>
              <a:sym typeface="+mn-lt"/>
            </a:endParaRPr>
          </a:p>
        </p:txBody>
      </p:sp>
      <p:sp>
        <p:nvSpPr>
          <p:cNvPr id="13" name="1"/>
          <p:cNvSpPr>
            <a:spLocks noEditPoints="1"/>
          </p:cNvSpPr>
          <p:nvPr/>
        </p:nvSpPr>
        <p:spPr bwMode="auto">
          <a:xfrm rot="20745507">
            <a:off x="7631251" y="2264496"/>
            <a:ext cx="868923" cy="540775"/>
          </a:xfrm>
          <a:custGeom>
            <a:avLst/>
            <a:gdLst>
              <a:gd name="T0" fmla="*/ 182 w 252"/>
              <a:gd name="T1" fmla="*/ 43 h 157"/>
              <a:gd name="T2" fmla="*/ 181 w 252"/>
              <a:gd name="T3" fmla="*/ 155 h 157"/>
              <a:gd name="T4" fmla="*/ 185 w 252"/>
              <a:gd name="T5" fmla="*/ 151 h 157"/>
              <a:gd name="T6" fmla="*/ 33 w 252"/>
              <a:gd name="T7" fmla="*/ 58 h 157"/>
              <a:gd name="T8" fmla="*/ 239 w 252"/>
              <a:gd name="T9" fmla="*/ 88 h 157"/>
              <a:gd name="T10" fmla="*/ 56 w 252"/>
              <a:gd name="T11" fmla="*/ 71 h 157"/>
              <a:gd name="T12" fmla="*/ 181 w 252"/>
              <a:gd name="T13" fmla="*/ 51 h 157"/>
              <a:gd name="T14" fmla="*/ 193 w 252"/>
              <a:gd name="T15" fmla="*/ 124 h 157"/>
              <a:gd name="T16" fmla="*/ 223 w 252"/>
              <a:gd name="T17" fmla="*/ 86 h 157"/>
              <a:gd name="T18" fmla="*/ 154 w 252"/>
              <a:gd name="T19" fmla="*/ 87 h 157"/>
              <a:gd name="T20" fmla="*/ 166 w 252"/>
              <a:gd name="T21" fmla="*/ 49 h 157"/>
              <a:gd name="T22" fmla="*/ 89 w 252"/>
              <a:gd name="T23" fmla="*/ 64 h 157"/>
              <a:gd name="T24" fmla="*/ 21 w 252"/>
              <a:gd name="T25" fmla="*/ 51 h 157"/>
              <a:gd name="T26" fmla="*/ 224 w 252"/>
              <a:gd name="T27" fmla="*/ 63 h 157"/>
              <a:gd name="T28" fmla="*/ 59 w 252"/>
              <a:gd name="T29" fmla="*/ 59 h 157"/>
              <a:gd name="T30" fmla="*/ 155 w 252"/>
              <a:gd name="T31" fmla="*/ 59 h 157"/>
              <a:gd name="T32" fmla="*/ 32 w 252"/>
              <a:gd name="T33" fmla="*/ 76 h 157"/>
              <a:gd name="T34" fmla="*/ 37 w 252"/>
              <a:gd name="T35" fmla="*/ 85 h 157"/>
              <a:gd name="T36" fmla="*/ 76 w 252"/>
              <a:gd name="T37" fmla="*/ 50 h 157"/>
              <a:gd name="T38" fmla="*/ 134 w 252"/>
              <a:gd name="T39" fmla="*/ 85 h 157"/>
              <a:gd name="T40" fmla="*/ 161 w 252"/>
              <a:gd name="T41" fmla="*/ 60 h 157"/>
              <a:gd name="T42" fmla="*/ 201 w 252"/>
              <a:gd name="T43" fmla="*/ 32 h 157"/>
              <a:gd name="T44" fmla="*/ 154 w 252"/>
              <a:gd name="T45" fmla="*/ 48 h 157"/>
              <a:gd name="T46" fmla="*/ 87 w 252"/>
              <a:gd name="T47" fmla="*/ 75 h 157"/>
              <a:gd name="T48" fmla="*/ 10 w 252"/>
              <a:gd name="T49" fmla="*/ 44 h 157"/>
              <a:gd name="T50" fmla="*/ 133 w 252"/>
              <a:gd name="T51" fmla="*/ 73 h 157"/>
              <a:gd name="T52" fmla="*/ 202 w 252"/>
              <a:gd name="T53" fmla="*/ 56 h 157"/>
              <a:gd name="T54" fmla="*/ 140 w 252"/>
              <a:gd name="T55" fmla="*/ 92 h 157"/>
              <a:gd name="T56" fmla="*/ 93 w 252"/>
              <a:gd name="T57" fmla="*/ 86 h 157"/>
              <a:gd name="T58" fmla="*/ 144 w 252"/>
              <a:gd name="T59" fmla="*/ 70 h 157"/>
              <a:gd name="T60" fmla="*/ 105 w 252"/>
              <a:gd name="T61" fmla="*/ 66 h 157"/>
              <a:gd name="T62" fmla="*/ 152 w 252"/>
              <a:gd name="T63" fmla="*/ 75 h 157"/>
              <a:gd name="T64" fmla="*/ 116 w 252"/>
              <a:gd name="T65" fmla="*/ 66 h 157"/>
              <a:gd name="T66" fmla="*/ 123 w 252"/>
              <a:gd name="T67" fmla="*/ 72 h 157"/>
              <a:gd name="T68" fmla="*/ 86 w 252"/>
              <a:gd name="T69" fmla="*/ 50 h 157"/>
              <a:gd name="T70" fmla="*/ 78 w 252"/>
              <a:gd name="T71" fmla="*/ 64 h 157"/>
              <a:gd name="T72" fmla="*/ 119 w 252"/>
              <a:gd name="T73" fmla="*/ 74 h 157"/>
              <a:gd name="T74" fmla="*/ 22 w 252"/>
              <a:gd name="T75" fmla="*/ 67 h 157"/>
              <a:gd name="T76" fmla="*/ 27 w 252"/>
              <a:gd name="T77" fmla="*/ 60 h 157"/>
              <a:gd name="T78" fmla="*/ 91 w 252"/>
              <a:gd name="T79" fmla="*/ 57 h 157"/>
              <a:gd name="T80" fmla="*/ 162 w 252"/>
              <a:gd name="T81" fmla="*/ 63 h 157"/>
              <a:gd name="T82" fmla="*/ 27 w 252"/>
              <a:gd name="T83" fmla="*/ 47 h 157"/>
              <a:gd name="T84" fmla="*/ 184 w 252"/>
              <a:gd name="T85" fmla="*/ 92 h 157"/>
              <a:gd name="T86" fmla="*/ 201 w 252"/>
              <a:gd name="T87" fmla="*/ 91 h 157"/>
              <a:gd name="T88" fmla="*/ 107 w 252"/>
              <a:gd name="T89" fmla="*/ 76 h 157"/>
              <a:gd name="T90" fmla="*/ 24 w 252"/>
              <a:gd name="T91" fmla="*/ 79 h 157"/>
              <a:gd name="T92" fmla="*/ 39 w 252"/>
              <a:gd name="T93" fmla="*/ 49 h 157"/>
              <a:gd name="T94" fmla="*/ 189 w 252"/>
              <a:gd name="T95" fmla="*/ 94 h 157"/>
              <a:gd name="T96" fmla="*/ 174 w 252"/>
              <a:gd name="T97" fmla="*/ 88 h 157"/>
              <a:gd name="T98" fmla="*/ 13 w 252"/>
              <a:gd name="T99" fmla="*/ 81 h 157"/>
              <a:gd name="T100" fmla="*/ 21 w 252"/>
              <a:gd name="T101" fmla="*/ 74 h 157"/>
              <a:gd name="T102" fmla="*/ 179 w 252"/>
              <a:gd name="T103" fmla="*/ 90 h 157"/>
              <a:gd name="T104" fmla="*/ 126 w 252"/>
              <a:gd name="T105" fmla="*/ 59 h 157"/>
              <a:gd name="T106" fmla="*/ 66 w 252"/>
              <a:gd name="T107" fmla="*/ 65 h 157"/>
              <a:gd name="T108" fmla="*/ 198 w 252"/>
              <a:gd name="T109" fmla="*/ 83 h 157"/>
              <a:gd name="T110" fmla="*/ 47 w 252"/>
              <a:gd name="T111" fmla="*/ 90 h 157"/>
              <a:gd name="T112" fmla="*/ 136 w 252"/>
              <a:gd name="T113" fmla="*/ 79 h 157"/>
              <a:gd name="T114" fmla="*/ 73 w 252"/>
              <a:gd name="T115" fmla="*/ 54 h 157"/>
              <a:gd name="T116" fmla="*/ 187 w 252"/>
              <a:gd name="T117" fmla="*/ 85 h 157"/>
              <a:gd name="T118" fmla="*/ 200 w 252"/>
              <a:gd name="T119" fmla="*/ 44 h 157"/>
              <a:gd name="T120" fmla="*/ 96 w 252"/>
              <a:gd name="T121" fmla="*/ 67 h 157"/>
              <a:gd name="T122" fmla="*/ 29 w 252"/>
              <a:gd name="T123" fmla="*/ 85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2" h="157">
                <a:moveTo>
                  <a:pt x="176" y="100"/>
                </a:moveTo>
                <a:cubicBezTo>
                  <a:pt x="176" y="100"/>
                  <a:pt x="175" y="100"/>
                  <a:pt x="174" y="100"/>
                </a:cubicBezTo>
                <a:cubicBezTo>
                  <a:pt x="149" y="100"/>
                  <a:pt x="123" y="100"/>
                  <a:pt x="97" y="100"/>
                </a:cubicBezTo>
                <a:cubicBezTo>
                  <a:pt x="84" y="100"/>
                  <a:pt x="70" y="100"/>
                  <a:pt x="57" y="100"/>
                </a:cubicBezTo>
                <a:cubicBezTo>
                  <a:pt x="51" y="100"/>
                  <a:pt x="45" y="99"/>
                  <a:pt x="39" y="99"/>
                </a:cubicBezTo>
                <a:cubicBezTo>
                  <a:pt x="34" y="99"/>
                  <a:pt x="29" y="99"/>
                  <a:pt x="24" y="99"/>
                </a:cubicBezTo>
                <a:cubicBezTo>
                  <a:pt x="21" y="100"/>
                  <a:pt x="17" y="100"/>
                  <a:pt x="14" y="101"/>
                </a:cubicBezTo>
                <a:cubicBezTo>
                  <a:pt x="13" y="101"/>
                  <a:pt x="11" y="101"/>
                  <a:pt x="10" y="102"/>
                </a:cubicBezTo>
                <a:cubicBezTo>
                  <a:pt x="8" y="103"/>
                  <a:pt x="6" y="102"/>
                  <a:pt x="6" y="100"/>
                </a:cubicBezTo>
                <a:cubicBezTo>
                  <a:pt x="5" y="98"/>
                  <a:pt x="5" y="96"/>
                  <a:pt x="5" y="94"/>
                </a:cubicBezTo>
                <a:cubicBezTo>
                  <a:pt x="4" y="88"/>
                  <a:pt x="4" y="83"/>
                  <a:pt x="3" y="78"/>
                </a:cubicBezTo>
                <a:cubicBezTo>
                  <a:pt x="3" y="71"/>
                  <a:pt x="2" y="65"/>
                  <a:pt x="2" y="58"/>
                </a:cubicBezTo>
                <a:cubicBezTo>
                  <a:pt x="1" y="54"/>
                  <a:pt x="1" y="50"/>
                  <a:pt x="1" y="45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41"/>
                  <a:pt x="0" y="40"/>
                  <a:pt x="0" y="40"/>
                </a:cubicBezTo>
                <a:cubicBezTo>
                  <a:pt x="1" y="38"/>
                  <a:pt x="2" y="37"/>
                  <a:pt x="3" y="38"/>
                </a:cubicBezTo>
                <a:cubicBezTo>
                  <a:pt x="6" y="38"/>
                  <a:pt x="8" y="38"/>
                  <a:pt x="10" y="38"/>
                </a:cubicBezTo>
                <a:cubicBezTo>
                  <a:pt x="17" y="39"/>
                  <a:pt x="24" y="40"/>
                  <a:pt x="31" y="41"/>
                </a:cubicBezTo>
                <a:cubicBezTo>
                  <a:pt x="35" y="41"/>
                  <a:pt x="38" y="41"/>
                  <a:pt x="42" y="41"/>
                </a:cubicBezTo>
                <a:cubicBezTo>
                  <a:pt x="65" y="41"/>
                  <a:pt x="89" y="41"/>
                  <a:pt x="112" y="41"/>
                </a:cubicBezTo>
                <a:cubicBezTo>
                  <a:pt x="123" y="41"/>
                  <a:pt x="135" y="41"/>
                  <a:pt x="146" y="42"/>
                </a:cubicBezTo>
                <a:cubicBezTo>
                  <a:pt x="151" y="43"/>
                  <a:pt x="157" y="44"/>
                  <a:pt x="162" y="44"/>
                </a:cubicBezTo>
                <a:cubicBezTo>
                  <a:pt x="164" y="44"/>
                  <a:pt x="167" y="44"/>
                  <a:pt x="169" y="44"/>
                </a:cubicBezTo>
                <a:cubicBezTo>
                  <a:pt x="173" y="44"/>
                  <a:pt x="177" y="44"/>
                  <a:pt x="181" y="43"/>
                </a:cubicBezTo>
                <a:cubicBezTo>
                  <a:pt x="182" y="43"/>
                  <a:pt x="182" y="43"/>
                  <a:pt x="182" y="43"/>
                </a:cubicBezTo>
                <a:cubicBezTo>
                  <a:pt x="182" y="43"/>
                  <a:pt x="182" y="42"/>
                  <a:pt x="182" y="42"/>
                </a:cubicBezTo>
                <a:cubicBezTo>
                  <a:pt x="182" y="38"/>
                  <a:pt x="182" y="35"/>
                  <a:pt x="182" y="31"/>
                </a:cubicBezTo>
                <a:cubicBezTo>
                  <a:pt x="182" y="26"/>
                  <a:pt x="182" y="21"/>
                  <a:pt x="182" y="16"/>
                </a:cubicBezTo>
                <a:cubicBezTo>
                  <a:pt x="182" y="12"/>
                  <a:pt x="183" y="8"/>
                  <a:pt x="183" y="4"/>
                </a:cubicBezTo>
                <a:cubicBezTo>
                  <a:pt x="183" y="4"/>
                  <a:pt x="183" y="4"/>
                  <a:pt x="183" y="3"/>
                </a:cubicBezTo>
                <a:cubicBezTo>
                  <a:pt x="183" y="2"/>
                  <a:pt x="183" y="1"/>
                  <a:pt x="185" y="2"/>
                </a:cubicBezTo>
                <a:cubicBezTo>
                  <a:pt x="185" y="1"/>
                  <a:pt x="186" y="0"/>
                  <a:pt x="187" y="1"/>
                </a:cubicBezTo>
                <a:cubicBezTo>
                  <a:pt x="188" y="1"/>
                  <a:pt x="188" y="1"/>
                  <a:pt x="188" y="1"/>
                </a:cubicBezTo>
                <a:cubicBezTo>
                  <a:pt x="189" y="1"/>
                  <a:pt x="189" y="1"/>
                  <a:pt x="190" y="1"/>
                </a:cubicBezTo>
                <a:cubicBezTo>
                  <a:pt x="190" y="1"/>
                  <a:pt x="191" y="2"/>
                  <a:pt x="192" y="1"/>
                </a:cubicBezTo>
                <a:cubicBezTo>
                  <a:pt x="193" y="1"/>
                  <a:pt x="193" y="2"/>
                  <a:pt x="194" y="2"/>
                </a:cubicBezTo>
                <a:cubicBezTo>
                  <a:pt x="195" y="3"/>
                  <a:pt x="195" y="4"/>
                  <a:pt x="196" y="4"/>
                </a:cubicBezTo>
                <a:cubicBezTo>
                  <a:pt x="200" y="9"/>
                  <a:pt x="203" y="15"/>
                  <a:pt x="207" y="20"/>
                </a:cubicBezTo>
                <a:cubicBezTo>
                  <a:pt x="212" y="28"/>
                  <a:pt x="218" y="37"/>
                  <a:pt x="223" y="45"/>
                </a:cubicBezTo>
                <a:cubicBezTo>
                  <a:pt x="227" y="50"/>
                  <a:pt x="230" y="55"/>
                  <a:pt x="233" y="60"/>
                </a:cubicBezTo>
                <a:cubicBezTo>
                  <a:pt x="236" y="64"/>
                  <a:pt x="239" y="68"/>
                  <a:pt x="242" y="72"/>
                </a:cubicBezTo>
                <a:cubicBezTo>
                  <a:pt x="243" y="73"/>
                  <a:pt x="244" y="74"/>
                  <a:pt x="245" y="75"/>
                </a:cubicBezTo>
                <a:cubicBezTo>
                  <a:pt x="246" y="77"/>
                  <a:pt x="248" y="79"/>
                  <a:pt x="249" y="80"/>
                </a:cubicBezTo>
                <a:cubicBezTo>
                  <a:pt x="252" y="84"/>
                  <a:pt x="252" y="88"/>
                  <a:pt x="249" y="92"/>
                </a:cubicBezTo>
                <a:cubicBezTo>
                  <a:pt x="248" y="95"/>
                  <a:pt x="246" y="97"/>
                  <a:pt x="243" y="100"/>
                </a:cubicBezTo>
                <a:cubicBezTo>
                  <a:pt x="234" y="110"/>
                  <a:pt x="225" y="119"/>
                  <a:pt x="215" y="128"/>
                </a:cubicBezTo>
                <a:cubicBezTo>
                  <a:pt x="208" y="134"/>
                  <a:pt x="201" y="141"/>
                  <a:pt x="193" y="147"/>
                </a:cubicBezTo>
                <a:cubicBezTo>
                  <a:pt x="191" y="149"/>
                  <a:pt x="189" y="151"/>
                  <a:pt x="186" y="153"/>
                </a:cubicBezTo>
                <a:cubicBezTo>
                  <a:pt x="185" y="154"/>
                  <a:pt x="183" y="155"/>
                  <a:pt x="182" y="155"/>
                </a:cubicBezTo>
                <a:cubicBezTo>
                  <a:pt x="181" y="155"/>
                  <a:pt x="181" y="155"/>
                  <a:pt x="181" y="155"/>
                </a:cubicBezTo>
                <a:cubicBezTo>
                  <a:pt x="180" y="156"/>
                  <a:pt x="180" y="157"/>
                  <a:pt x="179" y="156"/>
                </a:cubicBezTo>
                <a:cubicBezTo>
                  <a:pt x="178" y="156"/>
                  <a:pt x="178" y="155"/>
                  <a:pt x="178" y="154"/>
                </a:cubicBezTo>
                <a:cubicBezTo>
                  <a:pt x="178" y="154"/>
                  <a:pt x="178" y="153"/>
                  <a:pt x="177" y="152"/>
                </a:cubicBezTo>
                <a:cubicBezTo>
                  <a:pt x="176" y="152"/>
                  <a:pt x="176" y="151"/>
                  <a:pt x="176" y="151"/>
                </a:cubicBezTo>
                <a:cubicBezTo>
                  <a:pt x="176" y="148"/>
                  <a:pt x="176" y="145"/>
                  <a:pt x="176" y="142"/>
                </a:cubicBezTo>
                <a:cubicBezTo>
                  <a:pt x="176" y="141"/>
                  <a:pt x="176" y="141"/>
                  <a:pt x="176" y="140"/>
                </a:cubicBezTo>
                <a:cubicBezTo>
                  <a:pt x="175" y="139"/>
                  <a:pt x="175" y="138"/>
                  <a:pt x="175" y="138"/>
                </a:cubicBezTo>
                <a:cubicBezTo>
                  <a:pt x="175" y="126"/>
                  <a:pt x="176" y="115"/>
                  <a:pt x="176" y="104"/>
                </a:cubicBezTo>
                <a:cubicBezTo>
                  <a:pt x="176" y="103"/>
                  <a:pt x="176" y="102"/>
                  <a:pt x="176" y="100"/>
                </a:cubicBezTo>
                <a:close/>
                <a:moveTo>
                  <a:pt x="224" y="54"/>
                </a:moveTo>
                <a:cubicBezTo>
                  <a:pt x="223" y="54"/>
                  <a:pt x="223" y="53"/>
                  <a:pt x="223" y="53"/>
                </a:cubicBezTo>
                <a:cubicBezTo>
                  <a:pt x="223" y="53"/>
                  <a:pt x="223" y="53"/>
                  <a:pt x="223" y="53"/>
                </a:cubicBezTo>
                <a:cubicBezTo>
                  <a:pt x="223" y="54"/>
                  <a:pt x="223" y="54"/>
                  <a:pt x="224" y="54"/>
                </a:cubicBezTo>
                <a:cubicBezTo>
                  <a:pt x="224" y="55"/>
                  <a:pt x="224" y="55"/>
                  <a:pt x="225" y="56"/>
                </a:cubicBezTo>
                <a:cubicBezTo>
                  <a:pt x="225" y="56"/>
                  <a:pt x="225" y="56"/>
                  <a:pt x="225" y="56"/>
                </a:cubicBezTo>
                <a:cubicBezTo>
                  <a:pt x="227" y="59"/>
                  <a:pt x="228" y="61"/>
                  <a:pt x="230" y="64"/>
                </a:cubicBezTo>
                <a:cubicBezTo>
                  <a:pt x="230" y="64"/>
                  <a:pt x="230" y="64"/>
                  <a:pt x="231" y="64"/>
                </a:cubicBezTo>
                <a:cubicBezTo>
                  <a:pt x="232" y="66"/>
                  <a:pt x="233" y="67"/>
                  <a:pt x="234" y="68"/>
                </a:cubicBezTo>
                <a:cubicBezTo>
                  <a:pt x="235" y="68"/>
                  <a:pt x="235" y="68"/>
                  <a:pt x="235" y="69"/>
                </a:cubicBezTo>
                <a:cubicBezTo>
                  <a:pt x="232" y="65"/>
                  <a:pt x="228" y="60"/>
                  <a:pt x="225" y="56"/>
                </a:cubicBezTo>
                <a:cubicBezTo>
                  <a:pt x="225" y="56"/>
                  <a:pt x="225" y="56"/>
                  <a:pt x="225" y="56"/>
                </a:cubicBezTo>
                <a:cubicBezTo>
                  <a:pt x="224" y="55"/>
                  <a:pt x="224" y="55"/>
                  <a:pt x="224" y="54"/>
                </a:cubicBezTo>
                <a:close/>
                <a:moveTo>
                  <a:pt x="183" y="152"/>
                </a:moveTo>
                <a:cubicBezTo>
                  <a:pt x="183" y="152"/>
                  <a:pt x="183" y="152"/>
                  <a:pt x="183" y="152"/>
                </a:cubicBezTo>
                <a:cubicBezTo>
                  <a:pt x="184" y="152"/>
                  <a:pt x="185" y="151"/>
                  <a:pt x="185" y="151"/>
                </a:cubicBezTo>
                <a:cubicBezTo>
                  <a:pt x="187" y="149"/>
                  <a:pt x="189" y="148"/>
                  <a:pt x="191" y="146"/>
                </a:cubicBezTo>
                <a:cubicBezTo>
                  <a:pt x="199" y="139"/>
                  <a:pt x="206" y="133"/>
                  <a:pt x="214" y="126"/>
                </a:cubicBezTo>
                <a:cubicBezTo>
                  <a:pt x="224" y="117"/>
                  <a:pt x="233" y="108"/>
                  <a:pt x="242" y="98"/>
                </a:cubicBezTo>
                <a:cubicBezTo>
                  <a:pt x="244" y="96"/>
                  <a:pt x="246" y="93"/>
                  <a:pt x="247" y="91"/>
                </a:cubicBezTo>
                <a:cubicBezTo>
                  <a:pt x="248" y="89"/>
                  <a:pt x="248" y="88"/>
                  <a:pt x="249" y="87"/>
                </a:cubicBezTo>
                <a:cubicBezTo>
                  <a:pt x="249" y="85"/>
                  <a:pt x="248" y="84"/>
                  <a:pt x="248" y="83"/>
                </a:cubicBezTo>
                <a:cubicBezTo>
                  <a:pt x="248" y="84"/>
                  <a:pt x="248" y="85"/>
                  <a:pt x="247" y="85"/>
                </a:cubicBezTo>
                <a:cubicBezTo>
                  <a:pt x="247" y="88"/>
                  <a:pt x="246" y="91"/>
                  <a:pt x="243" y="93"/>
                </a:cubicBezTo>
                <a:cubicBezTo>
                  <a:pt x="239" y="97"/>
                  <a:pt x="235" y="102"/>
                  <a:pt x="230" y="106"/>
                </a:cubicBezTo>
                <a:cubicBezTo>
                  <a:pt x="219" y="116"/>
                  <a:pt x="208" y="125"/>
                  <a:pt x="198" y="136"/>
                </a:cubicBezTo>
                <a:cubicBezTo>
                  <a:pt x="196" y="138"/>
                  <a:pt x="194" y="140"/>
                  <a:pt x="193" y="142"/>
                </a:cubicBezTo>
                <a:cubicBezTo>
                  <a:pt x="191" y="143"/>
                  <a:pt x="190" y="145"/>
                  <a:pt x="189" y="146"/>
                </a:cubicBezTo>
                <a:cubicBezTo>
                  <a:pt x="188" y="147"/>
                  <a:pt x="187" y="147"/>
                  <a:pt x="186" y="147"/>
                </a:cubicBezTo>
                <a:cubicBezTo>
                  <a:pt x="186" y="147"/>
                  <a:pt x="186" y="147"/>
                  <a:pt x="185" y="148"/>
                </a:cubicBezTo>
                <a:cubicBezTo>
                  <a:pt x="185" y="149"/>
                  <a:pt x="184" y="150"/>
                  <a:pt x="183" y="152"/>
                </a:cubicBezTo>
                <a:close/>
                <a:moveTo>
                  <a:pt x="31" y="47"/>
                </a:moveTo>
                <a:cubicBezTo>
                  <a:pt x="30" y="49"/>
                  <a:pt x="29" y="51"/>
                  <a:pt x="29" y="52"/>
                </a:cubicBezTo>
                <a:cubicBezTo>
                  <a:pt x="28" y="52"/>
                  <a:pt x="28" y="53"/>
                  <a:pt x="28" y="53"/>
                </a:cubicBezTo>
                <a:cubicBezTo>
                  <a:pt x="29" y="54"/>
                  <a:pt x="29" y="55"/>
                  <a:pt x="30" y="56"/>
                </a:cubicBezTo>
                <a:cubicBezTo>
                  <a:pt x="30" y="55"/>
                  <a:pt x="31" y="55"/>
                  <a:pt x="31" y="54"/>
                </a:cubicBezTo>
                <a:cubicBezTo>
                  <a:pt x="31" y="54"/>
                  <a:pt x="32" y="53"/>
                  <a:pt x="33" y="52"/>
                </a:cubicBezTo>
                <a:cubicBezTo>
                  <a:pt x="33" y="51"/>
                  <a:pt x="33" y="51"/>
                  <a:pt x="34" y="51"/>
                </a:cubicBezTo>
                <a:cubicBezTo>
                  <a:pt x="35" y="50"/>
                  <a:pt x="36" y="51"/>
                  <a:pt x="36" y="52"/>
                </a:cubicBezTo>
                <a:cubicBezTo>
                  <a:pt x="36" y="52"/>
                  <a:pt x="36" y="53"/>
                  <a:pt x="35" y="53"/>
                </a:cubicBezTo>
                <a:cubicBezTo>
                  <a:pt x="35" y="55"/>
                  <a:pt x="34" y="57"/>
                  <a:pt x="33" y="58"/>
                </a:cubicBezTo>
                <a:cubicBezTo>
                  <a:pt x="32" y="59"/>
                  <a:pt x="32" y="60"/>
                  <a:pt x="33" y="60"/>
                </a:cubicBezTo>
                <a:cubicBezTo>
                  <a:pt x="33" y="60"/>
                  <a:pt x="33" y="61"/>
                  <a:pt x="34" y="61"/>
                </a:cubicBezTo>
                <a:cubicBezTo>
                  <a:pt x="35" y="59"/>
                  <a:pt x="36" y="58"/>
                  <a:pt x="37" y="56"/>
                </a:cubicBezTo>
                <a:cubicBezTo>
                  <a:pt x="37" y="56"/>
                  <a:pt x="37" y="55"/>
                  <a:pt x="37" y="55"/>
                </a:cubicBezTo>
                <a:cubicBezTo>
                  <a:pt x="37" y="53"/>
                  <a:pt x="37" y="51"/>
                  <a:pt x="37" y="50"/>
                </a:cubicBezTo>
                <a:cubicBezTo>
                  <a:pt x="37" y="49"/>
                  <a:pt x="36" y="48"/>
                  <a:pt x="36" y="47"/>
                </a:cubicBezTo>
                <a:cubicBezTo>
                  <a:pt x="34" y="47"/>
                  <a:pt x="32" y="47"/>
                  <a:pt x="31" y="47"/>
                </a:cubicBezTo>
                <a:close/>
                <a:moveTo>
                  <a:pt x="7" y="46"/>
                </a:moveTo>
                <a:cubicBezTo>
                  <a:pt x="7" y="46"/>
                  <a:pt x="7" y="46"/>
                  <a:pt x="7" y="46"/>
                </a:cubicBezTo>
                <a:cubicBezTo>
                  <a:pt x="7" y="54"/>
                  <a:pt x="7" y="61"/>
                  <a:pt x="7" y="68"/>
                </a:cubicBezTo>
                <a:cubicBezTo>
                  <a:pt x="7" y="69"/>
                  <a:pt x="7" y="70"/>
                  <a:pt x="7" y="71"/>
                </a:cubicBezTo>
                <a:cubicBezTo>
                  <a:pt x="8" y="74"/>
                  <a:pt x="9" y="77"/>
                  <a:pt x="10" y="81"/>
                </a:cubicBezTo>
                <a:cubicBezTo>
                  <a:pt x="10" y="82"/>
                  <a:pt x="10" y="83"/>
                  <a:pt x="9" y="83"/>
                </a:cubicBezTo>
                <a:cubicBezTo>
                  <a:pt x="9" y="84"/>
                  <a:pt x="8" y="84"/>
                  <a:pt x="8" y="84"/>
                </a:cubicBezTo>
                <a:cubicBezTo>
                  <a:pt x="9" y="85"/>
                  <a:pt x="9" y="86"/>
                  <a:pt x="10" y="87"/>
                </a:cubicBezTo>
                <a:cubicBezTo>
                  <a:pt x="10" y="87"/>
                  <a:pt x="10" y="86"/>
                  <a:pt x="10" y="86"/>
                </a:cubicBezTo>
                <a:cubicBezTo>
                  <a:pt x="10" y="83"/>
                  <a:pt x="10" y="79"/>
                  <a:pt x="10" y="76"/>
                </a:cubicBezTo>
                <a:cubicBezTo>
                  <a:pt x="10" y="76"/>
                  <a:pt x="10" y="76"/>
                  <a:pt x="10" y="75"/>
                </a:cubicBezTo>
                <a:cubicBezTo>
                  <a:pt x="9" y="75"/>
                  <a:pt x="9" y="74"/>
                  <a:pt x="9" y="73"/>
                </a:cubicBezTo>
                <a:cubicBezTo>
                  <a:pt x="10" y="72"/>
                  <a:pt x="10" y="72"/>
                  <a:pt x="10" y="71"/>
                </a:cubicBezTo>
                <a:cubicBezTo>
                  <a:pt x="9" y="69"/>
                  <a:pt x="9" y="66"/>
                  <a:pt x="9" y="63"/>
                </a:cubicBezTo>
                <a:cubicBezTo>
                  <a:pt x="8" y="60"/>
                  <a:pt x="8" y="56"/>
                  <a:pt x="8" y="53"/>
                </a:cubicBezTo>
                <a:cubicBezTo>
                  <a:pt x="7" y="51"/>
                  <a:pt x="7" y="48"/>
                  <a:pt x="7" y="46"/>
                </a:cubicBezTo>
                <a:close/>
                <a:moveTo>
                  <a:pt x="239" y="89"/>
                </a:moveTo>
                <a:cubicBezTo>
                  <a:pt x="239" y="88"/>
                  <a:pt x="239" y="88"/>
                  <a:pt x="239" y="88"/>
                </a:cubicBezTo>
                <a:cubicBezTo>
                  <a:pt x="238" y="88"/>
                  <a:pt x="237" y="88"/>
                  <a:pt x="236" y="88"/>
                </a:cubicBezTo>
                <a:cubicBezTo>
                  <a:pt x="236" y="88"/>
                  <a:pt x="236" y="88"/>
                  <a:pt x="235" y="88"/>
                </a:cubicBezTo>
                <a:cubicBezTo>
                  <a:pt x="234" y="89"/>
                  <a:pt x="234" y="88"/>
                  <a:pt x="233" y="88"/>
                </a:cubicBezTo>
                <a:cubicBezTo>
                  <a:pt x="233" y="88"/>
                  <a:pt x="233" y="88"/>
                  <a:pt x="232" y="87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230" y="91"/>
                  <a:pt x="228" y="93"/>
                  <a:pt x="226" y="96"/>
                </a:cubicBezTo>
                <a:cubicBezTo>
                  <a:pt x="225" y="97"/>
                  <a:pt x="225" y="98"/>
                  <a:pt x="225" y="99"/>
                </a:cubicBezTo>
                <a:cubicBezTo>
                  <a:pt x="225" y="99"/>
                  <a:pt x="225" y="98"/>
                  <a:pt x="226" y="98"/>
                </a:cubicBezTo>
                <a:cubicBezTo>
                  <a:pt x="227" y="97"/>
                  <a:pt x="227" y="96"/>
                  <a:pt x="229" y="96"/>
                </a:cubicBezTo>
                <a:cubicBezTo>
                  <a:pt x="229" y="96"/>
                  <a:pt x="229" y="96"/>
                  <a:pt x="229" y="96"/>
                </a:cubicBezTo>
                <a:cubicBezTo>
                  <a:pt x="232" y="94"/>
                  <a:pt x="236" y="91"/>
                  <a:pt x="239" y="89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5" y="83"/>
                </a:cubicBezTo>
                <a:cubicBezTo>
                  <a:pt x="66" y="83"/>
                  <a:pt x="67" y="83"/>
                  <a:pt x="68" y="83"/>
                </a:cubicBezTo>
                <a:cubicBezTo>
                  <a:pt x="69" y="83"/>
                  <a:pt x="69" y="82"/>
                  <a:pt x="70" y="82"/>
                </a:cubicBezTo>
                <a:cubicBezTo>
                  <a:pt x="71" y="79"/>
                  <a:pt x="73" y="76"/>
                  <a:pt x="74" y="74"/>
                </a:cubicBezTo>
                <a:cubicBezTo>
                  <a:pt x="75" y="73"/>
                  <a:pt x="75" y="73"/>
                  <a:pt x="75" y="73"/>
                </a:cubicBezTo>
                <a:cubicBezTo>
                  <a:pt x="74" y="72"/>
                  <a:pt x="73" y="72"/>
                  <a:pt x="73" y="72"/>
                </a:cubicBezTo>
                <a:cubicBezTo>
                  <a:pt x="72" y="72"/>
                  <a:pt x="71" y="72"/>
                  <a:pt x="71" y="73"/>
                </a:cubicBezTo>
                <a:cubicBezTo>
                  <a:pt x="69" y="76"/>
                  <a:pt x="67" y="79"/>
                  <a:pt x="64" y="82"/>
                </a:cubicBezTo>
                <a:cubicBezTo>
                  <a:pt x="64" y="82"/>
                  <a:pt x="64" y="83"/>
                  <a:pt x="64" y="83"/>
                </a:cubicBezTo>
                <a:close/>
                <a:moveTo>
                  <a:pt x="53" y="83"/>
                </a:moveTo>
                <a:cubicBezTo>
                  <a:pt x="56" y="79"/>
                  <a:pt x="59" y="74"/>
                  <a:pt x="62" y="70"/>
                </a:cubicBezTo>
                <a:cubicBezTo>
                  <a:pt x="60" y="70"/>
                  <a:pt x="59" y="69"/>
                  <a:pt x="58" y="69"/>
                </a:cubicBezTo>
                <a:cubicBezTo>
                  <a:pt x="57" y="70"/>
                  <a:pt x="57" y="71"/>
                  <a:pt x="56" y="71"/>
                </a:cubicBezTo>
                <a:cubicBezTo>
                  <a:pt x="55" y="74"/>
                  <a:pt x="53" y="77"/>
                  <a:pt x="52" y="80"/>
                </a:cubicBezTo>
                <a:cubicBezTo>
                  <a:pt x="52" y="80"/>
                  <a:pt x="51" y="80"/>
                  <a:pt x="52" y="81"/>
                </a:cubicBezTo>
                <a:cubicBezTo>
                  <a:pt x="52" y="81"/>
                  <a:pt x="52" y="82"/>
                  <a:pt x="53" y="83"/>
                </a:cubicBezTo>
                <a:close/>
                <a:moveTo>
                  <a:pt x="44" y="52"/>
                </a:moveTo>
                <a:cubicBezTo>
                  <a:pt x="45" y="53"/>
                  <a:pt x="46" y="55"/>
                  <a:pt x="47" y="56"/>
                </a:cubicBezTo>
                <a:cubicBezTo>
                  <a:pt x="49" y="54"/>
                  <a:pt x="50" y="53"/>
                  <a:pt x="51" y="51"/>
                </a:cubicBezTo>
                <a:cubicBezTo>
                  <a:pt x="51" y="51"/>
                  <a:pt x="51" y="51"/>
                  <a:pt x="51" y="50"/>
                </a:cubicBezTo>
                <a:cubicBezTo>
                  <a:pt x="51" y="49"/>
                  <a:pt x="51" y="48"/>
                  <a:pt x="51" y="47"/>
                </a:cubicBezTo>
                <a:cubicBezTo>
                  <a:pt x="50" y="47"/>
                  <a:pt x="48" y="47"/>
                  <a:pt x="47" y="47"/>
                </a:cubicBezTo>
                <a:cubicBezTo>
                  <a:pt x="46" y="49"/>
                  <a:pt x="45" y="50"/>
                  <a:pt x="44" y="52"/>
                </a:cubicBezTo>
                <a:close/>
                <a:moveTo>
                  <a:pt x="38" y="73"/>
                </a:moveTo>
                <a:cubicBezTo>
                  <a:pt x="37" y="74"/>
                  <a:pt x="37" y="74"/>
                  <a:pt x="36" y="75"/>
                </a:cubicBezTo>
                <a:cubicBezTo>
                  <a:pt x="35" y="77"/>
                  <a:pt x="33" y="79"/>
                  <a:pt x="33" y="81"/>
                </a:cubicBezTo>
                <a:cubicBezTo>
                  <a:pt x="33" y="81"/>
                  <a:pt x="32" y="81"/>
                  <a:pt x="32" y="81"/>
                </a:cubicBezTo>
                <a:cubicBezTo>
                  <a:pt x="32" y="82"/>
                  <a:pt x="31" y="83"/>
                  <a:pt x="31" y="83"/>
                </a:cubicBezTo>
                <a:cubicBezTo>
                  <a:pt x="31" y="84"/>
                  <a:pt x="32" y="85"/>
                  <a:pt x="32" y="85"/>
                </a:cubicBezTo>
                <a:cubicBezTo>
                  <a:pt x="33" y="86"/>
                  <a:pt x="34" y="86"/>
                  <a:pt x="34" y="85"/>
                </a:cubicBezTo>
                <a:cubicBezTo>
                  <a:pt x="35" y="83"/>
                  <a:pt x="36" y="81"/>
                  <a:pt x="37" y="79"/>
                </a:cubicBezTo>
                <a:cubicBezTo>
                  <a:pt x="38" y="78"/>
                  <a:pt x="39" y="76"/>
                  <a:pt x="39" y="75"/>
                </a:cubicBezTo>
                <a:cubicBezTo>
                  <a:pt x="39" y="74"/>
                  <a:pt x="39" y="74"/>
                  <a:pt x="38" y="73"/>
                </a:cubicBezTo>
                <a:close/>
                <a:moveTo>
                  <a:pt x="170" y="51"/>
                </a:moveTo>
                <a:cubicBezTo>
                  <a:pt x="172" y="50"/>
                  <a:pt x="173" y="51"/>
                  <a:pt x="174" y="52"/>
                </a:cubicBezTo>
                <a:cubicBezTo>
                  <a:pt x="176" y="53"/>
                  <a:pt x="177" y="54"/>
                  <a:pt x="179" y="55"/>
                </a:cubicBezTo>
                <a:cubicBezTo>
                  <a:pt x="179" y="55"/>
                  <a:pt x="180" y="55"/>
                  <a:pt x="180" y="56"/>
                </a:cubicBezTo>
                <a:cubicBezTo>
                  <a:pt x="181" y="54"/>
                  <a:pt x="181" y="53"/>
                  <a:pt x="181" y="51"/>
                </a:cubicBezTo>
                <a:cubicBezTo>
                  <a:pt x="177" y="49"/>
                  <a:pt x="173" y="48"/>
                  <a:pt x="169" y="49"/>
                </a:cubicBezTo>
                <a:cubicBezTo>
                  <a:pt x="169" y="49"/>
                  <a:pt x="170" y="50"/>
                  <a:pt x="170" y="51"/>
                </a:cubicBezTo>
                <a:close/>
                <a:moveTo>
                  <a:pt x="161" y="81"/>
                </a:moveTo>
                <a:cubicBezTo>
                  <a:pt x="160" y="80"/>
                  <a:pt x="159" y="81"/>
                  <a:pt x="159" y="81"/>
                </a:cubicBezTo>
                <a:cubicBezTo>
                  <a:pt x="158" y="82"/>
                  <a:pt x="157" y="84"/>
                  <a:pt x="156" y="85"/>
                </a:cubicBezTo>
                <a:cubicBezTo>
                  <a:pt x="157" y="87"/>
                  <a:pt x="159" y="90"/>
                  <a:pt x="161" y="92"/>
                </a:cubicBezTo>
                <a:cubicBezTo>
                  <a:pt x="161" y="91"/>
                  <a:pt x="161" y="82"/>
                  <a:pt x="161" y="81"/>
                </a:cubicBezTo>
                <a:close/>
                <a:moveTo>
                  <a:pt x="11" y="99"/>
                </a:moveTo>
                <a:cubicBezTo>
                  <a:pt x="11" y="97"/>
                  <a:pt x="11" y="96"/>
                  <a:pt x="11" y="94"/>
                </a:cubicBezTo>
                <a:cubicBezTo>
                  <a:pt x="11" y="93"/>
                  <a:pt x="11" y="93"/>
                  <a:pt x="10" y="92"/>
                </a:cubicBezTo>
                <a:cubicBezTo>
                  <a:pt x="9" y="91"/>
                  <a:pt x="9" y="89"/>
                  <a:pt x="8" y="88"/>
                </a:cubicBezTo>
                <a:cubicBezTo>
                  <a:pt x="7" y="88"/>
                  <a:pt x="7" y="87"/>
                  <a:pt x="7" y="87"/>
                </a:cubicBezTo>
                <a:cubicBezTo>
                  <a:pt x="7" y="88"/>
                  <a:pt x="7" y="89"/>
                  <a:pt x="7" y="90"/>
                </a:cubicBezTo>
                <a:cubicBezTo>
                  <a:pt x="7" y="93"/>
                  <a:pt x="7" y="96"/>
                  <a:pt x="8" y="99"/>
                </a:cubicBezTo>
                <a:cubicBezTo>
                  <a:pt x="8" y="99"/>
                  <a:pt x="8" y="99"/>
                  <a:pt x="8" y="100"/>
                </a:cubicBezTo>
                <a:cubicBezTo>
                  <a:pt x="9" y="99"/>
                  <a:pt x="10" y="99"/>
                  <a:pt x="11" y="99"/>
                </a:cubicBezTo>
                <a:close/>
                <a:moveTo>
                  <a:pt x="223" y="73"/>
                </a:moveTo>
                <a:cubicBezTo>
                  <a:pt x="222" y="74"/>
                  <a:pt x="221" y="76"/>
                  <a:pt x="220" y="77"/>
                </a:cubicBezTo>
                <a:cubicBezTo>
                  <a:pt x="219" y="78"/>
                  <a:pt x="218" y="80"/>
                  <a:pt x="219" y="82"/>
                </a:cubicBezTo>
                <a:cubicBezTo>
                  <a:pt x="219" y="82"/>
                  <a:pt x="219" y="83"/>
                  <a:pt x="219" y="83"/>
                </a:cubicBezTo>
                <a:cubicBezTo>
                  <a:pt x="219" y="83"/>
                  <a:pt x="219" y="84"/>
                  <a:pt x="219" y="84"/>
                </a:cubicBezTo>
                <a:cubicBezTo>
                  <a:pt x="221" y="82"/>
                  <a:pt x="223" y="80"/>
                  <a:pt x="224" y="79"/>
                </a:cubicBezTo>
                <a:cubicBezTo>
                  <a:pt x="224" y="79"/>
                  <a:pt x="225" y="78"/>
                  <a:pt x="225" y="78"/>
                </a:cubicBezTo>
                <a:cubicBezTo>
                  <a:pt x="225" y="76"/>
                  <a:pt x="225" y="75"/>
                  <a:pt x="223" y="73"/>
                </a:cubicBezTo>
                <a:close/>
                <a:moveTo>
                  <a:pt x="193" y="124"/>
                </a:moveTo>
                <a:cubicBezTo>
                  <a:pt x="193" y="125"/>
                  <a:pt x="193" y="125"/>
                  <a:pt x="193" y="125"/>
                </a:cubicBezTo>
                <a:cubicBezTo>
                  <a:pt x="193" y="124"/>
                  <a:pt x="193" y="124"/>
                  <a:pt x="193" y="124"/>
                </a:cubicBezTo>
                <a:cubicBezTo>
                  <a:pt x="195" y="121"/>
                  <a:pt x="197" y="118"/>
                  <a:pt x="199" y="116"/>
                </a:cubicBezTo>
                <a:cubicBezTo>
                  <a:pt x="200" y="115"/>
                  <a:pt x="200" y="114"/>
                  <a:pt x="199" y="113"/>
                </a:cubicBezTo>
                <a:cubicBezTo>
                  <a:pt x="199" y="113"/>
                  <a:pt x="198" y="113"/>
                  <a:pt x="198" y="113"/>
                </a:cubicBezTo>
                <a:cubicBezTo>
                  <a:pt x="196" y="114"/>
                  <a:pt x="195" y="116"/>
                  <a:pt x="193" y="118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21"/>
                  <a:pt x="193" y="123"/>
                  <a:pt x="193" y="124"/>
                </a:cubicBezTo>
                <a:close/>
                <a:moveTo>
                  <a:pt x="142" y="45"/>
                </a:moveTo>
                <a:cubicBezTo>
                  <a:pt x="142" y="45"/>
                  <a:pt x="142" y="45"/>
                  <a:pt x="142" y="45"/>
                </a:cubicBezTo>
                <a:cubicBezTo>
                  <a:pt x="141" y="45"/>
                  <a:pt x="141" y="44"/>
                  <a:pt x="141" y="44"/>
                </a:cubicBezTo>
                <a:cubicBezTo>
                  <a:pt x="137" y="44"/>
                  <a:pt x="132" y="44"/>
                  <a:pt x="128" y="44"/>
                </a:cubicBezTo>
                <a:cubicBezTo>
                  <a:pt x="118" y="43"/>
                  <a:pt x="107" y="43"/>
                  <a:pt x="97" y="43"/>
                </a:cubicBezTo>
                <a:cubicBezTo>
                  <a:pt x="97" y="43"/>
                  <a:pt x="96" y="43"/>
                  <a:pt x="96" y="43"/>
                </a:cubicBezTo>
                <a:cubicBezTo>
                  <a:pt x="95" y="43"/>
                  <a:pt x="95" y="44"/>
                  <a:pt x="96" y="44"/>
                </a:cubicBezTo>
                <a:cubicBezTo>
                  <a:pt x="96" y="44"/>
                  <a:pt x="97" y="44"/>
                  <a:pt x="98" y="44"/>
                </a:cubicBezTo>
                <a:cubicBezTo>
                  <a:pt x="109" y="44"/>
                  <a:pt x="121" y="44"/>
                  <a:pt x="133" y="45"/>
                </a:cubicBezTo>
                <a:cubicBezTo>
                  <a:pt x="136" y="45"/>
                  <a:pt x="139" y="45"/>
                  <a:pt x="142" y="45"/>
                </a:cubicBezTo>
                <a:close/>
                <a:moveTo>
                  <a:pt x="217" y="97"/>
                </a:moveTo>
                <a:cubicBezTo>
                  <a:pt x="219" y="96"/>
                  <a:pt x="220" y="95"/>
                  <a:pt x="221" y="93"/>
                </a:cubicBezTo>
                <a:cubicBezTo>
                  <a:pt x="222" y="92"/>
                  <a:pt x="223" y="91"/>
                  <a:pt x="224" y="90"/>
                </a:cubicBezTo>
                <a:cubicBezTo>
                  <a:pt x="224" y="89"/>
                  <a:pt x="224" y="87"/>
                  <a:pt x="224" y="86"/>
                </a:cubicBezTo>
                <a:cubicBezTo>
                  <a:pt x="224" y="86"/>
                  <a:pt x="224" y="86"/>
                  <a:pt x="224" y="86"/>
                </a:cubicBezTo>
                <a:cubicBezTo>
                  <a:pt x="224" y="86"/>
                  <a:pt x="224" y="85"/>
                  <a:pt x="224" y="85"/>
                </a:cubicBezTo>
                <a:cubicBezTo>
                  <a:pt x="224" y="85"/>
                  <a:pt x="224" y="86"/>
                  <a:pt x="223" y="86"/>
                </a:cubicBezTo>
                <a:cubicBezTo>
                  <a:pt x="221" y="88"/>
                  <a:pt x="219" y="91"/>
                  <a:pt x="217" y="94"/>
                </a:cubicBezTo>
                <a:cubicBezTo>
                  <a:pt x="217" y="95"/>
                  <a:pt x="216" y="95"/>
                  <a:pt x="217" y="96"/>
                </a:cubicBezTo>
                <a:cubicBezTo>
                  <a:pt x="217" y="97"/>
                  <a:pt x="217" y="97"/>
                  <a:pt x="217" y="97"/>
                </a:cubicBezTo>
                <a:close/>
                <a:moveTo>
                  <a:pt x="214" y="62"/>
                </a:moveTo>
                <a:cubicBezTo>
                  <a:pt x="214" y="62"/>
                  <a:pt x="214" y="62"/>
                  <a:pt x="214" y="62"/>
                </a:cubicBezTo>
                <a:cubicBezTo>
                  <a:pt x="212" y="64"/>
                  <a:pt x="209" y="66"/>
                  <a:pt x="207" y="69"/>
                </a:cubicBezTo>
                <a:cubicBezTo>
                  <a:pt x="208" y="70"/>
                  <a:pt x="209" y="71"/>
                  <a:pt x="209" y="72"/>
                </a:cubicBezTo>
                <a:cubicBezTo>
                  <a:pt x="211" y="70"/>
                  <a:pt x="212" y="68"/>
                  <a:pt x="214" y="66"/>
                </a:cubicBezTo>
                <a:cubicBezTo>
                  <a:pt x="214" y="66"/>
                  <a:pt x="214" y="66"/>
                  <a:pt x="214" y="66"/>
                </a:cubicBezTo>
                <a:cubicBezTo>
                  <a:pt x="214" y="64"/>
                  <a:pt x="214" y="63"/>
                  <a:pt x="214" y="62"/>
                </a:cubicBezTo>
                <a:close/>
                <a:moveTo>
                  <a:pt x="44" y="90"/>
                </a:moveTo>
                <a:cubicBezTo>
                  <a:pt x="42" y="90"/>
                  <a:pt x="42" y="90"/>
                  <a:pt x="41" y="91"/>
                </a:cubicBezTo>
                <a:cubicBezTo>
                  <a:pt x="40" y="92"/>
                  <a:pt x="38" y="92"/>
                  <a:pt x="37" y="91"/>
                </a:cubicBezTo>
                <a:cubicBezTo>
                  <a:pt x="35" y="91"/>
                  <a:pt x="34" y="91"/>
                  <a:pt x="32" y="91"/>
                </a:cubicBezTo>
                <a:cubicBezTo>
                  <a:pt x="31" y="91"/>
                  <a:pt x="30" y="91"/>
                  <a:pt x="29" y="91"/>
                </a:cubicBezTo>
                <a:cubicBezTo>
                  <a:pt x="28" y="91"/>
                  <a:pt x="26" y="91"/>
                  <a:pt x="25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7" y="92"/>
                  <a:pt x="30" y="93"/>
                  <a:pt x="32" y="93"/>
                </a:cubicBezTo>
                <a:cubicBezTo>
                  <a:pt x="34" y="93"/>
                  <a:pt x="37" y="93"/>
                  <a:pt x="39" y="93"/>
                </a:cubicBezTo>
                <a:cubicBezTo>
                  <a:pt x="40" y="93"/>
                  <a:pt x="41" y="93"/>
                  <a:pt x="42" y="93"/>
                </a:cubicBezTo>
                <a:cubicBezTo>
                  <a:pt x="42" y="93"/>
                  <a:pt x="43" y="93"/>
                  <a:pt x="43" y="92"/>
                </a:cubicBezTo>
                <a:cubicBezTo>
                  <a:pt x="43" y="91"/>
                  <a:pt x="44" y="91"/>
                  <a:pt x="44" y="90"/>
                </a:cubicBezTo>
                <a:close/>
                <a:moveTo>
                  <a:pt x="148" y="92"/>
                </a:moveTo>
                <a:cubicBezTo>
                  <a:pt x="151" y="93"/>
                  <a:pt x="157" y="93"/>
                  <a:pt x="158" y="92"/>
                </a:cubicBezTo>
                <a:cubicBezTo>
                  <a:pt x="157" y="90"/>
                  <a:pt x="155" y="89"/>
                  <a:pt x="154" y="87"/>
                </a:cubicBezTo>
                <a:cubicBezTo>
                  <a:pt x="152" y="89"/>
                  <a:pt x="150" y="90"/>
                  <a:pt x="148" y="92"/>
                </a:cubicBezTo>
                <a:close/>
                <a:moveTo>
                  <a:pt x="51" y="68"/>
                </a:moveTo>
                <a:cubicBezTo>
                  <a:pt x="50" y="67"/>
                  <a:pt x="50" y="65"/>
                  <a:pt x="49" y="64"/>
                </a:cubicBezTo>
                <a:cubicBezTo>
                  <a:pt x="47" y="66"/>
                  <a:pt x="46" y="68"/>
                  <a:pt x="45" y="70"/>
                </a:cubicBezTo>
                <a:cubicBezTo>
                  <a:pt x="46" y="71"/>
                  <a:pt x="47" y="72"/>
                  <a:pt x="47" y="73"/>
                </a:cubicBezTo>
                <a:cubicBezTo>
                  <a:pt x="49" y="71"/>
                  <a:pt x="50" y="70"/>
                  <a:pt x="51" y="68"/>
                </a:cubicBezTo>
                <a:close/>
                <a:moveTo>
                  <a:pt x="81" y="81"/>
                </a:moveTo>
                <a:cubicBezTo>
                  <a:pt x="82" y="79"/>
                  <a:pt x="84" y="77"/>
                  <a:pt x="85" y="74"/>
                </a:cubicBezTo>
                <a:cubicBezTo>
                  <a:pt x="84" y="74"/>
                  <a:pt x="83" y="74"/>
                  <a:pt x="81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80" y="75"/>
                  <a:pt x="79" y="77"/>
                  <a:pt x="78" y="78"/>
                </a:cubicBezTo>
                <a:cubicBezTo>
                  <a:pt x="79" y="79"/>
                  <a:pt x="80" y="80"/>
                  <a:pt x="81" y="81"/>
                </a:cubicBezTo>
                <a:close/>
                <a:moveTo>
                  <a:pt x="144" y="82"/>
                </a:moveTo>
                <a:cubicBezTo>
                  <a:pt x="144" y="82"/>
                  <a:pt x="144" y="82"/>
                  <a:pt x="144" y="82"/>
                </a:cubicBezTo>
                <a:cubicBezTo>
                  <a:pt x="143" y="83"/>
                  <a:pt x="142" y="84"/>
                  <a:pt x="142" y="85"/>
                </a:cubicBezTo>
                <a:cubicBezTo>
                  <a:pt x="141" y="85"/>
                  <a:pt x="140" y="86"/>
                  <a:pt x="139" y="87"/>
                </a:cubicBezTo>
                <a:cubicBezTo>
                  <a:pt x="141" y="89"/>
                  <a:pt x="142" y="91"/>
                  <a:pt x="143" y="92"/>
                </a:cubicBezTo>
                <a:cubicBezTo>
                  <a:pt x="144" y="88"/>
                  <a:pt x="144" y="85"/>
                  <a:pt x="144" y="82"/>
                </a:cubicBezTo>
                <a:close/>
                <a:moveTo>
                  <a:pt x="164" y="90"/>
                </a:moveTo>
                <a:cubicBezTo>
                  <a:pt x="164" y="91"/>
                  <a:pt x="164" y="92"/>
                  <a:pt x="164" y="93"/>
                </a:cubicBezTo>
                <a:cubicBezTo>
                  <a:pt x="165" y="93"/>
                  <a:pt x="166" y="93"/>
                  <a:pt x="168" y="93"/>
                </a:cubicBezTo>
                <a:cubicBezTo>
                  <a:pt x="168" y="92"/>
                  <a:pt x="169" y="90"/>
                  <a:pt x="170" y="89"/>
                </a:cubicBezTo>
                <a:cubicBezTo>
                  <a:pt x="169" y="88"/>
                  <a:pt x="169" y="87"/>
                  <a:pt x="168" y="87"/>
                </a:cubicBezTo>
                <a:cubicBezTo>
                  <a:pt x="167" y="88"/>
                  <a:pt x="166" y="90"/>
                  <a:pt x="164" y="90"/>
                </a:cubicBezTo>
                <a:close/>
                <a:moveTo>
                  <a:pt x="166" y="49"/>
                </a:moveTo>
                <a:cubicBezTo>
                  <a:pt x="164" y="49"/>
                  <a:pt x="161" y="49"/>
                  <a:pt x="158" y="49"/>
                </a:cubicBezTo>
                <a:cubicBezTo>
                  <a:pt x="158" y="49"/>
                  <a:pt x="158" y="49"/>
                  <a:pt x="159" y="49"/>
                </a:cubicBezTo>
                <a:cubicBezTo>
                  <a:pt x="160" y="49"/>
                  <a:pt x="160" y="50"/>
                  <a:pt x="160" y="51"/>
                </a:cubicBezTo>
                <a:cubicBezTo>
                  <a:pt x="160" y="51"/>
                  <a:pt x="160" y="52"/>
                  <a:pt x="160" y="52"/>
                </a:cubicBezTo>
                <a:cubicBezTo>
                  <a:pt x="162" y="52"/>
                  <a:pt x="164" y="52"/>
                  <a:pt x="166" y="52"/>
                </a:cubicBezTo>
                <a:cubicBezTo>
                  <a:pt x="166" y="51"/>
                  <a:pt x="166" y="50"/>
                  <a:pt x="166" y="49"/>
                </a:cubicBezTo>
                <a:close/>
                <a:moveTo>
                  <a:pt x="145" y="48"/>
                </a:moveTo>
                <a:cubicBezTo>
                  <a:pt x="143" y="48"/>
                  <a:pt x="137" y="48"/>
                  <a:pt x="135" y="48"/>
                </a:cubicBezTo>
                <a:cubicBezTo>
                  <a:pt x="136" y="49"/>
                  <a:pt x="135" y="50"/>
                  <a:pt x="135" y="51"/>
                </a:cubicBezTo>
                <a:cubicBezTo>
                  <a:pt x="135" y="51"/>
                  <a:pt x="136" y="51"/>
                  <a:pt x="136" y="51"/>
                </a:cubicBezTo>
                <a:cubicBezTo>
                  <a:pt x="138" y="51"/>
                  <a:pt x="139" y="51"/>
                  <a:pt x="141" y="51"/>
                </a:cubicBezTo>
                <a:cubicBezTo>
                  <a:pt x="141" y="50"/>
                  <a:pt x="142" y="50"/>
                  <a:pt x="142" y="50"/>
                </a:cubicBezTo>
                <a:cubicBezTo>
                  <a:pt x="143" y="49"/>
                  <a:pt x="143" y="49"/>
                  <a:pt x="144" y="49"/>
                </a:cubicBezTo>
                <a:cubicBezTo>
                  <a:pt x="144" y="49"/>
                  <a:pt x="144" y="49"/>
                  <a:pt x="145" y="49"/>
                </a:cubicBezTo>
                <a:cubicBezTo>
                  <a:pt x="145" y="49"/>
                  <a:pt x="145" y="49"/>
                  <a:pt x="145" y="48"/>
                </a:cubicBezTo>
                <a:close/>
                <a:moveTo>
                  <a:pt x="10" y="46"/>
                </a:moveTo>
                <a:cubicBezTo>
                  <a:pt x="9" y="49"/>
                  <a:pt x="10" y="57"/>
                  <a:pt x="11" y="58"/>
                </a:cubicBezTo>
                <a:cubicBezTo>
                  <a:pt x="11" y="57"/>
                  <a:pt x="11" y="56"/>
                  <a:pt x="12" y="55"/>
                </a:cubicBezTo>
                <a:cubicBezTo>
                  <a:pt x="12" y="54"/>
                  <a:pt x="12" y="53"/>
                  <a:pt x="13" y="52"/>
                </a:cubicBezTo>
                <a:cubicBezTo>
                  <a:pt x="13" y="51"/>
                  <a:pt x="13" y="51"/>
                  <a:pt x="13" y="50"/>
                </a:cubicBezTo>
                <a:cubicBezTo>
                  <a:pt x="12" y="49"/>
                  <a:pt x="12" y="48"/>
                  <a:pt x="12" y="48"/>
                </a:cubicBezTo>
                <a:cubicBezTo>
                  <a:pt x="12" y="47"/>
                  <a:pt x="13" y="47"/>
                  <a:pt x="13" y="47"/>
                </a:cubicBezTo>
                <a:cubicBezTo>
                  <a:pt x="12" y="47"/>
                  <a:pt x="11" y="47"/>
                  <a:pt x="10" y="46"/>
                </a:cubicBezTo>
                <a:close/>
                <a:moveTo>
                  <a:pt x="90" y="63"/>
                </a:moveTo>
                <a:cubicBezTo>
                  <a:pt x="90" y="63"/>
                  <a:pt x="89" y="63"/>
                  <a:pt x="89" y="64"/>
                </a:cubicBezTo>
                <a:cubicBezTo>
                  <a:pt x="88" y="65"/>
                  <a:pt x="87" y="67"/>
                  <a:pt x="86" y="68"/>
                </a:cubicBezTo>
                <a:cubicBezTo>
                  <a:pt x="85" y="69"/>
                  <a:pt x="84" y="70"/>
                  <a:pt x="84" y="72"/>
                </a:cubicBezTo>
                <a:cubicBezTo>
                  <a:pt x="85" y="72"/>
                  <a:pt x="86" y="72"/>
                  <a:pt x="86" y="72"/>
                </a:cubicBezTo>
                <a:cubicBezTo>
                  <a:pt x="88" y="70"/>
                  <a:pt x="89" y="67"/>
                  <a:pt x="91" y="64"/>
                </a:cubicBezTo>
                <a:cubicBezTo>
                  <a:pt x="91" y="64"/>
                  <a:pt x="90" y="63"/>
                  <a:pt x="90" y="63"/>
                </a:cubicBezTo>
                <a:close/>
                <a:moveTo>
                  <a:pt x="42" y="63"/>
                </a:moveTo>
                <a:cubicBezTo>
                  <a:pt x="42" y="63"/>
                  <a:pt x="42" y="63"/>
                  <a:pt x="42" y="63"/>
                </a:cubicBezTo>
                <a:cubicBezTo>
                  <a:pt x="43" y="62"/>
                  <a:pt x="44" y="60"/>
                  <a:pt x="46" y="58"/>
                </a:cubicBezTo>
                <a:cubicBezTo>
                  <a:pt x="45" y="57"/>
                  <a:pt x="44" y="56"/>
                  <a:pt x="43" y="54"/>
                </a:cubicBezTo>
                <a:cubicBezTo>
                  <a:pt x="42" y="56"/>
                  <a:pt x="41" y="57"/>
                  <a:pt x="41" y="58"/>
                </a:cubicBezTo>
                <a:cubicBezTo>
                  <a:pt x="41" y="58"/>
                  <a:pt x="41" y="58"/>
                  <a:pt x="41" y="58"/>
                </a:cubicBezTo>
                <a:cubicBezTo>
                  <a:pt x="41" y="60"/>
                  <a:pt x="41" y="62"/>
                  <a:pt x="42" y="63"/>
                </a:cubicBezTo>
                <a:close/>
                <a:moveTo>
                  <a:pt x="75" y="64"/>
                </a:moveTo>
                <a:cubicBezTo>
                  <a:pt x="75" y="63"/>
                  <a:pt x="74" y="62"/>
                  <a:pt x="74" y="62"/>
                </a:cubicBezTo>
                <a:cubicBezTo>
                  <a:pt x="73" y="62"/>
                  <a:pt x="72" y="62"/>
                  <a:pt x="71" y="63"/>
                </a:cubicBezTo>
                <a:cubicBezTo>
                  <a:pt x="71" y="64"/>
                  <a:pt x="70" y="65"/>
                  <a:pt x="70" y="65"/>
                </a:cubicBezTo>
                <a:cubicBezTo>
                  <a:pt x="70" y="66"/>
                  <a:pt x="69" y="66"/>
                  <a:pt x="69" y="67"/>
                </a:cubicBezTo>
                <a:cubicBezTo>
                  <a:pt x="70" y="67"/>
                  <a:pt x="70" y="68"/>
                  <a:pt x="70" y="69"/>
                </a:cubicBezTo>
                <a:cubicBezTo>
                  <a:pt x="70" y="69"/>
                  <a:pt x="71" y="69"/>
                  <a:pt x="71" y="69"/>
                </a:cubicBezTo>
                <a:cubicBezTo>
                  <a:pt x="72" y="67"/>
                  <a:pt x="74" y="65"/>
                  <a:pt x="75" y="64"/>
                </a:cubicBezTo>
                <a:close/>
                <a:moveTo>
                  <a:pt x="18" y="61"/>
                </a:moveTo>
                <a:cubicBezTo>
                  <a:pt x="20" y="59"/>
                  <a:pt x="21" y="57"/>
                  <a:pt x="22" y="55"/>
                </a:cubicBezTo>
                <a:cubicBezTo>
                  <a:pt x="22" y="55"/>
                  <a:pt x="22" y="54"/>
                  <a:pt x="22" y="54"/>
                </a:cubicBezTo>
                <a:cubicBezTo>
                  <a:pt x="22" y="53"/>
                  <a:pt x="22" y="52"/>
                  <a:pt x="21" y="50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3"/>
                  <a:pt x="18" y="56"/>
                  <a:pt x="17" y="59"/>
                </a:cubicBezTo>
                <a:cubicBezTo>
                  <a:pt x="17" y="59"/>
                  <a:pt x="17" y="59"/>
                  <a:pt x="17" y="60"/>
                </a:cubicBezTo>
                <a:cubicBezTo>
                  <a:pt x="18" y="60"/>
                  <a:pt x="18" y="60"/>
                  <a:pt x="18" y="61"/>
                </a:cubicBezTo>
                <a:close/>
                <a:moveTo>
                  <a:pt x="243" y="85"/>
                </a:moveTo>
                <a:cubicBezTo>
                  <a:pt x="245" y="84"/>
                  <a:pt x="245" y="84"/>
                  <a:pt x="244" y="82"/>
                </a:cubicBezTo>
                <a:cubicBezTo>
                  <a:pt x="244" y="82"/>
                  <a:pt x="244" y="82"/>
                  <a:pt x="244" y="82"/>
                </a:cubicBezTo>
                <a:cubicBezTo>
                  <a:pt x="241" y="79"/>
                  <a:pt x="239" y="77"/>
                  <a:pt x="237" y="74"/>
                </a:cubicBezTo>
                <a:cubicBezTo>
                  <a:pt x="237" y="74"/>
                  <a:pt x="237" y="74"/>
                  <a:pt x="236" y="73"/>
                </a:cubicBezTo>
                <a:cubicBezTo>
                  <a:pt x="238" y="78"/>
                  <a:pt x="240" y="82"/>
                  <a:pt x="243" y="85"/>
                </a:cubicBezTo>
                <a:close/>
                <a:moveTo>
                  <a:pt x="210" y="31"/>
                </a:moveTo>
                <a:cubicBezTo>
                  <a:pt x="210" y="31"/>
                  <a:pt x="210" y="31"/>
                  <a:pt x="210" y="31"/>
                </a:cubicBezTo>
                <a:cubicBezTo>
                  <a:pt x="210" y="30"/>
                  <a:pt x="209" y="30"/>
                  <a:pt x="209" y="30"/>
                </a:cubicBezTo>
                <a:cubicBezTo>
                  <a:pt x="207" y="27"/>
                  <a:pt x="206" y="24"/>
                  <a:pt x="204" y="21"/>
                </a:cubicBezTo>
                <a:cubicBezTo>
                  <a:pt x="203" y="18"/>
                  <a:pt x="201" y="16"/>
                  <a:pt x="199" y="13"/>
                </a:cubicBezTo>
                <a:cubicBezTo>
                  <a:pt x="198" y="13"/>
                  <a:pt x="198" y="13"/>
                  <a:pt x="197" y="12"/>
                </a:cubicBezTo>
                <a:cubicBezTo>
                  <a:pt x="197" y="12"/>
                  <a:pt x="197" y="12"/>
                  <a:pt x="197" y="12"/>
                </a:cubicBezTo>
                <a:cubicBezTo>
                  <a:pt x="198" y="13"/>
                  <a:pt x="198" y="14"/>
                  <a:pt x="199" y="15"/>
                </a:cubicBezTo>
                <a:cubicBezTo>
                  <a:pt x="200" y="15"/>
                  <a:pt x="200" y="16"/>
                  <a:pt x="200" y="17"/>
                </a:cubicBezTo>
                <a:cubicBezTo>
                  <a:pt x="200" y="17"/>
                  <a:pt x="200" y="18"/>
                  <a:pt x="201" y="18"/>
                </a:cubicBezTo>
                <a:cubicBezTo>
                  <a:pt x="204" y="22"/>
                  <a:pt x="206" y="26"/>
                  <a:pt x="209" y="30"/>
                </a:cubicBezTo>
                <a:cubicBezTo>
                  <a:pt x="209" y="31"/>
                  <a:pt x="209" y="31"/>
                  <a:pt x="210" y="31"/>
                </a:cubicBezTo>
                <a:close/>
                <a:moveTo>
                  <a:pt x="234" y="82"/>
                </a:moveTo>
                <a:cubicBezTo>
                  <a:pt x="234" y="81"/>
                  <a:pt x="234" y="80"/>
                  <a:pt x="234" y="80"/>
                </a:cubicBezTo>
                <a:cubicBezTo>
                  <a:pt x="232" y="77"/>
                  <a:pt x="231" y="74"/>
                  <a:pt x="229" y="72"/>
                </a:cubicBezTo>
                <a:cubicBezTo>
                  <a:pt x="227" y="69"/>
                  <a:pt x="226" y="66"/>
                  <a:pt x="224" y="63"/>
                </a:cubicBezTo>
                <a:cubicBezTo>
                  <a:pt x="224" y="63"/>
                  <a:pt x="224" y="62"/>
                  <a:pt x="224" y="62"/>
                </a:cubicBezTo>
                <a:cubicBezTo>
                  <a:pt x="223" y="63"/>
                  <a:pt x="223" y="63"/>
                  <a:pt x="222" y="64"/>
                </a:cubicBezTo>
                <a:cubicBezTo>
                  <a:pt x="223" y="65"/>
                  <a:pt x="224" y="66"/>
                  <a:pt x="225" y="67"/>
                </a:cubicBezTo>
                <a:cubicBezTo>
                  <a:pt x="225" y="67"/>
                  <a:pt x="225" y="67"/>
                  <a:pt x="225" y="67"/>
                </a:cubicBezTo>
                <a:cubicBezTo>
                  <a:pt x="226" y="67"/>
                  <a:pt x="227" y="68"/>
                  <a:pt x="227" y="69"/>
                </a:cubicBezTo>
                <a:cubicBezTo>
                  <a:pt x="227" y="70"/>
                  <a:pt x="228" y="71"/>
                  <a:pt x="228" y="72"/>
                </a:cubicBezTo>
                <a:cubicBezTo>
                  <a:pt x="230" y="75"/>
                  <a:pt x="232" y="78"/>
                  <a:pt x="233" y="81"/>
                </a:cubicBezTo>
                <a:cubicBezTo>
                  <a:pt x="233" y="81"/>
                  <a:pt x="234" y="81"/>
                  <a:pt x="234" y="82"/>
                </a:cubicBezTo>
                <a:close/>
                <a:moveTo>
                  <a:pt x="222" y="59"/>
                </a:moveTo>
                <a:cubicBezTo>
                  <a:pt x="219" y="56"/>
                  <a:pt x="217" y="54"/>
                  <a:pt x="214" y="51"/>
                </a:cubicBezTo>
                <a:cubicBezTo>
                  <a:pt x="214" y="51"/>
                  <a:pt x="214" y="52"/>
                  <a:pt x="213" y="52"/>
                </a:cubicBezTo>
                <a:cubicBezTo>
                  <a:pt x="214" y="53"/>
                  <a:pt x="215" y="54"/>
                  <a:pt x="216" y="55"/>
                </a:cubicBezTo>
                <a:cubicBezTo>
                  <a:pt x="216" y="55"/>
                  <a:pt x="216" y="55"/>
                  <a:pt x="216" y="55"/>
                </a:cubicBezTo>
                <a:cubicBezTo>
                  <a:pt x="217" y="56"/>
                  <a:pt x="217" y="56"/>
                  <a:pt x="217" y="57"/>
                </a:cubicBezTo>
                <a:cubicBezTo>
                  <a:pt x="217" y="57"/>
                  <a:pt x="217" y="57"/>
                  <a:pt x="218" y="58"/>
                </a:cubicBezTo>
                <a:cubicBezTo>
                  <a:pt x="218" y="59"/>
                  <a:pt x="219" y="60"/>
                  <a:pt x="220" y="61"/>
                </a:cubicBezTo>
                <a:cubicBezTo>
                  <a:pt x="221" y="60"/>
                  <a:pt x="221" y="60"/>
                  <a:pt x="222" y="59"/>
                </a:cubicBezTo>
                <a:close/>
                <a:moveTo>
                  <a:pt x="220" y="67"/>
                </a:moveTo>
                <a:cubicBezTo>
                  <a:pt x="219" y="67"/>
                  <a:pt x="219" y="68"/>
                  <a:pt x="218" y="69"/>
                </a:cubicBezTo>
                <a:cubicBezTo>
                  <a:pt x="218" y="70"/>
                  <a:pt x="217" y="71"/>
                  <a:pt x="218" y="72"/>
                </a:cubicBezTo>
                <a:cubicBezTo>
                  <a:pt x="218" y="73"/>
                  <a:pt x="218" y="74"/>
                  <a:pt x="218" y="75"/>
                </a:cubicBezTo>
                <a:cubicBezTo>
                  <a:pt x="220" y="73"/>
                  <a:pt x="221" y="72"/>
                  <a:pt x="222" y="71"/>
                </a:cubicBezTo>
                <a:cubicBezTo>
                  <a:pt x="222" y="69"/>
                  <a:pt x="221" y="68"/>
                  <a:pt x="220" y="67"/>
                </a:cubicBezTo>
                <a:close/>
                <a:moveTo>
                  <a:pt x="56" y="63"/>
                </a:moveTo>
                <a:cubicBezTo>
                  <a:pt x="57" y="61"/>
                  <a:pt x="58" y="60"/>
                  <a:pt x="59" y="59"/>
                </a:cubicBezTo>
                <a:cubicBezTo>
                  <a:pt x="58" y="57"/>
                  <a:pt x="57" y="55"/>
                  <a:pt x="55" y="53"/>
                </a:cubicBezTo>
                <a:cubicBezTo>
                  <a:pt x="55" y="53"/>
                  <a:pt x="55" y="54"/>
                  <a:pt x="55" y="55"/>
                </a:cubicBezTo>
                <a:cubicBezTo>
                  <a:pt x="55" y="55"/>
                  <a:pt x="55" y="56"/>
                  <a:pt x="55" y="56"/>
                </a:cubicBezTo>
                <a:cubicBezTo>
                  <a:pt x="55" y="58"/>
                  <a:pt x="56" y="60"/>
                  <a:pt x="56" y="63"/>
                </a:cubicBezTo>
                <a:close/>
                <a:moveTo>
                  <a:pt x="64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62" y="48"/>
                  <a:pt x="61" y="48"/>
                  <a:pt x="60" y="47"/>
                </a:cubicBezTo>
                <a:cubicBezTo>
                  <a:pt x="59" y="47"/>
                  <a:pt x="58" y="48"/>
                  <a:pt x="58" y="49"/>
                </a:cubicBezTo>
                <a:cubicBezTo>
                  <a:pt x="57" y="50"/>
                  <a:pt x="57" y="50"/>
                  <a:pt x="57" y="51"/>
                </a:cubicBezTo>
                <a:cubicBezTo>
                  <a:pt x="59" y="51"/>
                  <a:pt x="62" y="51"/>
                  <a:pt x="64" y="51"/>
                </a:cubicBezTo>
                <a:cubicBezTo>
                  <a:pt x="64" y="50"/>
                  <a:pt x="64" y="49"/>
                  <a:pt x="64" y="48"/>
                </a:cubicBezTo>
                <a:close/>
                <a:moveTo>
                  <a:pt x="102" y="50"/>
                </a:moveTo>
                <a:cubicBezTo>
                  <a:pt x="103" y="51"/>
                  <a:pt x="103" y="51"/>
                  <a:pt x="104" y="51"/>
                </a:cubicBezTo>
                <a:cubicBezTo>
                  <a:pt x="106" y="51"/>
                  <a:pt x="107" y="51"/>
                  <a:pt x="109" y="51"/>
                </a:cubicBezTo>
                <a:cubicBezTo>
                  <a:pt x="110" y="51"/>
                  <a:pt x="110" y="51"/>
                  <a:pt x="111" y="50"/>
                </a:cubicBezTo>
                <a:cubicBezTo>
                  <a:pt x="111" y="50"/>
                  <a:pt x="112" y="49"/>
                  <a:pt x="112" y="48"/>
                </a:cubicBezTo>
                <a:cubicBezTo>
                  <a:pt x="109" y="48"/>
                  <a:pt x="107" y="48"/>
                  <a:pt x="104" y="48"/>
                </a:cubicBezTo>
                <a:cubicBezTo>
                  <a:pt x="103" y="49"/>
                  <a:pt x="103" y="50"/>
                  <a:pt x="102" y="50"/>
                </a:cubicBezTo>
                <a:close/>
                <a:moveTo>
                  <a:pt x="152" y="64"/>
                </a:moveTo>
                <a:cubicBezTo>
                  <a:pt x="152" y="64"/>
                  <a:pt x="152" y="65"/>
                  <a:pt x="153" y="65"/>
                </a:cubicBezTo>
                <a:cubicBezTo>
                  <a:pt x="153" y="65"/>
                  <a:pt x="153" y="66"/>
                  <a:pt x="153" y="66"/>
                </a:cubicBezTo>
                <a:cubicBezTo>
                  <a:pt x="154" y="66"/>
                  <a:pt x="155" y="66"/>
                  <a:pt x="155" y="66"/>
                </a:cubicBezTo>
                <a:cubicBezTo>
                  <a:pt x="156" y="65"/>
                  <a:pt x="157" y="65"/>
                  <a:pt x="156" y="64"/>
                </a:cubicBezTo>
                <a:cubicBezTo>
                  <a:pt x="156" y="63"/>
                  <a:pt x="156" y="62"/>
                  <a:pt x="156" y="61"/>
                </a:cubicBezTo>
                <a:cubicBezTo>
                  <a:pt x="156" y="60"/>
                  <a:pt x="155" y="60"/>
                  <a:pt x="155" y="59"/>
                </a:cubicBezTo>
                <a:cubicBezTo>
                  <a:pt x="154" y="60"/>
                  <a:pt x="153" y="62"/>
                  <a:pt x="152" y="64"/>
                </a:cubicBezTo>
                <a:close/>
                <a:moveTo>
                  <a:pt x="210" y="79"/>
                </a:moveTo>
                <a:cubicBezTo>
                  <a:pt x="209" y="81"/>
                  <a:pt x="207" y="82"/>
                  <a:pt x="207" y="85"/>
                </a:cubicBezTo>
                <a:cubicBezTo>
                  <a:pt x="206" y="86"/>
                  <a:pt x="206" y="87"/>
                  <a:pt x="207" y="88"/>
                </a:cubicBezTo>
                <a:cubicBezTo>
                  <a:pt x="209" y="86"/>
                  <a:pt x="210" y="84"/>
                  <a:pt x="212" y="82"/>
                </a:cubicBezTo>
                <a:cubicBezTo>
                  <a:pt x="211" y="81"/>
                  <a:pt x="211" y="80"/>
                  <a:pt x="210" y="79"/>
                </a:cubicBezTo>
                <a:close/>
                <a:moveTo>
                  <a:pt x="163" y="77"/>
                </a:moveTo>
                <a:cubicBezTo>
                  <a:pt x="164" y="77"/>
                  <a:pt x="164" y="78"/>
                  <a:pt x="165" y="78"/>
                </a:cubicBezTo>
                <a:cubicBezTo>
                  <a:pt x="166" y="78"/>
                  <a:pt x="167" y="78"/>
                  <a:pt x="168" y="78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8" y="74"/>
                  <a:pt x="168" y="73"/>
                </a:cubicBezTo>
                <a:cubicBezTo>
                  <a:pt x="167" y="74"/>
                  <a:pt x="166" y="74"/>
                  <a:pt x="166" y="74"/>
                </a:cubicBezTo>
                <a:cubicBezTo>
                  <a:pt x="165" y="75"/>
                  <a:pt x="164" y="76"/>
                  <a:pt x="163" y="77"/>
                </a:cubicBezTo>
                <a:close/>
                <a:moveTo>
                  <a:pt x="92" y="43"/>
                </a:moveTo>
                <a:cubicBezTo>
                  <a:pt x="83" y="43"/>
                  <a:pt x="74" y="43"/>
                  <a:pt x="66" y="43"/>
                </a:cubicBezTo>
                <a:cubicBezTo>
                  <a:pt x="72" y="44"/>
                  <a:pt x="78" y="44"/>
                  <a:pt x="84" y="44"/>
                </a:cubicBezTo>
                <a:cubicBezTo>
                  <a:pt x="86" y="44"/>
                  <a:pt x="88" y="44"/>
                  <a:pt x="91" y="44"/>
                </a:cubicBezTo>
                <a:cubicBezTo>
                  <a:pt x="91" y="44"/>
                  <a:pt x="92" y="44"/>
                  <a:pt x="92" y="43"/>
                </a:cubicBezTo>
                <a:close/>
                <a:moveTo>
                  <a:pt x="32" y="76"/>
                </a:moveTo>
                <a:cubicBezTo>
                  <a:pt x="34" y="74"/>
                  <a:pt x="35" y="72"/>
                  <a:pt x="37" y="71"/>
                </a:cubicBezTo>
                <a:cubicBezTo>
                  <a:pt x="36" y="70"/>
                  <a:pt x="35" y="69"/>
                  <a:pt x="35" y="68"/>
                </a:cubicBezTo>
                <a:cubicBezTo>
                  <a:pt x="34" y="70"/>
                  <a:pt x="33" y="71"/>
                  <a:pt x="32" y="73"/>
                </a:cubicBezTo>
                <a:cubicBezTo>
                  <a:pt x="32" y="73"/>
                  <a:pt x="32" y="74"/>
                  <a:pt x="32" y="74"/>
                </a:cubicBezTo>
                <a:cubicBezTo>
                  <a:pt x="32" y="75"/>
                  <a:pt x="32" y="75"/>
                  <a:pt x="32" y="76"/>
                </a:cubicBezTo>
                <a:close/>
                <a:moveTo>
                  <a:pt x="133" y="48"/>
                </a:moveTo>
                <a:cubicBezTo>
                  <a:pt x="133" y="48"/>
                  <a:pt x="133" y="48"/>
                  <a:pt x="133" y="48"/>
                </a:cubicBezTo>
                <a:cubicBezTo>
                  <a:pt x="131" y="48"/>
                  <a:pt x="128" y="48"/>
                  <a:pt x="126" y="48"/>
                </a:cubicBezTo>
                <a:cubicBezTo>
                  <a:pt x="126" y="48"/>
                  <a:pt x="125" y="48"/>
                  <a:pt x="125" y="48"/>
                </a:cubicBezTo>
                <a:cubicBezTo>
                  <a:pt x="125" y="49"/>
                  <a:pt x="124" y="50"/>
                  <a:pt x="124" y="51"/>
                </a:cubicBezTo>
                <a:cubicBezTo>
                  <a:pt x="125" y="51"/>
                  <a:pt x="126" y="51"/>
                  <a:pt x="127" y="5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28" y="50"/>
                  <a:pt x="128" y="50"/>
                  <a:pt x="129" y="49"/>
                </a:cubicBezTo>
                <a:cubicBezTo>
                  <a:pt x="130" y="49"/>
                  <a:pt x="130" y="49"/>
                  <a:pt x="131" y="50"/>
                </a:cubicBezTo>
                <a:cubicBezTo>
                  <a:pt x="132" y="49"/>
                  <a:pt x="132" y="49"/>
                  <a:pt x="133" y="48"/>
                </a:cubicBezTo>
                <a:close/>
                <a:moveTo>
                  <a:pt x="80" y="56"/>
                </a:moveTo>
                <a:cubicBezTo>
                  <a:pt x="80" y="56"/>
                  <a:pt x="80" y="55"/>
                  <a:pt x="80" y="55"/>
                </a:cubicBezTo>
                <a:cubicBezTo>
                  <a:pt x="80" y="54"/>
                  <a:pt x="77" y="54"/>
                  <a:pt x="77" y="55"/>
                </a:cubicBezTo>
                <a:cubicBezTo>
                  <a:pt x="77" y="55"/>
                  <a:pt x="76" y="55"/>
                  <a:pt x="76" y="55"/>
                </a:cubicBezTo>
                <a:cubicBezTo>
                  <a:pt x="76" y="56"/>
                  <a:pt x="75" y="57"/>
                  <a:pt x="75" y="57"/>
                </a:cubicBezTo>
                <a:cubicBezTo>
                  <a:pt x="75" y="58"/>
                  <a:pt x="75" y="58"/>
                  <a:pt x="75" y="58"/>
                </a:cubicBezTo>
                <a:cubicBezTo>
                  <a:pt x="75" y="59"/>
                  <a:pt x="75" y="59"/>
                  <a:pt x="76" y="59"/>
                </a:cubicBezTo>
                <a:cubicBezTo>
                  <a:pt x="77" y="59"/>
                  <a:pt x="78" y="58"/>
                  <a:pt x="79" y="58"/>
                </a:cubicBezTo>
                <a:cubicBezTo>
                  <a:pt x="80" y="58"/>
                  <a:pt x="80" y="57"/>
                  <a:pt x="80" y="56"/>
                </a:cubicBezTo>
                <a:close/>
                <a:moveTo>
                  <a:pt x="62" y="79"/>
                </a:moveTo>
                <a:cubicBezTo>
                  <a:pt x="62" y="80"/>
                  <a:pt x="62" y="80"/>
                  <a:pt x="62" y="80"/>
                </a:cubicBezTo>
                <a:cubicBezTo>
                  <a:pt x="65" y="77"/>
                  <a:pt x="67" y="75"/>
                  <a:pt x="69" y="72"/>
                </a:cubicBezTo>
                <a:cubicBezTo>
                  <a:pt x="68" y="71"/>
                  <a:pt x="67" y="71"/>
                  <a:pt x="66" y="71"/>
                </a:cubicBezTo>
                <a:cubicBezTo>
                  <a:pt x="65" y="74"/>
                  <a:pt x="63" y="77"/>
                  <a:pt x="62" y="79"/>
                </a:cubicBezTo>
                <a:close/>
                <a:moveTo>
                  <a:pt x="37" y="85"/>
                </a:move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8" y="85"/>
                  <a:pt x="38" y="85"/>
                </a:cubicBezTo>
                <a:cubicBezTo>
                  <a:pt x="39" y="83"/>
                  <a:pt x="41" y="81"/>
                  <a:pt x="42" y="79"/>
                </a:cubicBezTo>
                <a:cubicBezTo>
                  <a:pt x="43" y="78"/>
                  <a:pt x="43" y="77"/>
                  <a:pt x="43" y="75"/>
                </a:cubicBezTo>
                <a:cubicBezTo>
                  <a:pt x="43" y="75"/>
                  <a:pt x="42" y="76"/>
                  <a:pt x="42" y="76"/>
                </a:cubicBezTo>
                <a:cubicBezTo>
                  <a:pt x="42" y="76"/>
                  <a:pt x="41" y="77"/>
                  <a:pt x="41" y="77"/>
                </a:cubicBezTo>
                <a:cubicBezTo>
                  <a:pt x="40" y="79"/>
                  <a:pt x="38" y="82"/>
                  <a:pt x="37" y="85"/>
                </a:cubicBezTo>
                <a:cubicBezTo>
                  <a:pt x="37" y="85"/>
                  <a:pt x="37" y="85"/>
                  <a:pt x="37" y="85"/>
                </a:cubicBezTo>
                <a:close/>
                <a:moveTo>
                  <a:pt x="135" y="59"/>
                </a:moveTo>
                <a:cubicBezTo>
                  <a:pt x="134" y="57"/>
                  <a:pt x="134" y="57"/>
                  <a:pt x="133" y="57"/>
                </a:cubicBezTo>
                <a:cubicBezTo>
                  <a:pt x="132" y="57"/>
                  <a:pt x="132" y="57"/>
                  <a:pt x="131" y="57"/>
                </a:cubicBezTo>
                <a:cubicBezTo>
                  <a:pt x="130" y="57"/>
                  <a:pt x="130" y="57"/>
                  <a:pt x="130" y="58"/>
                </a:cubicBezTo>
                <a:cubicBezTo>
                  <a:pt x="130" y="59"/>
                  <a:pt x="130" y="61"/>
                  <a:pt x="131" y="62"/>
                </a:cubicBezTo>
                <a:cubicBezTo>
                  <a:pt x="131" y="62"/>
                  <a:pt x="131" y="63"/>
                  <a:pt x="131" y="63"/>
                </a:cubicBezTo>
                <a:cubicBezTo>
                  <a:pt x="132" y="62"/>
                  <a:pt x="134" y="60"/>
                  <a:pt x="135" y="59"/>
                </a:cubicBezTo>
                <a:close/>
                <a:moveTo>
                  <a:pt x="53" y="66"/>
                </a:moveTo>
                <a:cubicBezTo>
                  <a:pt x="54" y="66"/>
                  <a:pt x="54" y="65"/>
                  <a:pt x="54" y="64"/>
                </a:cubicBezTo>
                <a:cubicBezTo>
                  <a:pt x="53" y="62"/>
                  <a:pt x="53" y="60"/>
                  <a:pt x="53" y="58"/>
                </a:cubicBezTo>
                <a:cubicBezTo>
                  <a:pt x="53" y="58"/>
                  <a:pt x="53" y="58"/>
                  <a:pt x="53" y="57"/>
                </a:cubicBezTo>
                <a:cubicBezTo>
                  <a:pt x="52" y="59"/>
                  <a:pt x="51" y="60"/>
                  <a:pt x="50" y="61"/>
                </a:cubicBezTo>
                <a:cubicBezTo>
                  <a:pt x="50" y="61"/>
                  <a:pt x="50" y="62"/>
                  <a:pt x="50" y="62"/>
                </a:cubicBezTo>
                <a:cubicBezTo>
                  <a:pt x="51" y="63"/>
                  <a:pt x="52" y="65"/>
                  <a:pt x="53" y="66"/>
                </a:cubicBezTo>
                <a:close/>
                <a:moveTo>
                  <a:pt x="70" y="50"/>
                </a:moveTo>
                <a:cubicBezTo>
                  <a:pt x="70" y="50"/>
                  <a:pt x="70" y="50"/>
                  <a:pt x="70" y="50"/>
                </a:cubicBezTo>
                <a:cubicBezTo>
                  <a:pt x="72" y="50"/>
                  <a:pt x="74" y="50"/>
                  <a:pt x="76" y="50"/>
                </a:cubicBezTo>
                <a:cubicBezTo>
                  <a:pt x="76" y="50"/>
                  <a:pt x="76" y="50"/>
                  <a:pt x="77" y="50"/>
                </a:cubicBezTo>
                <a:cubicBezTo>
                  <a:pt x="77" y="50"/>
                  <a:pt x="78" y="49"/>
                  <a:pt x="78" y="48"/>
                </a:cubicBezTo>
                <a:cubicBezTo>
                  <a:pt x="76" y="48"/>
                  <a:pt x="73" y="48"/>
                  <a:pt x="71" y="48"/>
                </a:cubicBezTo>
                <a:cubicBezTo>
                  <a:pt x="71" y="49"/>
                  <a:pt x="70" y="49"/>
                  <a:pt x="70" y="50"/>
                </a:cubicBezTo>
                <a:close/>
                <a:moveTo>
                  <a:pt x="71" y="57"/>
                </a:moveTo>
                <a:cubicBezTo>
                  <a:pt x="71" y="56"/>
                  <a:pt x="70" y="55"/>
                  <a:pt x="69" y="54"/>
                </a:cubicBezTo>
                <a:cubicBezTo>
                  <a:pt x="69" y="54"/>
                  <a:pt x="68" y="53"/>
                  <a:pt x="68" y="54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7"/>
                  <a:pt x="68" y="58"/>
                  <a:pt x="68" y="60"/>
                </a:cubicBezTo>
                <a:cubicBezTo>
                  <a:pt x="70" y="60"/>
                  <a:pt x="70" y="58"/>
                  <a:pt x="71" y="57"/>
                </a:cubicBezTo>
                <a:close/>
                <a:moveTo>
                  <a:pt x="143" y="65"/>
                </a:moveTo>
                <a:cubicBezTo>
                  <a:pt x="144" y="63"/>
                  <a:pt x="144" y="63"/>
                  <a:pt x="144" y="61"/>
                </a:cubicBezTo>
                <a:cubicBezTo>
                  <a:pt x="144" y="60"/>
                  <a:pt x="144" y="60"/>
                  <a:pt x="143" y="59"/>
                </a:cubicBezTo>
                <a:cubicBezTo>
                  <a:pt x="143" y="59"/>
                  <a:pt x="143" y="58"/>
                  <a:pt x="143" y="57"/>
                </a:cubicBezTo>
                <a:cubicBezTo>
                  <a:pt x="142" y="59"/>
                  <a:pt x="141" y="60"/>
                  <a:pt x="140" y="61"/>
                </a:cubicBezTo>
                <a:cubicBezTo>
                  <a:pt x="141" y="62"/>
                  <a:pt x="142" y="63"/>
                  <a:pt x="143" y="65"/>
                </a:cubicBezTo>
                <a:close/>
                <a:moveTo>
                  <a:pt x="47" y="77"/>
                </a:moveTo>
                <a:cubicBezTo>
                  <a:pt x="46" y="78"/>
                  <a:pt x="46" y="79"/>
                  <a:pt x="45" y="80"/>
                </a:cubicBezTo>
                <a:cubicBezTo>
                  <a:pt x="45" y="81"/>
                  <a:pt x="45" y="83"/>
                  <a:pt x="45" y="85"/>
                </a:cubicBezTo>
                <a:cubicBezTo>
                  <a:pt x="46" y="85"/>
                  <a:pt x="46" y="85"/>
                  <a:pt x="47" y="84"/>
                </a:cubicBezTo>
                <a:cubicBezTo>
                  <a:pt x="47" y="83"/>
                  <a:pt x="47" y="83"/>
                  <a:pt x="47" y="83"/>
                </a:cubicBezTo>
                <a:cubicBezTo>
                  <a:pt x="48" y="82"/>
                  <a:pt x="48" y="81"/>
                  <a:pt x="48" y="80"/>
                </a:cubicBezTo>
                <a:cubicBezTo>
                  <a:pt x="48" y="79"/>
                  <a:pt x="47" y="79"/>
                  <a:pt x="47" y="77"/>
                </a:cubicBezTo>
                <a:close/>
                <a:moveTo>
                  <a:pt x="134" y="86"/>
                </a:moveTo>
                <a:cubicBezTo>
                  <a:pt x="134" y="86"/>
                  <a:pt x="134" y="85"/>
                  <a:pt x="134" y="85"/>
                </a:cubicBezTo>
                <a:cubicBezTo>
                  <a:pt x="134" y="85"/>
                  <a:pt x="134" y="84"/>
                  <a:pt x="134" y="83"/>
                </a:cubicBezTo>
                <a:cubicBezTo>
                  <a:pt x="134" y="83"/>
                  <a:pt x="133" y="82"/>
                  <a:pt x="133" y="82"/>
                </a:cubicBezTo>
                <a:cubicBezTo>
                  <a:pt x="133" y="81"/>
                  <a:pt x="132" y="81"/>
                  <a:pt x="132" y="81"/>
                </a:cubicBezTo>
                <a:cubicBezTo>
                  <a:pt x="131" y="81"/>
                  <a:pt x="130" y="82"/>
                  <a:pt x="130" y="83"/>
                </a:cubicBezTo>
                <a:cubicBezTo>
                  <a:pt x="130" y="84"/>
                  <a:pt x="130" y="84"/>
                  <a:pt x="130" y="85"/>
                </a:cubicBezTo>
                <a:cubicBezTo>
                  <a:pt x="131" y="85"/>
                  <a:pt x="132" y="86"/>
                  <a:pt x="134" y="86"/>
                </a:cubicBezTo>
                <a:close/>
                <a:moveTo>
                  <a:pt x="215" y="73"/>
                </a:moveTo>
                <a:cubicBezTo>
                  <a:pt x="215" y="73"/>
                  <a:pt x="215" y="73"/>
                  <a:pt x="215" y="73"/>
                </a:cubicBezTo>
                <a:cubicBezTo>
                  <a:pt x="214" y="74"/>
                  <a:pt x="213" y="76"/>
                  <a:pt x="212" y="77"/>
                </a:cubicBezTo>
                <a:cubicBezTo>
                  <a:pt x="213" y="78"/>
                  <a:pt x="213" y="79"/>
                  <a:pt x="214" y="80"/>
                </a:cubicBezTo>
                <a:cubicBezTo>
                  <a:pt x="214" y="79"/>
                  <a:pt x="215" y="78"/>
                  <a:pt x="216" y="78"/>
                </a:cubicBezTo>
                <a:cubicBezTo>
                  <a:pt x="216" y="77"/>
                  <a:pt x="216" y="77"/>
                  <a:pt x="216" y="77"/>
                </a:cubicBezTo>
                <a:cubicBezTo>
                  <a:pt x="216" y="76"/>
                  <a:pt x="216" y="74"/>
                  <a:pt x="215" y="73"/>
                </a:cubicBezTo>
                <a:close/>
                <a:moveTo>
                  <a:pt x="113" y="57"/>
                </a:moveTo>
                <a:cubicBezTo>
                  <a:pt x="113" y="57"/>
                  <a:pt x="113" y="57"/>
                  <a:pt x="113" y="57"/>
                </a:cubicBezTo>
                <a:cubicBezTo>
                  <a:pt x="111" y="57"/>
                  <a:pt x="110" y="57"/>
                  <a:pt x="109" y="57"/>
                </a:cubicBezTo>
                <a:cubicBezTo>
                  <a:pt x="109" y="57"/>
                  <a:pt x="108" y="58"/>
                  <a:pt x="108" y="58"/>
                </a:cubicBezTo>
                <a:cubicBezTo>
                  <a:pt x="108" y="58"/>
                  <a:pt x="107" y="59"/>
                  <a:pt x="107" y="60"/>
                </a:cubicBezTo>
                <a:cubicBezTo>
                  <a:pt x="107" y="61"/>
                  <a:pt x="108" y="61"/>
                  <a:pt x="108" y="62"/>
                </a:cubicBezTo>
                <a:cubicBezTo>
                  <a:pt x="110" y="60"/>
                  <a:pt x="111" y="59"/>
                  <a:pt x="113" y="57"/>
                </a:cubicBezTo>
                <a:close/>
                <a:moveTo>
                  <a:pt x="158" y="55"/>
                </a:moveTo>
                <a:cubicBezTo>
                  <a:pt x="157" y="55"/>
                  <a:pt x="157" y="56"/>
                  <a:pt x="157" y="57"/>
                </a:cubicBezTo>
                <a:cubicBezTo>
                  <a:pt x="158" y="58"/>
                  <a:pt x="158" y="60"/>
                  <a:pt x="158" y="62"/>
                </a:cubicBezTo>
                <a:cubicBezTo>
                  <a:pt x="158" y="62"/>
                  <a:pt x="158" y="62"/>
                  <a:pt x="158" y="62"/>
                </a:cubicBezTo>
                <a:cubicBezTo>
                  <a:pt x="159" y="61"/>
                  <a:pt x="160" y="61"/>
                  <a:pt x="161" y="60"/>
                </a:cubicBezTo>
                <a:cubicBezTo>
                  <a:pt x="160" y="58"/>
                  <a:pt x="159" y="56"/>
                  <a:pt x="158" y="55"/>
                </a:cubicBezTo>
                <a:close/>
                <a:moveTo>
                  <a:pt x="168" y="68"/>
                </a:moveTo>
                <a:cubicBezTo>
                  <a:pt x="168" y="67"/>
                  <a:pt x="169" y="67"/>
                  <a:pt x="169" y="66"/>
                </a:cubicBezTo>
                <a:cubicBezTo>
                  <a:pt x="168" y="64"/>
                  <a:pt x="168" y="62"/>
                  <a:pt x="168" y="60"/>
                </a:cubicBezTo>
                <a:cubicBezTo>
                  <a:pt x="167" y="61"/>
                  <a:pt x="166" y="62"/>
                  <a:pt x="166" y="63"/>
                </a:cubicBezTo>
                <a:cubicBezTo>
                  <a:pt x="165" y="63"/>
                  <a:pt x="165" y="63"/>
                  <a:pt x="166" y="63"/>
                </a:cubicBezTo>
                <a:cubicBezTo>
                  <a:pt x="166" y="65"/>
                  <a:pt x="167" y="66"/>
                  <a:pt x="168" y="68"/>
                </a:cubicBezTo>
                <a:close/>
                <a:moveTo>
                  <a:pt x="121" y="78"/>
                </a:moveTo>
                <a:cubicBezTo>
                  <a:pt x="121" y="78"/>
                  <a:pt x="122" y="78"/>
                  <a:pt x="122" y="78"/>
                </a:cubicBezTo>
                <a:cubicBezTo>
                  <a:pt x="122" y="79"/>
                  <a:pt x="123" y="79"/>
                  <a:pt x="124" y="79"/>
                </a:cubicBezTo>
                <a:cubicBezTo>
                  <a:pt x="124" y="79"/>
                  <a:pt x="125" y="79"/>
                  <a:pt x="125" y="79"/>
                </a:cubicBezTo>
                <a:cubicBezTo>
                  <a:pt x="125" y="79"/>
                  <a:pt x="125" y="79"/>
                  <a:pt x="125" y="79"/>
                </a:cubicBezTo>
                <a:cubicBezTo>
                  <a:pt x="126" y="78"/>
                  <a:pt x="126" y="77"/>
                  <a:pt x="127" y="76"/>
                </a:cubicBezTo>
                <a:cubicBezTo>
                  <a:pt x="126" y="76"/>
                  <a:pt x="125" y="76"/>
                  <a:pt x="123" y="75"/>
                </a:cubicBezTo>
                <a:cubicBezTo>
                  <a:pt x="123" y="76"/>
                  <a:pt x="122" y="77"/>
                  <a:pt x="121" y="78"/>
                </a:cubicBezTo>
                <a:close/>
                <a:moveTo>
                  <a:pt x="217" y="103"/>
                </a:moveTo>
                <a:cubicBezTo>
                  <a:pt x="217" y="102"/>
                  <a:pt x="217" y="102"/>
                  <a:pt x="217" y="102"/>
                </a:cubicBezTo>
                <a:cubicBezTo>
                  <a:pt x="214" y="104"/>
                  <a:pt x="209" y="110"/>
                  <a:pt x="209" y="111"/>
                </a:cubicBezTo>
                <a:cubicBezTo>
                  <a:pt x="212" y="108"/>
                  <a:pt x="215" y="106"/>
                  <a:pt x="217" y="103"/>
                </a:cubicBezTo>
                <a:close/>
                <a:moveTo>
                  <a:pt x="118" y="82"/>
                </a:moveTo>
                <a:cubicBezTo>
                  <a:pt x="118" y="83"/>
                  <a:pt x="119" y="84"/>
                  <a:pt x="119" y="84"/>
                </a:cubicBezTo>
                <a:cubicBezTo>
                  <a:pt x="120" y="85"/>
                  <a:pt x="120" y="86"/>
                  <a:pt x="121" y="86"/>
                </a:cubicBezTo>
                <a:cubicBezTo>
                  <a:pt x="122" y="85"/>
                  <a:pt x="123" y="83"/>
                  <a:pt x="124" y="82"/>
                </a:cubicBezTo>
                <a:cubicBezTo>
                  <a:pt x="122" y="82"/>
                  <a:pt x="120" y="82"/>
                  <a:pt x="118" y="82"/>
                </a:cubicBezTo>
                <a:close/>
                <a:moveTo>
                  <a:pt x="201" y="32"/>
                </a:moveTo>
                <a:cubicBezTo>
                  <a:pt x="201" y="34"/>
                  <a:pt x="206" y="42"/>
                  <a:pt x="208" y="44"/>
                </a:cubicBezTo>
                <a:cubicBezTo>
                  <a:pt x="208" y="44"/>
                  <a:pt x="209" y="44"/>
                  <a:pt x="209" y="44"/>
                </a:cubicBezTo>
                <a:cubicBezTo>
                  <a:pt x="206" y="40"/>
                  <a:pt x="204" y="36"/>
                  <a:pt x="201" y="32"/>
                </a:cubicBezTo>
                <a:close/>
                <a:moveTo>
                  <a:pt x="89" y="73"/>
                </a:moveTo>
                <a:cubicBezTo>
                  <a:pt x="90" y="73"/>
                  <a:pt x="90" y="73"/>
                  <a:pt x="91" y="73"/>
                </a:cubicBezTo>
                <a:cubicBezTo>
                  <a:pt x="91" y="73"/>
                  <a:pt x="92" y="73"/>
                  <a:pt x="92" y="73"/>
                </a:cubicBezTo>
                <a:cubicBezTo>
                  <a:pt x="93" y="72"/>
                  <a:pt x="93" y="71"/>
                  <a:pt x="94" y="70"/>
                </a:cubicBezTo>
                <a:cubicBezTo>
                  <a:pt x="93" y="69"/>
                  <a:pt x="93" y="69"/>
                  <a:pt x="92" y="68"/>
                </a:cubicBezTo>
                <a:cubicBezTo>
                  <a:pt x="91" y="69"/>
                  <a:pt x="90" y="71"/>
                  <a:pt x="89" y="73"/>
                </a:cubicBezTo>
                <a:close/>
                <a:moveTo>
                  <a:pt x="84" y="65"/>
                </a:moveTo>
                <a:cubicBezTo>
                  <a:pt x="84" y="65"/>
                  <a:pt x="84" y="65"/>
                  <a:pt x="84" y="65"/>
                </a:cubicBezTo>
                <a:cubicBezTo>
                  <a:pt x="86" y="64"/>
                  <a:pt x="87" y="62"/>
                  <a:pt x="88" y="61"/>
                </a:cubicBezTo>
                <a:cubicBezTo>
                  <a:pt x="88" y="59"/>
                  <a:pt x="88" y="59"/>
                  <a:pt x="87" y="60"/>
                </a:cubicBezTo>
                <a:cubicBezTo>
                  <a:pt x="86" y="60"/>
                  <a:pt x="85" y="60"/>
                  <a:pt x="85" y="61"/>
                </a:cubicBezTo>
                <a:cubicBezTo>
                  <a:pt x="85" y="61"/>
                  <a:pt x="84" y="62"/>
                  <a:pt x="84" y="62"/>
                </a:cubicBezTo>
                <a:cubicBezTo>
                  <a:pt x="84" y="62"/>
                  <a:pt x="84" y="63"/>
                  <a:pt x="84" y="63"/>
                </a:cubicBezTo>
                <a:cubicBezTo>
                  <a:pt x="84" y="64"/>
                  <a:pt x="84" y="65"/>
                  <a:pt x="84" y="65"/>
                </a:cubicBezTo>
                <a:close/>
                <a:moveTo>
                  <a:pt x="99" y="63"/>
                </a:moveTo>
                <a:cubicBezTo>
                  <a:pt x="99" y="63"/>
                  <a:pt x="100" y="63"/>
                  <a:pt x="100" y="63"/>
                </a:cubicBezTo>
                <a:cubicBezTo>
                  <a:pt x="101" y="62"/>
                  <a:pt x="102" y="61"/>
                  <a:pt x="103" y="59"/>
                </a:cubicBezTo>
                <a:cubicBezTo>
                  <a:pt x="103" y="59"/>
                  <a:pt x="103" y="58"/>
                  <a:pt x="102" y="58"/>
                </a:cubicBezTo>
                <a:cubicBezTo>
                  <a:pt x="101" y="58"/>
                  <a:pt x="100" y="58"/>
                  <a:pt x="99" y="58"/>
                </a:cubicBezTo>
                <a:cubicBezTo>
                  <a:pt x="99" y="60"/>
                  <a:pt x="99" y="61"/>
                  <a:pt x="99" y="62"/>
                </a:cubicBezTo>
                <a:cubicBezTo>
                  <a:pt x="99" y="62"/>
                  <a:pt x="99" y="63"/>
                  <a:pt x="99" y="63"/>
                </a:cubicBezTo>
                <a:close/>
                <a:moveTo>
                  <a:pt x="154" y="48"/>
                </a:moveTo>
                <a:cubicBezTo>
                  <a:pt x="154" y="48"/>
                  <a:pt x="154" y="48"/>
                  <a:pt x="153" y="48"/>
                </a:cubicBezTo>
                <a:cubicBezTo>
                  <a:pt x="153" y="49"/>
                  <a:pt x="152" y="50"/>
                  <a:pt x="151" y="50"/>
                </a:cubicBezTo>
                <a:cubicBezTo>
                  <a:pt x="150" y="50"/>
                  <a:pt x="149" y="49"/>
                  <a:pt x="149" y="49"/>
                </a:cubicBezTo>
                <a:cubicBezTo>
                  <a:pt x="148" y="50"/>
                  <a:pt x="148" y="50"/>
                  <a:pt x="147" y="51"/>
                </a:cubicBezTo>
                <a:cubicBezTo>
                  <a:pt x="149" y="51"/>
                  <a:pt x="153" y="52"/>
                  <a:pt x="154" y="51"/>
                </a:cubicBezTo>
                <a:cubicBezTo>
                  <a:pt x="154" y="50"/>
                  <a:pt x="154" y="49"/>
                  <a:pt x="154" y="48"/>
                </a:cubicBezTo>
                <a:close/>
                <a:moveTo>
                  <a:pt x="39" y="61"/>
                </a:moveTo>
                <a:cubicBezTo>
                  <a:pt x="39" y="61"/>
                  <a:pt x="39" y="61"/>
                  <a:pt x="38" y="61"/>
                </a:cubicBezTo>
                <a:cubicBezTo>
                  <a:pt x="38" y="63"/>
                  <a:pt x="37" y="64"/>
                  <a:pt x="36" y="65"/>
                </a:cubicBezTo>
                <a:cubicBezTo>
                  <a:pt x="37" y="66"/>
                  <a:pt x="37" y="67"/>
                  <a:pt x="38" y="68"/>
                </a:cubicBezTo>
                <a:cubicBezTo>
                  <a:pt x="39" y="68"/>
                  <a:pt x="39" y="67"/>
                  <a:pt x="39" y="67"/>
                </a:cubicBezTo>
                <a:cubicBezTo>
                  <a:pt x="40" y="66"/>
                  <a:pt x="40" y="66"/>
                  <a:pt x="40" y="66"/>
                </a:cubicBezTo>
                <a:cubicBezTo>
                  <a:pt x="39" y="64"/>
                  <a:pt x="39" y="63"/>
                  <a:pt x="39" y="61"/>
                </a:cubicBezTo>
                <a:close/>
                <a:moveTo>
                  <a:pt x="102" y="86"/>
                </a:moveTo>
                <a:cubicBezTo>
                  <a:pt x="104" y="86"/>
                  <a:pt x="106" y="86"/>
                  <a:pt x="107" y="86"/>
                </a:cubicBezTo>
                <a:cubicBezTo>
                  <a:pt x="107" y="85"/>
                  <a:pt x="107" y="84"/>
                  <a:pt x="107" y="83"/>
                </a:cubicBezTo>
                <a:cubicBezTo>
                  <a:pt x="107" y="83"/>
                  <a:pt x="106" y="83"/>
                  <a:pt x="106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4" y="84"/>
                  <a:pt x="103" y="85"/>
                  <a:pt x="102" y="86"/>
                </a:cubicBezTo>
                <a:close/>
                <a:moveTo>
                  <a:pt x="87" y="75"/>
                </a:moveTo>
                <a:cubicBezTo>
                  <a:pt x="86" y="77"/>
                  <a:pt x="85" y="79"/>
                  <a:pt x="84" y="81"/>
                </a:cubicBezTo>
                <a:cubicBezTo>
                  <a:pt x="85" y="81"/>
                  <a:pt x="85" y="81"/>
                  <a:pt x="86" y="81"/>
                </a:cubicBezTo>
                <a:cubicBezTo>
                  <a:pt x="87" y="79"/>
                  <a:pt x="88" y="77"/>
                  <a:pt x="89" y="76"/>
                </a:cubicBezTo>
                <a:cubicBezTo>
                  <a:pt x="89" y="76"/>
                  <a:pt x="90" y="75"/>
                  <a:pt x="90" y="75"/>
                </a:cubicBezTo>
                <a:cubicBezTo>
                  <a:pt x="89" y="75"/>
                  <a:pt x="88" y="75"/>
                  <a:pt x="87" y="75"/>
                </a:cubicBezTo>
                <a:close/>
                <a:moveTo>
                  <a:pt x="155" y="78"/>
                </a:moveTo>
                <a:cubicBezTo>
                  <a:pt x="156" y="78"/>
                  <a:pt x="157" y="78"/>
                  <a:pt x="158" y="78"/>
                </a:cubicBezTo>
                <a:cubicBezTo>
                  <a:pt x="158" y="78"/>
                  <a:pt x="159" y="78"/>
                  <a:pt x="159" y="77"/>
                </a:cubicBezTo>
                <a:cubicBezTo>
                  <a:pt x="160" y="77"/>
                  <a:pt x="161" y="76"/>
                  <a:pt x="161" y="75"/>
                </a:cubicBezTo>
                <a:cubicBezTo>
                  <a:pt x="162" y="75"/>
                  <a:pt x="162" y="74"/>
                  <a:pt x="162" y="74"/>
                </a:cubicBezTo>
                <a:cubicBezTo>
                  <a:pt x="162" y="74"/>
                  <a:pt x="161" y="74"/>
                  <a:pt x="161" y="74"/>
                </a:cubicBezTo>
                <a:cubicBezTo>
                  <a:pt x="160" y="74"/>
                  <a:pt x="159" y="74"/>
                  <a:pt x="159" y="75"/>
                </a:cubicBezTo>
                <a:cubicBezTo>
                  <a:pt x="158" y="76"/>
                  <a:pt x="158" y="76"/>
                  <a:pt x="157" y="76"/>
                </a:cubicBezTo>
                <a:cubicBezTo>
                  <a:pt x="157" y="76"/>
                  <a:pt x="157" y="76"/>
                  <a:pt x="156" y="75"/>
                </a:cubicBezTo>
                <a:cubicBezTo>
                  <a:pt x="156" y="76"/>
                  <a:pt x="155" y="77"/>
                  <a:pt x="155" y="78"/>
                </a:cubicBezTo>
                <a:close/>
                <a:moveTo>
                  <a:pt x="211" y="60"/>
                </a:moveTo>
                <a:cubicBezTo>
                  <a:pt x="212" y="59"/>
                  <a:pt x="212" y="59"/>
                  <a:pt x="213" y="58"/>
                </a:cubicBezTo>
                <a:cubicBezTo>
                  <a:pt x="214" y="58"/>
                  <a:pt x="214" y="57"/>
                  <a:pt x="213" y="56"/>
                </a:cubicBezTo>
                <a:cubicBezTo>
                  <a:pt x="213" y="55"/>
                  <a:pt x="212" y="55"/>
                  <a:pt x="212" y="54"/>
                </a:cubicBezTo>
                <a:cubicBezTo>
                  <a:pt x="211" y="55"/>
                  <a:pt x="211" y="55"/>
                  <a:pt x="210" y="56"/>
                </a:cubicBezTo>
                <a:cubicBezTo>
                  <a:pt x="210" y="56"/>
                  <a:pt x="210" y="57"/>
                  <a:pt x="210" y="57"/>
                </a:cubicBezTo>
                <a:cubicBezTo>
                  <a:pt x="210" y="58"/>
                  <a:pt x="211" y="59"/>
                  <a:pt x="211" y="60"/>
                </a:cubicBezTo>
                <a:close/>
                <a:moveTo>
                  <a:pt x="230" y="84"/>
                </a:moveTo>
                <a:cubicBezTo>
                  <a:pt x="229" y="84"/>
                  <a:pt x="229" y="83"/>
                  <a:pt x="229" y="82"/>
                </a:cubicBezTo>
                <a:cubicBezTo>
                  <a:pt x="228" y="82"/>
                  <a:pt x="228" y="81"/>
                  <a:pt x="227" y="81"/>
                </a:cubicBezTo>
                <a:cubicBezTo>
                  <a:pt x="227" y="81"/>
                  <a:pt x="226" y="86"/>
                  <a:pt x="227" y="87"/>
                </a:cubicBezTo>
                <a:cubicBezTo>
                  <a:pt x="228" y="86"/>
                  <a:pt x="229" y="86"/>
                  <a:pt x="230" y="84"/>
                </a:cubicBezTo>
                <a:close/>
                <a:moveTo>
                  <a:pt x="21" y="43"/>
                </a:moveTo>
                <a:cubicBezTo>
                  <a:pt x="17" y="43"/>
                  <a:pt x="14" y="43"/>
                  <a:pt x="11" y="43"/>
                </a:cubicBezTo>
                <a:cubicBezTo>
                  <a:pt x="11" y="43"/>
                  <a:pt x="11" y="44"/>
                  <a:pt x="10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4" y="44"/>
                  <a:pt x="17" y="45"/>
                  <a:pt x="19" y="45"/>
                </a:cubicBezTo>
                <a:cubicBezTo>
                  <a:pt x="20" y="45"/>
                  <a:pt x="20" y="45"/>
                  <a:pt x="21" y="43"/>
                </a:cubicBezTo>
                <a:close/>
                <a:moveTo>
                  <a:pt x="73" y="91"/>
                </a:moveTo>
                <a:cubicBezTo>
                  <a:pt x="73" y="90"/>
                  <a:pt x="73" y="89"/>
                  <a:pt x="73" y="88"/>
                </a:cubicBezTo>
                <a:cubicBezTo>
                  <a:pt x="70" y="88"/>
                  <a:pt x="69" y="88"/>
                  <a:pt x="68" y="90"/>
                </a:cubicBezTo>
                <a:cubicBezTo>
                  <a:pt x="68" y="91"/>
                  <a:pt x="69" y="91"/>
                  <a:pt x="69" y="91"/>
                </a:cubicBezTo>
                <a:cubicBezTo>
                  <a:pt x="70" y="91"/>
                  <a:pt x="71" y="91"/>
                  <a:pt x="73" y="91"/>
                </a:cubicBezTo>
                <a:close/>
                <a:moveTo>
                  <a:pt x="103" y="77"/>
                </a:moveTo>
                <a:cubicBezTo>
                  <a:pt x="102" y="77"/>
                  <a:pt x="102" y="77"/>
                  <a:pt x="101" y="77"/>
                </a:cubicBezTo>
                <a:cubicBezTo>
                  <a:pt x="99" y="77"/>
                  <a:pt x="99" y="77"/>
                  <a:pt x="98" y="78"/>
                </a:cubicBezTo>
                <a:cubicBezTo>
                  <a:pt x="98" y="79"/>
                  <a:pt x="97" y="79"/>
                  <a:pt x="97" y="80"/>
                </a:cubicBezTo>
                <a:cubicBezTo>
                  <a:pt x="97" y="80"/>
                  <a:pt x="97" y="80"/>
                  <a:pt x="97" y="80"/>
                </a:cubicBezTo>
                <a:cubicBezTo>
                  <a:pt x="98" y="80"/>
                  <a:pt x="99" y="80"/>
                  <a:pt x="101" y="80"/>
                </a:cubicBezTo>
                <a:cubicBezTo>
                  <a:pt x="101" y="80"/>
                  <a:pt x="101" y="80"/>
                  <a:pt x="101" y="80"/>
                </a:cubicBezTo>
                <a:cubicBezTo>
                  <a:pt x="102" y="79"/>
                  <a:pt x="102" y="78"/>
                  <a:pt x="103" y="77"/>
                </a:cubicBezTo>
                <a:close/>
                <a:moveTo>
                  <a:pt x="53" y="71"/>
                </a:moveTo>
                <a:cubicBezTo>
                  <a:pt x="51" y="72"/>
                  <a:pt x="50" y="74"/>
                  <a:pt x="49" y="75"/>
                </a:cubicBezTo>
                <a:cubicBezTo>
                  <a:pt x="49" y="76"/>
                  <a:pt x="49" y="77"/>
                  <a:pt x="50" y="78"/>
                </a:cubicBezTo>
                <a:cubicBezTo>
                  <a:pt x="51" y="76"/>
                  <a:pt x="52" y="74"/>
                  <a:pt x="53" y="72"/>
                </a:cubicBezTo>
                <a:cubicBezTo>
                  <a:pt x="53" y="71"/>
                  <a:pt x="53" y="71"/>
                  <a:pt x="53" y="71"/>
                </a:cubicBezTo>
                <a:close/>
                <a:moveTo>
                  <a:pt x="138" y="69"/>
                </a:moveTo>
                <a:cubicBezTo>
                  <a:pt x="138" y="69"/>
                  <a:pt x="137" y="69"/>
                  <a:pt x="137" y="69"/>
                </a:cubicBezTo>
                <a:cubicBezTo>
                  <a:pt x="135" y="69"/>
                  <a:pt x="135" y="69"/>
                  <a:pt x="134" y="71"/>
                </a:cubicBezTo>
                <a:cubicBezTo>
                  <a:pt x="133" y="71"/>
                  <a:pt x="133" y="72"/>
                  <a:pt x="133" y="73"/>
                </a:cubicBezTo>
                <a:cubicBezTo>
                  <a:pt x="134" y="73"/>
                  <a:pt x="134" y="73"/>
                  <a:pt x="135" y="73"/>
                </a:cubicBezTo>
                <a:cubicBezTo>
                  <a:pt x="135" y="73"/>
                  <a:pt x="135" y="73"/>
                  <a:pt x="136" y="72"/>
                </a:cubicBezTo>
                <a:cubicBezTo>
                  <a:pt x="137" y="71"/>
                  <a:pt x="137" y="70"/>
                  <a:pt x="138" y="69"/>
                </a:cubicBezTo>
                <a:close/>
                <a:moveTo>
                  <a:pt x="196" y="90"/>
                </a:moveTo>
                <a:cubicBezTo>
                  <a:pt x="196" y="90"/>
                  <a:pt x="196" y="90"/>
                  <a:pt x="196" y="90"/>
                </a:cubicBezTo>
                <a:cubicBezTo>
                  <a:pt x="195" y="91"/>
                  <a:pt x="193" y="92"/>
                  <a:pt x="194" y="94"/>
                </a:cubicBezTo>
                <a:cubicBezTo>
                  <a:pt x="194" y="95"/>
                  <a:pt x="194" y="95"/>
                  <a:pt x="194" y="96"/>
                </a:cubicBezTo>
                <a:cubicBezTo>
                  <a:pt x="194" y="96"/>
                  <a:pt x="194" y="97"/>
                  <a:pt x="194" y="97"/>
                </a:cubicBezTo>
                <a:cubicBezTo>
                  <a:pt x="195" y="96"/>
                  <a:pt x="195" y="95"/>
                  <a:pt x="196" y="94"/>
                </a:cubicBezTo>
                <a:cubicBezTo>
                  <a:pt x="196" y="94"/>
                  <a:pt x="196" y="94"/>
                  <a:pt x="196" y="93"/>
                </a:cubicBezTo>
                <a:cubicBezTo>
                  <a:pt x="196" y="92"/>
                  <a:pt x="196" y="91"/>
                  <a:pt x="196" y="90"/>
                </a:cubicBezTo>
                <a:close/>
                <a:moveTo>
                  <a:pt x="59" y="67"/>
                </a:moveTo>
                <a:cubicBezTo>
                  <a:pt x="60" y="67"/>
                  <a:pt x="61" y="67"/>
                  <a:pt x="62" y="68"/>
                </a:cubicBezTo>
                <a:cubicBezTo>
                  <a:pt x="63" y="68"/>
                  <a:pt x="63" y="68"/>
                  <a:pt x="64" y="67"/>
                </a:cubicBezTo>
                <a:cubicBezTo>
                  <a:pt x="63" y="66"/>
                  <a:pt x="63" y="65"/>
                  <a:pt x="62" y="64"/>
                </a:cubicBezTo>
                <a:cubicBezTo>
                  <a:pt x="60" y="64"/>
                  <a:pt x="60" y="66"/>
                  <a:pt x="59" y="67"/>
                </a:cubicBezTo>
                <a:close/>
                <a:moveTo>
                  <a:pt x="15" y="90"/>
                </a:moveTo>
                <a:cubicBezTo>
                  <a:pt x="16" y="89"/>
                  <a:pt x="16" y="88"/>
                  <a:pt x="16" y="88"/>
                </a:cubicBezTo>
                <a:cubicBezTo>
                  <a:pt x="17" y="86"/>
                  <a:pt x="16" y="86"/>
                  <a:pt x="16" y="85"/>
                </a:cubicBezTo>
                <a:cubicBezTo>
                  <a:pt x="15" y="85"/>
                  <a:pt x="15" y="85"/>
                  <a:pt x="15" y="86"/>
                </a:cubicBezTo>
                <a:cubicBezTo>
                  <a:pt x="14" y="86"/>
                  <a:pt x="14" y="85"/>
                  <a:pt x="14" y="85"/>
                </a:cubicBezTo>
                <a:cubicBezTo>
                  <a:pt x="13" y="86"/>
                  <a:pt x="13" y="87"/>
                  <a:pt x="13" y="89"/>
                </a:cubicBezTo>
                <a:cubicBezTo>
                  <a:pt x="14" y="89"/>
                  <a:pt x="15" y="89"/>
                  <a:pt x="15" y="90"/>
                </a:cubicBezTo>
                <a:close/>
                <a:moveTo>
                  <a:pt x="204" y="52"/>
                </a:moveTo>
                <a:cubicBezTo>
                  <a:pt x="204" y="54"/>
                  <a:pt x="202" y="54"/>
                  <a:pt x="202" y="56"/>
                </a:cubicBezTo>
                <a:cubicBezTo>
                  <a:pt x="203" y="57"/>
                  <a:pt x="204" y="57"/>
                  <a:pt x="205" y="57"/>
                </a:cubicBezTo>
                <a:cubicBezTo>
                  <a:pt x="205" y="57"/>
                  <a:pt x="206" y="56"/>
                  <a:pt x="206" y="56"/>
                </a:cubicBezTo>
                <a:cubicBezTo>
                  <a:pt x="206" y="55"/>
                  <a:pt x="205" y="53"/>
                  <a:pt x="204" y="52"/>
                </a:cubicBezTo>
                <a:close/>
                <a:moveTo>
                  <a:pt x="121" y="61"/>
                </a:moveTo>
                <a:cubicBezTo>
                  <a:pt x="120" y="60"/>
                  <a:pt x="119" y="59"/>
                  <a:pt x="119" y="57"/>
                </a:cubicBezTo>
                <a:cubicBezTo>
                  <a:pt x="118" y="58"/>
                  <a:pt x="117" y="59"/>
                  <a:pt x="117" y="60"/>
                </a:cubicBezTo>
                <a:cubicBezTo>
                  <a:pt x="117" y="61"/>
                  <a:pt x="118" y="62"/>
                  <a:pt x="118" y="64"/>
                </a:cubicBezTo>
                <a:cubicBezTo>
                  <a:pt x="119" y="63"/>
                  <a:pt x="120" y="62"/>
                  <a:pt x="121" y="61"/>
                </a:cubicBezTo>
                <a:close/>
                <a:moveTo>
                  <a:pt x="171" y="87"/>
                </a:moveTo>
                <a:cubicBezTo>
                  <a:pt x="173" y="84"/>
                  <a:pt x="174" y="82"/>
                  <a:pt x="175" y="80"/>
                </a:cubicBezTo>
                <a:cubicBezTo>
                  <a:pt x="175" y="80"/>
                  <a:pt x="175" y="79"/>
                  <a:pt x="175" y="79"/>
                </a:cubicBezTo>
                <a:cubicBezTo>
                  <a:pt x="173" y="81"/>
                  <a:pt x="172" y="83"/>
                  <a:pt x="170" y="85"/>
                </a:cubicBezTo>
                <a:cubicBezTo>
                  <a:pt x="170" y="85"/>
                  <a:pt x="171" y="86"/>
                  <a:pt x="171" y="87"/>
                </a:cubicBezTo>
                <a:close/>
                <a:moveTo>
                  <a:pt x="91" y="50"/>
                </a:moveTo>
                <a:cubicBezTo>
                  <a:pt x="93" y="50"/>
                  <a:pt x="94" y="50"/>
                  <a:pt x="96" y="50"/>
                </a:cubicBezTo>
                <a:cubicBezTo>
                  <a:pt x="96" y="50"/>
                  <a:pt x="96" y="49"/>
                  <a:pt x="97" y="49"/>
                </a:cubicBezTo>
                <a:cubicBezTo>
                  <a:pt x="97" y="49"/>
                  <a:pt x="98" y="49"/>
                  <a:pt x="98" y="49"/>
                </a:cubicBezTo>
                <a:cubicBezTo>
                  <a:pt x="99" y="49"/>
                  <a:pt x="99" y="49"/>
                  <a:pt x="99" y="48"/>
                </a:cubicBezTo>
                <a:cubicBezTo>
                  <a:pt x="97" y="48"/>
                  <a:pt x="95" y="48"/>
                  <a:pt x="93" y="48"/>
                </a:cubicBezTo>
                <a:cubicBezTo>
                  <a:pt x="93" y="48"/>
                  <a:pt x="93" y="48"/>
                  <a:pt x="93" y="49"/>
                </a:cubicBezTo>
                <a:cubicBezTo>
                  <a:pt x="92" y="49"/>
                  <a:pt x="92" y="50"/>
                  <a:pt x="91" y="50"/>
                </a:cubicBezTo>
                <a:close/>
                <a:moveTo>
                  <a:pt x="140" y="92"/>
                </a:moveTo>
                <a:cubicBezTo>
                  <a:pt x="139" y="91"/>
                  <a:pt x="138" y="90"/>
                  <a:pt x="137" y="89"/>
                </a:cubicBezTo>
                <a:cubicBezTo>
                  <a:pt x="136" y="90"/>
                  <a:pt x="135" y="91"/>
                  <a:pt x="134" y="92"/>
                </a:cubicBezTo>
                <a:cubicBezTo>
                  <a:pt x="136" y="92"/>
                  <a:pt x="138" y="92"/>
                  <a:pt x="140" y="92"/>
                </a:cubicBezTo>
                <a:close/>
                <a:moveTo>
                  <a:pt x="166" y="97"/>
                </a:moveTo>
                <a:cubicBezTo>
                  <a:pt x="163" y="97"/>
                  <a:pt x="140" y="97"/>
                  <a:pt x="131" y="97"/>
                </a:cubicBezTo>
                <a:cubicBezTo>
                  <a:pt x="143" y="97"/>
                  <a:pt x="155" y="97"/>
                  <a:pt x="166" y="97"/>
                </a:cubicBezTo>
                <a:close/>
                <a:moveTo>
                  <a:pt x="145" y="72"/>
                </a:moveTo>
                <a:cubicBezTo>
                  <a:pt x="149" y="73"/>
                  <a:pt x="150" y="72"/>
                  <a:pt x="151" y="70"/>
                </a:cubicBezTo>
                <a:cubicBezTo>
                  <a:pt x="150" y="70"/>
                  <a:pt x="149" y="70"/>
                  <a:pt x="148" y="70"/>
                </a:cubicBezTo>
                <a:cubicBezTo>
                  <a:pt x="147" y="71"/>
                  <a:pt x="147" y="71"/>
                  <a:pt x="146" y="72"/>
                </a:cubicBezTo>
                <a:cubicBezTo>
                  <a:pt x="146" y="72"/>
                  <a:pt x="145" y="72"/>
                  <a:pt x="145" y="72"/>
                </a:cubicBezTo>
                <a:close/>
                <a:moveTo>
                  <a:pt x="147" y="90"/>
                </a:moveTo>
                <a:cubicBezTo>
                  <a:pt x="147" y="90"/>
                  <a:pt x="147" y="90"/>
                  <a:pt x="147" y="91"/>
                </a:cubicBezTo>
                <a:cubicBezTo>
                  <a:pt x="149" y="89"/>
                  <a:pt x="151" y="87"/>
                  <a:pt x="153" y="85"/>
                </a:cubicBezTo>
                <a:cubicBezTo>
                  <a:pt x="152" y="84"/>
                  <a:pt x="152" y="83"/>
                  <a:pt x="151" y="83"/>
                </a:cubicBezTo>
                <a:cubicBezTo>
                  <a:pt x="150" y="85"/>
                  <a:pt x="148" y="88"/>
                  <a:pt x="147" y="90"/>
                </a:cubicBezTo>
                <a:close/>
                <a:moveTo>
                  <a:pt x="76" y="66"/>
                </a:moveTo>
                <a:cubicBezTo>
                  <a:pt x="75" y="67"/>
                  <a:pt x="74" y="68"/>
                  <a:pt x="73" y="70"/>
                </a:cubicBezTo>
                <a:cubicBezTo>
                  <a:pt x="75" y="70"/>
                  <a:pt x="75" y="70"/>
                  <a:pt x="76" y="70"/>
                </a:cubicBezTo>
                <a:cubicBezTo>
                  <a:pt x="77" y="69"/>
                  <a:pt x="77" y="69"/>
                  <a:pt x="78" y="68"/>
                </a:cubicBezTo>
                <a:cubicBezTo>
                  <a:pt x="77" y="67"/>
                  <a:pt x="77" y="67"/>
                  <a:pt x="76" y="66"/>
                </a:cubicBezTo>
                <a:close/>
                <a:moveTo>
                  <a:pt x="93" y="86"/>
                </a:moveTo>
                <a:cubicBezTo>
                  <a:pt x="94" y="86"/>
                  <a:pt x="95" y="86"/>
                  <a:pt x="96" y="86"/>
                </a:cubicBezTo>
                <a:cubicBezTo>
                  <a:pt x="97" y="86"/>
                  <a:pt x="98" y="86"/>
                  <a:pt x="97" y="85"/>
                </a:cubicBezTo>
                <a:cubicBezTo>
                  <a:pt x="97" y="84"/>
                  <a:pt x="96" y="83"/>
                  <a:pt x="95" y="84"/>
                </a:cubicBezTo>
                <a:cubicBezTo>
                  <a:pt x="95" y="84"/>
                  <a:pt x="94" y="84"/>
                  <a:pt x="94" y="84"/>
                </a:cubicBezTo>
                <a:cubicBezTo>
                  <a:pt x="93" y="84"/>
                  <a:pt x="93" y="84"/>
                  <a:pt x="93" y="85"/>
                </a:cubicBezTo>
                <a:cubicBezTo>
                  <a:pt x="93" y="85"/>
                  <a:pt x="93" y="86"/>
                  <a:pt x="93" y="86"/>
                </a:cubicBezTo>
                <a:close/>
                <a:moveTo>
                  <a:pt x="59" y="53"/>
                </a:moveTo>
                <a:cubicBezTo>
                  <a:pt x="59" y="55"/>
                  <a:pt x="60" y="56"/>
                  <a:pt x="61" y="57"/>
                </a:cubicBezTo>
                <a:cubicBezTo>
                  <a:pt x="62" y="56"/>
                  <a:pt x="63" y="54"/>
                  <a:pt x="63" y="53"/>
                </a:cubicBezTo>
                <a:cubicBezTo>
                  <a:pt x="62" y="53"/>
                  <a:pt x="60" y="53"/>
                  <a:pt x="59" y="53"/>
                </a:cubicBezTo>
                <a:close/>
                <a:moveTo>
                  <a:pt x="192" y="84"/>
                </a:moveTo>
                <a:cubicBezTo>
                  <a:pt x="192" y="84"/>
                  <a:pt x="192" y="84"/>
                  <a:pt x="191" y="84"/>
                </a:cubicBezTo>
                <a:cubicBezTo>
                  <a:pt x="190" y="86"/>
                  <a:pt x="188" y="88"/>
                  <a:pt x="186" y="90"/>
                </a:cubicBezTo>
                <a:cubicBezTo>
                  <a:pt x="186" y="91"/>
                  <a:pt x="187" y="91"/>
                  <a:pt x="187" y="91"/>
                </a:cubicBezTo>
                <a:cubicBezTo>
                  <a:pt x="188" y="90"/>
                  <a:pt x="190" y="88"/>
                  <a:pt x="191" y="86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2" y="85"/>
                  <a:pt x="192" y="84"/>
                </a:cubicBezTo>
                <a:close/>
                <a:moveTo>
                  <a:pt x="185" y="69"/>
                </a:moveTo>
                <a:cubicBezTo>
                  <a:pt x="186" y="72"/>
                  <a:pt x="185" y="73"/>
                  <a:pt x="182" y="73"/>
                </a:cubicBezTo>
                <a:cubicBezTo>
                  <a:pt x="183" y="74"/>
                  <a:pt x="183" y="75"/>
                  <a:pt x="183" y="75"/>
                </a:cubicBezTo>
                <a:cubicBezTo>
                  <a:pt x="184" y="74"/>
                  <a:pt x="185" y="73"/>
                  <a:pt x="186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6" y="70"/>
                  <a:pt x="186" y="69"/>
                  <a:pt x="186" y="67"/>
                </a:cubicBezTo>
                <a:cubicBezTo>
                  <a:pt x="186" y="67"/>
                  <a:pt x="186" y="67"/>
                  <a:pt x="186" y="67"/>
                </a:cubicBezTo>
                <a:cubicBezTo>
                  <a:pt x="185" y="68"/>
                  <a:pt x="185" y="68"/>
                  <a:pt x="185" y="69"/>
                </a:cubicBezTo>
                <a:close/>
                <a:moveTo>
                  <a:pt x="144" y="70"/>
                </a:moveTo>
                <a:cubicBezTo>
                  <a:pt x="143" y="69"/>
                  <a:pt x="143" y="69"/>
                  <a:pt x="143" y="69"/>
                </a:cubicBezTo>
                <a:cubicBezTo>
                  <a:pt x="142" y="69"/>
                  <a:pt x="142" y="69"/>
                  <a:pt x="141" y="70"/>
                </a:cubicBezTo>
                <a:cubicBezTo>
                  <a:pt x="141" y="70"/>
                  <a:pt x="140" y="71"/>
                  <a:pt x="139" y="72"/>
                </a:cubicBezTo>
                <a:cubicBezTo>
                  <a:pt x="139" y="73"/>
                  <a:pt x="139" y="73"/>
                  <a:pt x="139" y="73"/>
                </a:cubicBezTo>
                <a:cubicBezTo>
                  <a:pt x="142" y="73"/>
                  <a:pt x="142" y="73"/>
                  <a:pt x="144" y="70"/>
                </a:cubicBezTo>
                <a:close/>
                <a:moveTo>
                  <a:pt x="195" y="130"/>
                </a:moveTo>
                <a:cubicBezTo>
                  <a:pt x="197" y="127"/>
                  <a:pt x="199" y="125"/>
                  <a:pt x="201" y="123"/>
                </a:cubicBezTo>
                <a:cubicBezTo>
                  <a:pt x="201" y="122"/>
                  <a:pt x="201" y="122"/>
                  <a:pt x="202" y="121"/>
                </a:cubicBezTo>
                <a:cubicBezTo>
                  <a:pt x="202" y="121"/>
                  <a:pt x="201" y="121"/>
                  <a:pt x="201" y="121"/>
                </a:cubicBezTo>
                <a:cubicBezTo>
                  <a:pt x="200" y="122"/>
                  <a:pt x="199" y="124"/>
                  <a:pt x="198" y="125"/>
                </a:cubicBezTo>
                <a:cubicBezTo>
                  <a:pt x="196" y="126"/>
                  <a:pt x="196" y="128"/>
                  <a:pt x="195" y="130"/>
                </a:cubicBezTo>
                <a:close/>
                <a:moveTo>
                  <a:pt x="208" y="102"/>
                </a:moveTo>
                <a:cubicBezTo>
                  <a:pt x="208" y="102"/>
                  <a:pt x="209" y="101"/>
                  <a:pt x="209" y="101"/>
                </a:cubicBezTo>
                <a:cubicBezTo>
                  <a:pt x="211" y="99"/>
                  <a:pt x="212" y="97"/>
                  <a:pt x="213" y="95"/>
                </a:cubicBezTo>
                <a:cubicBezTo>
                  <a:pt x="214" y="95"/>
                  <a:pt x="214" y="94"/>
                  <a:pt x="214" y="94"/>
                </a:cubicBezTo>
                <a:cubicBezTo>
                  <a:pt x="213" y="94"/>
                  <a:pt x="213" y="94"/>
                  <a:pt x="213" y="94"/>
                </a:cubicBezTo>
                <a:cubicBezTo>
                  <a:pt x="213" y="94"/>
                  <a:pt x="213" y="95"/>
                  <a:pt x="213" y="95"/>
                </a:cubicBezTo>
                <a:cubicBezTo>
                  <a:pt x="211" y="96"/>
                  <a:pt x="210" y="98"/>
                  <a:pt x="209" y="99"/>
                </a:cubicBezTo>
                <a:cubicBezTo>
                  <a:pt x="208" y="100"/>
                  <a:pt x="208" y="101"/>
                  <a:pt x="208" y="102"/>
                </a:cubicBezTo>
                <a:close/>
                <a:moveTo>
                  <a:pt x="181" y="76"/>
                </a:moveTo>
                <a:cubicBezTo>
                  <a:pt x="180" y="77"/>
                  <a:pt x="179" y="78"/>
                  <a:pt x="178" y="79"/>
                </a:cubicBezTo>
                <a:cubicBezTo>
                  <a:pt x="178" y="80"/>
                  <a:pt x="178" y="81"/>
                  <a:pt x="178" y="82"/>
                </a:cubicBezTo>
                <a:cubicBezTo>
                  <a:pt x="180" y="80"/>
                  <a:pt x="181" y="79"/>
                  <a:pt x="182" y="77"/>
                </a:cubicBezTo>
                <a:cubicBezTo>
                  <a:pt x="181" y="77"/>
                  <a:pt x="181" y="76"/>
                  <a:pt x="181" y="76"/>
                </a:cubicBezTo>
                <a:close/>
                <a:moveTo>
                  <a:pt x="163" y="58"/>
                </a:moveTo>
                <a:cubicBezTo>
                  <a:pt x="164" y="57"/>
                  <a:pt x="165" y="56"/>
                  <a:pt x="166" y="55"/>
                </a:cubicBezTo>
                <a:cubicBezTo>
                  <a:pt x="164" y="55"/>
                  <a:pt x="163" y="54"/>
                  <a:pt x="161" y="55"/>
                </a:cubicBezTo>
                <a:cubicBezTo>
                  <a:pt x="162" y="56"/>
                  <a:pt x="162" y="57"/>
                  <a:pt x="163" y="58"/>
                </a:cubicBezTo>
                <a:close/>
                <a:moveTo>
                  <a:pt x="105" y="66"/>
                </a:moveTo>
                <a:cubicBezTo>
                  <a:pt x="105" y="66"/>
                  <a:pt x="105" y="66"/>
                  <a:pt x="105" y="66"/>
                </a:cubicBezTo>
                <a:cubicBezTo>
                  <a:pt x="104" y="66"/>
                  <a:pt x="103" y="66"/>
                  <a:pt x="102" y="66"/>
                </a:cubicBezTo>
                <a:cubicBezTo>
                  <a:pt x="102" y="66"/>
                  <a:pt x="102" y="66"/>
                  <a:pt x="102" y="67"/>
                </a:cubicBezTo>
                <a:cubicBezTo>
                  <a:pt x="101" y="67"/>
                  <a:pt x="100" y="68"/>
                  <a:pt x="100" y="69"/>
                </a:cubicBezTo>
                <a:cubicBezTo>
                  <a:pt x="101" y="69"/>
                  <a:pt x="101" y="70"/>
                  <a:pt x="101" y="70"/>
                </a:cubicBezTo>
                <a:cubicBezTo>
                  <a:pt x="102" y="70"/>
                  <a:pt x="102" y="70"/>
                  <a:pt x="102" y="69"/>
                </a:cubicBezTo>
                <a:cubicBezTo>
                  <a:pt x="103" y="68"/>
                  <a:pt x="104" y="67"/>
                  <a:pt x="105" y="66"/>
                </a:cubicBezTo>
                <a:close/>
                <a:moveTo>
                  <a:pt x="43" y="69"/>
                </a:moveTo>
                <a:cubicBezTo>
                  <a:pt x="43" y="69"/>
                  <a:pt x="43" y="69"/>
                  <a:pt x="43" y="69"/>
                </a:cubicBezTo>
                <a:cubicBezTo>
                  <a:pt x="44" y="66"/>
                  <a:pt x="46" y="64"/>
                  <a:pt x="47" y="62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6" y="61"/>
                  <a:pt x="46" y="62"/>
                </a:cubicBezTo>
                <a:cubicBezTo>
                  <a:pt x="45" y="63"/>
                  <a:pt x="44" y="64"/>
                  <a:pt x="43" y="66"/>
                </a:cubicBezTo>
                <a:cubicBezTo>
                  <a:pt x="42" y="67"/>
                  <a:pt x="42" y="68"/>
                  <a:pt x="43" y="69"/>
                </a:cubicBezTo>
                <a:close/>
                <a:moveTo>
                  <a:pt x="49" y="92"/>
                </a:moveTo>
                <a:cubicBezTo>
                  <a:pt x="49" y="92"/>
                  <a:pt x="49" y="92"/>
                  <a:pt x="49" y="92"/>
                </a:cubicBezTo>
                <a:cubicBezTo>
                  <a:pt x="51" y="92"/>
                  <a:pt x="52" y="92"/>
                  <a:pt x="53" y="92"/>
                </a:cubicBezTo>
                <a:cubicBezTo>
                  <a:pt x="53" y="91"/>
                  <a:pt x="53" y="91"/>
                  <a:pt x="53" y="90"/>
                </a:cubicBezTo>
                <a:cubicBezTo>
                  <a:pt x="53" y="90"/>
                  <a:pt x="52" y="90"/>
                  <a:pt x="51" y="90"/>
                </a:cubicBezTo>
                <a:cubicBezTo>
                  <a:pt x="51" y="90"/>
                  <a:pt x="51" y="90"/>
                  <a:pt x="50" y="90"/>
                </a:cubicBezTo>
                <a:cubicBezTo>
                  <a:pt x="50" y="91"/>
                  <a:pt x="50" y="91"/>
                  <a:pt x="49" y="92"/>
                </a:cubicBezTo>
                <a:close/>
                <a:moveTo>
                  <a:pt x="149" y="76"/>
                </a:moveTo>
                <a:cubicBezTo>
                  <a:pt x="149" y="77"/>
                  <a:pt x="150" y="77"/>
                  <a:pt x="150" y="77"/>
                </a:cubicBezTo>
                <a:cubicBezTo>
                  <a:pt x="151" y="78"/>
                  <a:pt x="152" y="78"/>
                  <a:pt x="152" y="77"/>
                </a:cubicBezTo>
                <a:cubicBezTo>
                  <a:pt x="153" y="77"/>
                  <a:pt x="153" y="76"/>
                  <a:pt x="154" y="75"/>
                </a:cubicBezTo>
                <a:cubicBezTo>
                  <a:pt x="153" y="75"/>
                  <a:pt x="152" y="75"/>
                  <a:pt x="152" y="75"/>
                </a:cubicBezTo>
                <a:cubicBezTo>
                  <a:pt x="150" y="75"/>
                  <a:pt x="150" y="75"/>
                  <a:pt x="149" y="76"/>
                </a:cubicBezTo>
                <a:close/>
                <a:moveTo>
                  <a:pt x="202" y="86"/>
                </a:moveTo>
                <a:cubicBezTo>
                  <a:pt x="201" y="86"/>
                  <a:pt x="201" y="85"/>
                  <a:pt x="201" y="85"/>
                </a:cubicBezTo>
                <a:cubicBezTo>
                  <a:pt x="201" y="85"/>
                  <a:pt x="201" y="85"/>
                  <a:pt x="201" y="85"/>
                </a:cubicBezTo>
                <a:cubicBezTo>
                  <a:pt x="198" y="87"/>
                  <a:pt x="198" y="87"/>
                  <a:pt x="199" y="90"/>
                </a:cubicBezTo>
                <a:cubicBezTo>
                  <a:pt x="200" y="89"/>
                  <a:pt x="201" y="88"/>
                  <a:pt x="202" y="86"/>
                </a:cubicBezTo>
                <a:close/>
                <a:moveTo>
                  <a:pt x="116" y="48"/>
                </a:moveTo>
                <a:cubicBezTo>
                  <a:pt x="117" y="49"/>
                  <a:pt x="117" y="50"/>
                  <a:pt x="118" y="50"/>
                </a:cubicBezTo>
                <a:cubicBezTo>
                  <a:pt x="118" y="51"/>
                  <a:pt x="118" y="51"/>
                  <a:pt x="119" y="50"/>
                </a:cubicBezTo>
                <a:cubicBezTo>
                  <a:pt x="120" y="50"/>
                  <a:pt x="120" y="49"/>
                  <a:pt x="121" y="48"/>
                </a:cubicBezTo>
                <a:cubicBezTo>
                  <a:pt x="119" y="48"/>
                  <a:pt x="118" y="48"/>
                  <a:pt x="116" y="48"/>
                </a:cubicBezTo>
                <a:close/>
                <a:moveTo>
                  <a:pt x="146" y="86"/>
                </a:moveTo>
                <a:cubicBezTo>
                  <a:pt x="148" y="84"/>
                  <a:pt x="149" y="82"/>
                  <a:pt x="150" y="81"/>
                </a:cubicBezTo>
                <a:cubicBezTo>
                  <a:pt x="149" y="81"/>
                  <a:pt x="148" y="81"/>
                  <a:pt x="147" y="81"/>
                </a:cubicBezTo>
                <a:cubicBezTo>
                  <a:pt x="147" y="82"/>
                  <a:pt x="147" y="84"/>
                  <a:pt x="146" y="86"/>
                </a:cubicBezTo>
                <a:close/>
                <a:moveTo>
                  <a:pt x="15" y="70"/>
                </a:moveTo>
                <a:cubicBezTo>
                  <a:pt x="15" y="71"/>
                  <a:pt x="14" y="72"/>
                  <a:pt x="14" y="73"/>
                </a:cubicBezTo>
                <a:cubicBezTo>
                  <a:pt x="14" y="74"/>
                  <a:pt x="15" y="74"/>
                  <a:pt x="15" y="75"/>
                </a:cubicBezTo>
                <a:cubicBezTo>
                  <a:pt x="16" y="74"/>
                  <a:pt x="17" y="72"/>
                  <a:pt x="15" y="70"/>
                </a:cubicBezTo>
                <a:close/>
                <a:moveTo>
                  <a:pt x="116" y="66"/>
                </a:moveTo>
                <a:cubicBezTo>
                  <a:pt x="116" y="66"/>
                  <a:pt x="116" y="66"/>
                  <a:pt x="116" y="66"/>
                </a:cubicBezTo>
                <a:cubicBezTo>
                  <a:pt x="115" y="66"/>
                  <a:pt x="115" y="66"/>
                  <a:pt x="114" y="66"/>
                </a:cubicBezTo>
                <a:cubicBezTo>
                  <a:pt x="113" y="66"/>
                  <a:pt x="112" y="66"/>
                  <a:pt x="112" y="67"/>
                </a:cubicBezTo>
                <a:cubicBezTo>
                  <a:pt x="112" y="68"/>
                  <a:pt x="113" y="69"/>
                  <a:pt x="114" y="69"/>
                </a:cubicBezTo>
                <a:cubicBezTo>
                  <a:pt x="114" y="68"/>
                  <a:pt x="115" y="67"/>
                  <a:pt x="116" y="66"/>
                </a:cubicBezTo>
                <a:close/>
                <a:moveTo>
                  <a:pt x="212" y="103"/>
                </a:moveTo>
                <a:cubicBezTo>
                  <a:pt x="213" y="102"/>
                  <a:pt x="214" y="100"/>
                  <a:pt x="216" y="99"/>
                </a:cubicBezTo>
                <a:cubicBezTo>
                  <a:pt x="215" y="99"/>
                  <a:pt x="215" y="98"/>
                  <a:pt x="215" y="97"/>
                </a:cubicBezTo>
                <a:cubicBezTo>
                  <a:pt x="214" y="98"/>
                  <a:pt x="213" y="99"/>
                  <a:pt x="213" y="100"/>
                </a:cubicBezTo>
                <a:cubicBezTo>
                  <a:pt x="212" y="101"/>
                  <a:pt x="212" y="102"/>
                  <a:pt x="212" y="103"/>
                </a:cubicBezTo>
                <a:close/>
                <a:moveTo>
                  <a:pt x="97" y="60"/>
                </a:moveTo>
                <a:cubicBezTo>
                  <a:pt x="95" y="62"/>
                  <a:pt x="94" y="64"/>
                  <a:pt x="94" y="65"/>
                </a:cubicBezTo>
                <a:cubicBezTo>
                  <a:pt x="95" y="65"/>
                  <a:pt x="96" y="64"/>
                  <a:pt x="97" y="64"/>
                </a:cubicBezTo>
                <a:cubicBezTo>
                  <a:pt x="97" y="63"/>
                  <a:pt x="97" y="62"/>
                  <a:pt x="97" y="60"/>
                </a:cubicBezTo>
                <a:close/>
                <a:moveTo>
                  <a:pt x="104" y="94"/>
                </a:moveTo>
                <a:cubicBezTo>
                  <a:pt x="104" y="93"/>
                  <a:pt x="104" y="93"/>
                  <a:pt x="104" y="93"/>
                </a:cubicBezTo>
                <a:cubicBezTo>
                  <a:pt x="103" y="93"/>
                  <a:pt x="103" y="93"/>
                  <a:pt x="103" y="93"/>
                </a:cubicBezTo>
                <a:cubicBezTo>
                  <a:pt x="100" y="93"/>
                  <a:pt x="96" y="93"/>
                  <a:pt x="93" y="93"/>
                </a:cubicBezTo>
                <a:cubicBezTo>
                  <a:pt x="93" y="93"/>
                  <a:pt x="93" y="93"/>
                  <a:pt x="93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6" y="93"/>
                  <a:pt x="100" y="94"/>
                  <a:pt x="104" y="94"/>
                </a:cubicBezTo>
                <a:close/>
                <a:moveTo>
                  <a:pt x="208" y="48"/>
                </a:moveTo>
                <a:cubicBezTo>
                  <a:pt x="207" y="49"/>
                  <a:pt x="207" y="49"/>
                  <a:pt x="207" y="50"/>
                </a:cubicBezTo>
                <a:cubicBezTo>
                  <a:pt x="207" y="51"/>
                  <a:pt x="208" y="52"/>
                  <a:pt x="208" y="54"/>
                </a:cubicBezTo>
                <a:cubicBezTo>
                  <a:pt x="209" y="53"/>
                  <a:pt x="209" y="52"/>
                  <a:pt x="210" y="52"/>
                </a:cubicBezTo>
                <a:cubicBezTo>
                  <a:pt x="209" y="51"/>
                  <a:pt x="208" y="50"/>
                  <a:pt x="208" y="48"/>
                </a:cubicBezTo>
                <a:close/>
                <a:moveTo>
                  <a:pt x="125" y="69"/>
                </a:moveTo>
                <a:cubicBezTo>
                  <a:pt x="122" y="69"/>
                  <a:pt x="122" y="69"/>
                  <a:pt x="121" y="71"/>
                </a:cubicBezTo>
                <a:cubicBezTo>
                  <a:pt x="121" y="72"/>
                  <a:pt x="122" y="72"/>
                  <a:pt x="122" y="72"/>
                </a:cubicBezTo>
                <a:cubicBezTo>
                  <a:pt x="123" y="72"/>
                  <a:pt x="123" y="72"/>
                  <a:pt x="123" y="72"/>
                </a:cubicBezTo>
                <a:cubicBezTo>
                  <a:pt x="124" y="71"/>
                  <a:pt x="125" y="70"/>
                  <a:pt x="125" y="69"/>
                </a:cubicBezTo>
                <a:close/>
                <a:moveTo>
                  <a:pt x="189" y="62"/>
                </a:moveTo>
                <a:cubicBezTo>
                  <a:pt x="189" y="63"/>
                  <a:pt x="188" y="63"/>
                  <a:pt x="188" y="64"/>
                </a:cubicBezTo>
                <a:cubicBezTo>
                  <a:pt x="188" y="65"/>
                  <a:pt x="188" y="67"/>
                  <a:pt x="189" y="68"/>
                </a:cubicBezTo>
                <a:cubicBezTo>
                  <a:pt x="189" y="68"/>
                  <a:pt x="190" y="67"/>
                  <a:pt x="190" y="66"/>
                </a:cubicBezTo>
                <a:cubicBezTo>
                  <a:pt x="190" y="66"/>
                  <a:pt x="190" y="66"/>
                  <a:pt x="190" y="65"/>
                </a:cubicBezTo>
                <a:cubicBezTo>
                  <a:pt x="190" y="65"/>
                  <a:pt x="189" y="64"/>
                  <a:pt x="189" y="62"/>
                </a:cubicBezTo>
                <a:close/>
                <a:moveTo>
                  <a:pt x="61" y="90"/>
                </a:moveTo>
                <a:cubicBezTo>
                  <a:pt x="61" y="90"/>
                  <a:pt x="61" y="91"/>
                  <a:pt x="61" y="92"/>
                </a:cubicBezTo>
                <a:cubicBezTo>
                  <a:pt x="63" y="92"/>
                  <a:pt x="64" y="91"/>
                  <a:pt x="66" y="91"/>
                </a:cubicBezTo>
                <a:cubicBezTo>
                  <a:pt x="65" y="91"/>
                  <a:pt x="65" y="90"/>
                  <a:pt x="64" y="90"/>
                </a:cubicBezTo>
                <a:cubicBezTo>
                  <a:pt x="63" y="90"/>
                  <a:pt x="62" y="90"/>
                  <a:pt x="61" y="90"/>
                </a:cubicBezTo>
                <a:close/>
                <a:moveTo>
                  <a:pt x="107" y="71"/>
                </a:moveTo>
                <a:cubicBezTo>
                  <a:pt x="108" y="70"/>
                  <a:pt x="108" y="68"/>
                  <a:pt x="109" y="67"/>
                </a:cubicBezTo>
                <a:cubicBezTo>
                  <a:pt x="109" y="67"/>
                  <a:pt x="108" y="67"/>
                  <a:pt x="108" y="66"/>
                </a:cubicBezTo>
                <a:cubicBezTo>
                  <a:pt x="107" y="68"/>
                  <a:pt x="106" y="69"/>
                  <a:pt x="105" y="70"/>
                </a:cubicBezTo>
                <a:cubicBezTo>
                  <a:pt x="106" y="70"/>
                  <a:pt x="106" y="71"/>
                  <a:pt x="107" y="71"/>
                </a:cubicBezTo>
                <a:close/>
                <a:moveTo>
                  <a:pt x="23" y="45"/>
                </a:moveTo>
                <a:cubicBezTo>
                  <a:pt x="27" y="45"/>
                  <a:pt x="30" y="45"/>
                  <a:pt x="34" y="45"/>
                </a:cubicBezTo>
                <a:cubicBezTo>
                  <a:pt x="31" y="44"/>
                  <a:pt x="28" y="44"/>
                  <a:pt x="24" y="44"/>
                </a:cubicBezTo>
                <a:cubicBezTo>
                  <a:pt x="24" y="44"/>
                  <a:pt x="24" y="44"/>
                  <a:pt x="23" y="45"/>
                </a:cubicBezTo>
                <a:close/>
                <a:moveTo>
                  <a:pt x="88" y="48"/>
                </a:moveTo>
                <a:cubicBezTo>
                  <a:pt x="86" y="48"/>
                  <a:pt x="85" y="48"/>
                  <a:pt x="83" y="48"/>
                </a:cubicBezTo>
                <a:cubicBezTo>
                  <a:pt x="84" y="49"/>
                  <a:pt x="84" y="49"/>
                  <a:pt x="84" y="50"/>
                </a:cubicBezTo>
                <a:cubicBezTo>
                  <a:pt x="85" y="51"/>
                  <a:pt x="86" y="51"/>
                  <a:pt x="86" y="50"/>
                </a:cubicBezTo>
                <a:cubicBezTo>
                  <a:pt x="87" y="50"/>
                  <a:pt x="87" y="49"/>
                  <a:pt x="88" y="48"/>
                </a:cubicBezTo>
                <a:close/>
                <a:moveTo>
                  <a:pt x="192" y="69"/>
                </a:moveTo>
                <a:cubicBezTo>
                  <a:pt x="191" y="70"/>
                  <a:pt x="190" y="71"/>
                  <a:pt x="190" y="71"/>
                </a:cubicBezTo>
                <a:cubicBezTo>
                  <a:pt x="189" y="72"/>
                  <a:pt x="189" y="73"/>
                  <a:pt x="189" y="74"/>
                </a:cubicBezTo>
                <a:cubicBezTo>
                  <a:pt x="191" y="73"/>
                  <a:pt x="193" y="72"/>
                  <a:pt x="192" y="69"/>
                </a:cubicBezTo>
                <a:close/>
                <a:moveTo>
                  <a:pt x="112" y="75"/>
                </a:moveTo>
                <a:cubicBezTo>
                  <a:pt x="112" y="76"/>
                  <a:pt x="112" y="76"/>
                  <a:pt x="113" y="76"/>
                </a:cubicBezTo>
                <a:cubicBezTo>
                  <a:pt x="114" y="77"/>
                  <a:pt x="114" y="77"/>
                  <a:pt x="115" y="76"/>
                </a:cubicBezTo>
                <a:cubicBezTo>
                  <a:pt x="115" y="76"/>
                  <a:pt x="115" y="75"/>
                  <a:pt x="115" y="75"/>
                </a:cubicBezTo>
                <a:cubicBezTo>
                  <a:pt x="114" y="73"/>
                  <a:pt x="113" y="73"/>
                  <a:pt x="112" y="75"/>
                </a:cubicBezTo>
                <a:close/>
                <a:moveTo>
                  <a:pt x="213" y="49"/>
                </a:moveTo>
                <a:cubicBezTo>
                  <a:pt x="212" y="47"/>
                  <a:pt x="211" y="46"/>
                  <a:pt x="210" y="45"/>
                </a:cubicBezTo>
                <a:cubicBezTo>
                  <a:pt x="210" y="45"/>
                  <a:pt x="209" y="46"/>
                  <a:pt x="209" y="46"/>
                </a:cubicBezTo>
                <a:cubicBezTo>
                  <a:pt x="209" y="46"/>
                  <a:pt x="209" y="47"/>
                  <a:pt x="209" y="47"/>
                </a:cubicBezTo>
                <a:cubicBezTo>
                  <a:pt x="210" y="48"/>
                  <a:pt x="211" y="49"/>
                  <a:pt x="212" y="50"/>
                </a:cubicBezTo>
                <a:cubicBezTo>
                  <a:pt x="212" y="50"/>
                  <a:pt x="212" y="49"/>
                  <a:pt x="213" y="49"/>
                </a:cubicBezTo>
                <a:close/>
                <a:moveTo>
                  <a:pt x="16" y="47"/>
                </a:moveTo>
                <a:cubicBezTo>
                  <a:pt x="17" y="48"/>
                  <a:pt x="17" y="49"/>
                  <a:pt x="16" y="50"/>
                </a:cubicBezTo>
                <a:cubicBezTo>
                  <a:pt x="16" y="51"/>
                  <a:pt x="15" y="53"/>
                  <a:pt x="15" y="54"/>
                </a:cubicBezTo>
                <a:cubicBezTo>
                  <a:pt x="15" y="54"/>
                  <a:pt x="14" y="55"/>
                  <a:pt x="14" y="55"/>
                </a:cubicBezTo>
                <a:cubicBezTo>
                  <a:pt x="14" y="55"/>
                  <a:pt x="15" y="55"/>
                  <a:pt x="15" y="55"/>
                </a:cubicBezTo>
                <a:cubicBezTo>
                  <a:pt x="16" y="52"/>
                  <a:pt x="17" y="50"/>
                  <a:pt x="19" y="47"/>
                </a:cubicBezTo>
                <a:cubicBezTo>
                  <a:pt x="18" y="47"/>
                  <a:pt x="17" y="47"/>
                  <a:pt x="16" y="47"/>
                </a:cubicBezTo>
                <a:close/>
                <a:moveTo>
                  <a:pt x="81" y="60"/>
                </a:moveTo>
                <a:cubicBezTo>
                  <a:pt x="80" y="62"/>
                  <a:pt x="79" y="63"/>
                  <a:pt x="78" y="64"/>
                </a:cubicBezTo>
                <a:cubicBezTo>
                  <a:pt x="78" y="64"/>
                  <a:pt x="79" y="65"/>
                  <a:pt x="79" y="66"/>
                </a:cubicBezTo>
                <a:cubicBezTo>
                  <a:pt x="80" y="65"/>
                  <a:pt x="80" y="64"/>
                  <a:pt x="81" y="63"/>
                </a:cubicBezTo>
                <a:cubicBezTo>
                  <a:pt x="81" y="62"/>
                  <a:pt x="81" y="62"/>
                  <a:pt x="81" y="60"/>
                </a:cubicBezTo>
                <a:close/>
                <a:moveTo>
                  <a:pt x="29" y="67"/>
                </a:moveTo>
                <a:cubicBezTo>
                  <a:pt x="29" y="67"/>
                  <a:pt x="29" y="67"/>
                  <a:pt x="30" y="67"/>
                </a:cubicBezTo>
                <a:cubicBezTo>
                  <a:pt x="30" y="66"/>
                  <a:pt x="31" y="65"/>
                  <a:pt x="32" y="63"/>
                </a:cubicBezTo>
                <a:cubicBezTo>
                  <a:pt x="32" y="63"/>
                  <a:pt x="31" y="62"/>
                  <a:pt x="31" y="62"/>
                </a:cubicBezTo>
                <a:cubicBezTo>
                  <a:pt x="30" y="63"/>
                  <a:pt x="30" y="65"/>
                  <a:pt x="29" y="66"/>
                </a:cubicBezTo>
                <a:cubicBezTo>
                  <a:pt x="29" y="66"/>
                  <a:pt x="29" y="67"/>
                  <a:pt x="29" y="67"/>
                </a:cubicBezTo>
                <a:close/>
                <a:moveTo>
                  <a:pt x="104" y="75"/>
                </a:moveTo>
                <a:cubicBezTo>
                  <a:pt x="105" y="74"/>
                  <a:pt x="105" y="74"/>
                  <a:pt x="105" y="73"/>
                </a:cubicBezTo>
                <a:cubicBezTo>
                  <a:pt x="105" y="73"/>
                  <a:pt x="104" y="73"/>
                  <a:pt x="103" y="72"/>
                </a:cubicBezTo>
                <a:cubicBezTo>
                  <a:pt x="102" y="73"/>
                  <a:pt x="102" y="74"/>
                  <a:pt x="101" y="75"/>
                </a:cubicBezTo>
                <a:cubicBezTo>
                  <a:pt x="102" y="75"/>
                  <a:pt x="103" y="75"/>
                  <a:pt x="104" y="75"/>
                </a:cubicBezTo>
                <a:close/>
                <a:moveTo>
                  <a:pt x="195" y="17"/>
                </a:moveTo>
                <a:cubicBezTo>
                  <a:pt x="195" y="15"/>
                  <a:pt x="195" y="13"/>
                  <a:pt x="193" y="12"/>
                </a:cubicBezTo>
                <a:cubicBezTo>
                  <a:pt x="193" y="14"/>
                  <a:pt x="193" y="15"/>
                  <a:pt x="193" y="16"/>
                </a:cubicBezTo>
                <a:cubicBezTo>
                  <a:pt x="194" y="17"/>
                  <a:pt x="194" y="17"/>
                  <a:pt x="195" y="17"/>
                </a:cubicBezTo>
                <a:close/>
                <a:moveTo>
                  <a:pt x="216" y="87"/>
                </a:moveTo>
                <a:cubicBezTo>
                  <a:pt x="215" y="87"/>
                  <a:pt x="215" y="86"/>
                  <a:pt x="214" y="85"/>
                </a:cubicBezTo>
                <a:cubicBezTo>
                  <a:pt x="214" y="86"/>
                  <a:pt x="213" y="86"/>
                  <a:pt x="213" y="87"/>
                </a:cubicBezTo>
                <a:cubicBezTo>
                  <a:pt x="214" y="88"/>
                  <a:pt x="214" y="88"/>
                  <a:pt x="214" y="89"/>
                </a:cubicBezTo>
                <a:cubicBezTo>
                  <a:pt x="215" y="89"/>
                  <a:pt x="216" y="88"/>
                  <a:pt x="216" y="87"/>
                </a:cubicBezTo>
                <a:close/>
                <a:moveTo>
                  <a:pt x="121" y="74"/>
                </a:moveTo>
                <a:cubicBezTo>
                  <a:pt x="120" y="74"/>
                  <a:pt x="120" y="74"/>
                  <a:pt x="119" y="74"/>
                </a:cubicBezTo>
                <a:cubicBezTo>
                  <a:pt x="119" y="74"/>
                  <a:pt x="119" y="74"/>
                  <a:pt x="118" y="75"/>
                </a:cubicBezTo>
                <a:cubicBezTo>
                  <a:pt x="118" y="75"/>
                  <a:pt x="117" y="76"/>
                  <a:pt x="117" y="77"/>
                </a:cubicBezTo>
                <a:cubicBezTo>
                  <a:pt x="118" y="77"/>
                  <a:pt x="118" y="78"/>
                  <a:pt x="119" y="77"/>
                </a:cubicBezTo>
                <a:cubicBezTo>
                  <a:pt x="119" y="76"/>
                  <a:pt x="120" y="75"/>
                  <a:pt x="121" y="74"/>
                </a:cubicBezTo>
                <a:close/>
                <a:moveTo>
                  <a:pt x="65" y="58"/>
                </a:moveTo>
                <a:cubicBezTo>
                  <a:pt x="65" y="58"/>
                  <a:pt x="65" y="58"/>
                  <a:pt x="65" y="58"/>
                </a:cubicBezTo>
                <a:cubicBezTo>
                  <a:pt x="64" y="58"/>
                  <a:pt x="64" y="59"/>
                  <a:pt x="63" y="60"/>
                </a:cubicBezTo>
                <a:cubicBezTo>
                  <a:pt x="63" y="61"/>
                  <a:pt x="63" y="61"/>
                  <a:pt x="64" y="61"/>
                </a:cubicBezTo>
                <a:cubicBezTo>
                  <a:pt x="64" y="61"/>
                  <a:pt x="65" y="61"/>
                  <a:pt x="66" y="61"/>
                </a:cubicBezTo>
                <a:cubicBezTo>
                  <a:pt x="66" y="60"/>
                  <a:pt x="65" y="59"/>
                  <a:pt x="65" y="58"/>
                </a:cubicBezTo>
                <a:close/>
                <a:moveTo>
                  <a:pt x="182" y="61"/>
                </a:moveTo>
                <a:cubicBezTo>
                  <a:pt x="181" y="62"/>
                  <a:pt x="180" y="63"/>
                  <a:pt x="179" y="64"/>
                </a:cubicBezTo>
                <a:cubicBezTo>
                  <a:pt x="179" y="65"/>
                  <a:pt x="179" y="66"/>
                  <a:pt x="179" y="66"/>
                </a:cubicBezTo>
                <a:cubicBezTo>
                  <a:pt x="181" y="65"/>
                  <a:pt x="182" y="63"/>
                  <a:pt x="182" y="61"/>
                </a:cubicBezTo>
                <a:close/>
                <a:moveTo>
                  <a:pt x="138" y="85"/>
                </a:moveTo>
                <a:cubicBezTo>
                  <a:pt x="139" y="84"/>
                  <a:pt x="140" y="82"/>
                  <a:pt x="141" y="81"/>
                </a:cubicBezTo>
                <a:cubicBezTo>
                  <a:pt x="140" y="81"/>
                  <a:pt x="139" y="81"/>
                  <a:pt x="139" y="82"/>
                </a:cubicBezTo>
                <a:cubicBezTo>
                  <a:pt x="138" y="83"/>
                  <a:pt x="138" y="83"/>
                  <a:pt x="138" y="84"/>
                </a:cubicBezTo>
                <a:cubicBezTo>
                  <a:pt x="137" y="84"/>
                  <a:pt x="137" y="85"/>
                  <a:pt x="138" y="85"/>
                </a:cubicBezTo>
                <a:close/>
                <a:moveTo>
                  <a:pt x="133" y="64"/>
                </a:moveTo>
                <a:cubicBezTo>
                  <a:pt x="135" y="65"/>
                  <a:pt x="135" y="64"/>
                  <a:pt x="136" y="63"/>
                </a:cubicBezTo>
                <a:cubicBezTo>
                  <a:pt x="136" y="63"/>
                  <a:pt x="136" y="62"/>
                  <a:pt x="137" y="62"/>
                </a:cubicBezTo>
                <a:cubicBezTo>
                  <a:pt x="137" y="61"/>
                  <a:pt x="137" y="61"/>
                  <a:pt x="136" y="61"/>
                </a:cubicBezTo>
                <a:cubicBezTo>
                  <a:pt x="135" y="62"/>
                  <a:pt x="134" y="63"/>
                  <a:pt x="133" y="64"/>
                </a:cubicBezTo>
                <a:close/>
                <a:moveTo>
                  <a:pt x="22" y="67"/>
                </a:moveTo>
                <a:cubicBezTo>
                  <a:pt x="22" y="67"/>
                  <a:pt x="23" y="67"/>
                  <a:pt x="23" y="67"/>
                </a:cubicBezTo>
                <a:cubicBezTo>
                  <a:pt x="23" y="66"/>
                  <a:pt x="24" y="65"/>
                  <a:pt x="25" y="64"/>
                </a:cubicBezTo>
                <a:cubicBezTo>
                  <a:pt x="25" y="63"/>
                  <a:pt x="25" y="62"/>
                  <a:pt x="24" y="61"/>
                </a:cubicBezTo>
                <a:cubicBezTo>
                  <a:pt x="24" y="63"/>
                  <a:pt x="23" y="64"/>
                  <a:pt x="22" y="66"/>
                </a:cubicBezTo>
                <a:cubicBezTo>
                  <a:pt x="22" y="66"/>
                  <a:pt x="22" y="66"/>
                  <a:pt x="22" y="67"/>
                </a:cubicBezTo>
                <a:close/>
                <a:moveTo>
                  <a:pt x="209" y="62"/>
                </a:moveTo>
                <a:cubicBezTo>
                  <a:pt x="209" y="61"/>
                  <a:pt x="208" y="60"/>
                  <a:pt x="208" y="59"/>
                </a:cubicBezTo>
                <a:cubicBezTo>
                  <a:pt x="207" y="59"/>
                  <a:pt x="207" y="60"/>
                  <a:pt x="207" y="60"/>
                </a:cubicBezTo>
                <a:cubicBezTo>
                  <a:pt x="207" y="61"/>
                  <a:pt x="207" y="62"/>
                  <a:pt x="208" y="63"/>
                </a:cubicBezTo>
                <a:cubicBezTo>
                  <a:pt x="208" y="63"/>
                  <a:pt x="209" y="62"/>
                  <a:pt x="209" y="62"/>
                </a:cubicBezTo>
                <a:close/>
                <a:moveTo>
                  <a:pt x="197" y="104"/>
                </a:moveTo>
                <a:cubicBezTo>
                  <a:pt x="195" y="106"/>
                  <a:pt x="194" y="107"/>
                  <a:pt x="194" y="109"/>
                </a:cubicBezTo>
                <a:cubicBezTo>
                  <a:pt x="195" y="108"/>
                  <a:pt x="196" y="107"/>
                  <a:pt x="196" y="106"/>
                </a:cubicBezTo>
                <a:cubicBezTo>
                  <a:pt x="197" y="105"/>
                  <a:pt x="197" y="105"/>
                  <a:pt x="197" y="104"/>
                </a:cubicBezTo>
                <a:close/>
                <a:moveTo>
                  <a:pt x="165" y="82"/>
                </a:moveTo>
                <a:cubicBezTo>
                  <a:pt x="165" y="82"/>
                  <a:pt x="164" y="81"/>
                  <a:pt x="163" y="81"/>
                </a:cubicBezTo>
                <a:cubicBezTo>
                  <a:pt x="163" y="82"/>
                  <a:pt x="163" y="84"/>
                  <a:pt x="164" y="85"/>
                </a:cubicBezTo>
                <a:cubicBezTo>
                  <a:pt x="164" y="84"/>
                  <a:pt x="165" y="83"/>
                  <a:pt x="165" y="82"/>
                </a:cubicBezTo>
                <a:close/>
                <a:moveTo>
                  <a:pt x="194" y="55"/>
                </a:moveTo>
                <a:cubicBezTo>
                  <a:pt x="193" y="56"/>
                  <a:pt x="194" y="57"/>
                  <a:pt x="194" y="58"/>
                </a:cubicBezTo>
                <a:cubicBezTo>
                  <a:pt x="194" y="59"/>
                  <a:pt x="194" y="60"/>
                  <a:pt x="194" y="61"/>
                </a:cubicBezTo>
                <a:cubicBezTo>
                  <a:pt x="194" y="61"/>
                  <a:pt x="195" y="60"/>
                  <a:pt x="195" y="60"/>
                </a:cubicBezTo>
                <a:cubicBezTo>
                  <a:pt x="195" y="58"/>
                  <a:pt x="195" y="57"/>
                  <a:pt x="194" y="55"/>
                </a:cubicBezTo>
                <a:close/>
                <a:moveTo>
                  <a:pt x="27" y="56"/>
                </a:moveTo>
                <a:cubicBezTo>
                  <a:pt x="26" y="58"/>
                  <a:pt x="26" y="58"/>
                  <a:pt x="27" y="60"/>
                </a:cubicBezTo>
                <a:cubicBezTo>
                  <a:pt x="28" y="59"/>
                  <a:pt x="28" y="58"/>
                  <a:pt x="28" y="58"/>
                </a:cubicBezTo>
                <a:cubicBezTo>
                  <a:pt x="28" y="57"/>
                  <a:pt x="28" y="56"/>
                  <a:pt x="27" y="56"/>
                </a:cubicBezTo>
                <a:close/>
                <a:moveTo>
                  <a:pt x="198" y="73"/>
                </a:moveTo>
                <a:cubicBezTo>
                  <a:pt x="200" y="72"/>
                  <a:pt x="201" y="71"/>
                  <a:pt x="200" y="69"/>
                </a:cubicBezTo>
                <a:cubicBezTo>
                  <a:pt x="199" y="70"/>
                  <a:pt x="197" y="71"/>
                  <a:pt x="198" y="73"/>
                </a:cubicBezTo>
                <a:close/>
                <a:moveTo>
                  <a:pt x="206" y="81"/>
                </a:moveTo>
                <a:cubicBezTo>
                  <a:pt x="207" y="79"/>
                  <a:pt x="208" y="78"/>
                  <a:pt x="209" y="77"/>
                </a:cubicBezTo>
                <a:cubicBezTo>
                  <a:pt x="209" y="77"/>
                  <a:pt x="209" y="76"/>
                  <a:pt x="208" y="76"/>
                </a:cubicBezTo>
                <a:cubicBezTo>
                  <a:pt x="208" y="77"/>
                  <a:pt x="207" y="77"/>
                  <a:pt x="206" y="78"/>
                </a:cubicBezTo>
                <a:cubicBezTo>
                  <a:pt x="206" y="79"/>
                  <a:pt x="206" y="80"/>
                  <a:pt x="206" y="81"/>
                </a:cubicBezTo>
                <a:close/>
                <a:moveTo>
                  <a:pt x="219" y="101"/>
                </a:moveTo>
                <a:cubicBezTo>
                  <a:pt x="220" y="99"/>
                  <a:pt x="222" y="97"/>
                  <a:pt x="223" y="96"/>
                </a:cubicBezTo>
                <a:cubicBezTo>
                  <a:pt x="223" y="96"/>
                  <a:pt x="223" y="95"/>
                  <a:pt x="223" y="95"/>
                </a:cubicBezTo>
                <a:cubicBezTo>
                  <a:pt x="221" y="96"/>
                  <a:pt x="220" y="98"/>
                  <a:pt x="219" y="99"/>
                </a:cubicBezTo>
                <a:cubicBezTo>
                  <a:pt x="218" y="100"/>
                  <a:pt x="219" y="100"/>
                  <a:pt x="219" y="101"/>
                </a:cubicBezTo>
                <a:close/>
                <a:moveTo>
                  <a:pt x="210" y="94"/>
                </a:moveTo>
                <a:cubicBezTo>
                  <a:pt x="210" y="94"/>
                  <a:pt x="210" y="94"/>
                  <a:pt x="210" y="94"/>
                </a:cubicBezTo>
                <a:cubicBezTo>
                  <a:pt x="211" y="93"/>
                  <a:pt x="212" y="92"/>
                  <a:pt x="212" y="92"/>
                </a:cubicBezTo>
                <a:cubicBezTo>
                  <a:pt x="212" y="91"/>
                  <a:pt x="212" y="91"/>
                  <a:pt x="212" y="91"/>
                </a:cubicBezTo>
                <a:cubicBezTo>
                  <a:pt x="212" y="90"/>
                  <a:pt x="212" y="90"/>
                  <a:pt x="211" y="89"/>
                </a:cubicBezTo>
                <a:cubicBezTo>
                  <a:pt x="211" y="91"/>
                  <a:pt x="210" y="92"/>
                  <a:pt x="210" y="94"/>
                </a:cubicBezTo>
                <a:close/>
                <a:moveTo>
                  <a:pt x="93" y="55"/>
                </a:moveTo>
                <a:cubicBezTo>
                  <a:pt x="91" y="55"/>
                  <a:pt x="90" y="55"/>
                  <a:pt x="88" y="55"/>
                </a:cubicBezTo>
                <a:cubicBezTo>
                  <a:pt x="89" y="57"/>
                  <a:pt x="89" y="57"/>
                  <a:pt x="90" y="57"/>
                </a:cubicBezTo>
                <a:cubicBezTo>
                  <a:pt x="90" y="57"/>
                  <a:pt x="91" y="57"/>
                  <a:pt x="91" y="57"/>
                </a:cubicBezTo>
                <a:cubicBezTo>
                  <a:pt x="92" y="57"/>
                  <a:pt x="92" y="56"/>
                  <a:pt x="93" y="55"/>
                </a:cubicBezTo>
                <a:close/>
                <a:moveTo>
                  <a:pt x="146" y="75"/>
                </a:moveTo>
                <a:cubicBezTo>
                  <a:pt x="146" y="75"/>
                  <a:pt x="146" y="75"/>
                  <a:pt x="146" y="75"/>
                </a:cubicBezTo>
                <a:cubicBezTo>
                  <a:pt x="146" y="75"/>
                  <a:pt x="146" y="75"/>
                  <a:pt x="146" y="75"/>
                </a:cubicBezTo>
                <a:cubicBezTo>
                  <a:pt x="146" y="75"/>
                  <a:pt x="145" y="75"/>
                  <a:pt x="144" y="75"/>
                </a:cubicBezTo>
                <a:cubicBezTo>
                  <a:pt x="143" y="75"/>
                  <a:pt x="143" y="75"/>
                  <a:pt x="143" y="77"/>
                </a:cubicBezTo>
                <a:cubicBezTo>
                  <a:pt x="143" y="77"/>
                  <a:pt x="144" y="77"/>
                  <a:pt x="145" y="77"/>
                </a:cubicBezTo>
                <a:cubicBezTo>
                  <a:pt x="145" y="77"/>
                  <a:pt x="145" y="77"/>
                  <a:pt x="144" y="77"/>
                </a:cubicBezTo>
                <a:cubicBezTo>
                  <a:pt x="145" y="76"/>
                  <a:pt x="146" y="75"/>
                  <a:pt x="146" y="75"/>
                </a:cubicBezTo>
                <a:close/>
                <a:moveTo>
                  <a:pt x="60" y="78"/>
                </a:moveTo>
                <a:cubicBezTo>
                  <a:pt x="58" y="80"/>
                  <a:pt x="57" y="82"/>
                  <a:pt x="55" y="84"/>
                </a:cubicBezTo>
                <a:cubicBezTo>
                  <a:pt x="56" y="84"/>
                  <a:pt x="57" y="84"/>
                  <a:pt x="57" y="83"/>
                </a:cubicBezTo>
                <a:cubicBezTo>
                  <a:pt x="58" y="81"/>
                  <a:pt x="59" y="80"/>
                  <a:pt x="60" y="78"/>
                </a:cubicBezTo>
                <a:close/>
                <a:moveTo>
                  <a:pt x="196" y="35"/>
                </a:moveTo>
                <a:cubicBezTo>
                  <a:pt x="195" y="34"/>
                  <a:pt x="195" y="33"/>
                  <a:pt x="195" y="32"/>
                </a:cubicBezTo>
                <a:cubicBezTo>
                  <a:pt x="194" y="34"/>
                  <a:pt x="193" y="35"/>
                  <a:pt x="193" y="36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4" y="36"/>
                  <a:pt x="195" y="35"/>
                  <a:pt x="196" y="35"/>
                </a:cubicBezTo>
                <a:close/>
                <a:moveTo>
                  <a:pt x="184" y="143"/>
                </a:moveTo>
                <a:cubicBezTo>
                  <a:pt x="184" y="143"/>
                  <a:pt x="183" y="144"/>
                  <a:pt x="183" y="144"/>
                </a:cubicBezTo>
                <a:cubicBezTo>
                  <a:pt x="183" y="145"/>
                  <a:pt x="183" y="146"/>
                  <a:pt x="183" y="147"/>
                </a:cubicBezTo>
                <a:cubicBezTo>
                  <a:pt x="184" y="145"/>
                  <a:pt x="184" y="145"/>
                  <a:pt x="184" y="143"/>
                </a:cubicBezTo>
                <a:close/>
                <a:moveTo>
                  <a:pt x="159" y="67"/>
                </a:moveTo>
                <a:cubicBezTo>
                  <a:pt x="159" y="67"/>
                  <a:pt x="160" y="67"/>
                  <a:pt x="160" y="67"/>
                </a:cubicBezTo>
                <a:cubicBezTo>
                  <a:pt x="161" y="65"/>
                  <a:pt x="161" y="64"/>
                  <a:pt x="162" y="63"/>
                </a:cubicBezTo>
                <a:cubicBezTo>
                  <a:pt x="162" y="63"/>
                  <a:pt x="162" y="63"/>
                  <a:pt x="162" y="62"/>
                </a:cubicBezTo>
                <a:cubicBezTo>
                  <a:pt x="162" y="63"/>
                  <a:pt x="161" y="63"/>
                  <a:pt x="161" y="63"/>
                </a:cubicBezTo>
                <a:cubicBezTo>
                  <a:pt x="161" y="64"/>
                  <a:pt x="160" y="65"/>
                  <a:pt x="159" y="65"/>
                </a:cubicBezTo>
                <a:cubicBezTo>
                  <a:pt x="159" y="66"/>
                  <a:pt x="159" y="66"/>
                  <a:pt x="159" y="67"/>
                </a:cubicBezTo>
                <a:close/>
                <a:moveTo>
                  <a:pt x="116" y="84"/>
                </a:moveTo>
                <a:cubicBezTo>
                  <a:pt x="115" y="85"/>
                  <a:pt x="115" y="86"/>
                  <a:pt x="114" y="86"/>
                </a:cubicBezTo>
                <a:cubicBezTo>
                  <a:pt x="115" y="86"/>
                  <a:pt x="116" y="86"/>
                  <a:pt x="118" y="86"/>
                </a:cubicBezTo>
                <a:cubicBezTo>
                  <a:pt x="117" y="86"/>
                  <a:pt x="117" y="85"/>
                  <a:pt x="116" y="84"/>
                </a:cubicBezTo>
                <a:close/>
                <a:moveTo>
                  <a:pt x="171" y="79"/>
                </a:moveTo>
                <a:cubicBezTo>
                  <a:pt x="171" y="79"/>
                  <a:pt x="171" y="79"/>
                  <a:pt x="172" y="78"/>
                </a:cubicBezTo>
                <a:cubicBezTo>
                  <a:pt x="172" y="78"/>
                  <a:pt x="173" y="77"/>
                  <a:pt x="174" y="76"/>
                </a:cubicBezTo>
                <a:cubicBezTo>
                  <a:pt x="174" y="75"/>
                  <a:pt x="174" y="74"/>
                  <a:pt x="174" y="74"/>
                </a:cubicBezTo>
                <a:cubicBezTo>
                  <a:pt x="173" y="75"/>
                  <a:pt x="171" y="78"/>
                  <a:pt x="171" y="79"/>
                </a:cubicBezTo>
                <a:close/>
                <a:moveTo>
                  <a:pt x="207" y="95"/>
                </a:moveTo>
                <a:cubicBezTo>
                  <a:pt x="206" y="96"/>
                  <a:pt x="206" y="97"/>
                  <a:pt x="205" y="97"/>
                </a:cubicBezTo>
                <a:cubicBezTo>
                  <a:pt x="205" y="98"/>
                  <a:pt x="204" y="99"/>
                  <a:pt x="205" y="100"/>
                </a:cubicBezTo>
                <a:cubicBezTo>
                  <a:pt x="206" y="99"/>
                  <a:pt x="207" y="98"/>
                  <a:pt x="207" y="95"/>
                </a:cubicBezTo>
                <a:close/>
                <a:moveTo>
                  <a:pt x="121" y="57"/>
                </a:moveTo>
                <a:cubicBezTo>
                  <a:pt x="121" y="57"/>
                  <a:pt x="121" y="57"/>
                  <a:pt x="121" y="57"/>
                </a:cubicBezTo>
                <a:cubicBezTo>
                  <a:pt x="122" y="57"/>
                  <a:pt x="122" y="58"/>
                  <a:pt x="123" y="59"/>
                </a:cubicBezTo>
                <a:cubicBezTo>
                  <a:pt x="123" y="58"/>
                  <a:pt x="124" y="58"/>
                  <a:pt x="125" y="57"/>
                </a:cubicBezTo>
                <a:cubicBezTo>
                  <a:pt x="123" y="57"/>
                  <a:pt x="122" y="57"/>
                  <a:pt x="121" y="57"/>
                </a:cubicBezTo>
                <a:close/>
                <a:moveTo>
                  <a:pt x="24" y="47"/>
                </a:moveTo>
                <a:cubicBezTo>
                  <a:pt x="24" y="48"/>
                  <a:pt x="25" y="49"/>
                  <a:pt x="26" y="50"/>
                </a:cubicBezTo>
                <a:cubicBezTo>
                  <a:pt x="26" y="49"/>
                  <a:pt x="27" y="48"/>
                  <a:pt x="27" y="47"/>
                </a:cubicBezTo>
                <a:cubicBezTo>
                  <a:pt x="26" y="47"/>
                  <a:pt x="25" y="47"/>
                  <a:pt x="24" y="47"/>
                </a:cubicBezTo>
                <a:close/>
                <a:moveTo>
                  <a:pt x="97" y="74"/>
                </a:moveTo>
                <a:cubicBezTo>
                  <a:pt x="97" y="74"/>
                  <a:pt x="98" y="74"/>
                  <a:pt x="98" y="74"/>
                </a:cubicBezTo>
                <a:cubicBezTo>
                  <a:pt x="99" y="73"/>
                  <a:pt x="100" y="73"/>
                  <a:pt x="100" y="72"/>
                </a:cubicBezTo>
                <a:cubicBezTo>
                  <a:pt x="99" y="71"/>
                  <a:pt x="98" y="72"/>
                  <a:pt x="97" y="74"/>
                </a:cubicBezTo>
                <a:close/>
                <a:moveTo>
                  <a:pt x="186" y="107"/>
                </a:moveTo>
                <a:cubicBezTo>
                  <a:pt x="187" y="104"/>
                  <a:pt x="187" y="102"/>
                  <a:pt x="186" y="100"/>
                </a:cubicBezTo>
                <a:cubicBezTo>
                  <a:pt x="186" y="102"/>
                  <a:pt x="186" y="105"/>
                  <a:pt x="186" y="107"/>
                </a:cubicBezTo>
                <a:close/>
                <a:moveTo>
                  <a:pt x="131" y="69"/>
                </a:moveTo>
                <a:cubicBezTo>
                  <a:pt x="130" y="70"/>
                  <a:pt x="130" y="70"/>
                  <a:pt x="130" y="70"/>
                </a:cubicBezTo>
                <a:cubicBezTo>
                  <a:pt x="130" y="72"/>
                  <a:pt x="128" y="73"/>
                  <a:pt x="127" y="71"/>
                </a:cubicBezTo>
                <a:cubicBezTo>
                  <a:pt x="127" y="71"/>
                  <a:pt x="127" y="71"/>
                  <a:pt x="127" y="71"/>
                </a:cubicBezTo>
                <a:cubicBezTo>
                  <a:pt x="127" y="72"/>
                  <a:pt x="126" y="72"/>
                  <a:pt x="126" y="72"/>
                </a:cubicBezTo>
                <a:cubicBezTo>
                  <a:pt x="127" y="72"/>
                  <a:pt x="128" y="72"/>
                  <a:pt x="129" y="72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1" y="71"/>
                  <a:pt x="131" y="70"/>
                  <a:pt x="132" y="69"/>
                </a:cubicBezTo>
                <a:cubicBezTo>
                  <a:pt x="132" y="69"/>
                  <a:pt x="132" y="69"/>
                  <a:pt x="132" y="69"/>
                </a:cubicBezTo>
                <a:cubicBezTo>
                  <a:pt x="131" y="69"/>
                  <a:pt x="131" y="69"/>
                  <a:pt x="131" y="69"/>
                </a:cubicBezTo>
                <a:close/>
                <a:moveTo>
                  <a:pt x="140" y="75"/>
                </a:moveTo>
                <a:cubicBezTo>
                  <a:pt x="139" y="75"/>
                  <a:pt x="138" y="75"/>
                  <a:pt x="137" y="75"/>
                </a:cubicBezTo>
                <a:cubicBezTo>
                  <a:pt x="136" y="75"/>
                  <a:pt x="136" y="75"/>
                  <a:pt x="136" y="76"/>
                </a:cubicBezTo>
                <a:cubicBezTo>
                  <a:pt x="137" y="76"/>
                  <a:pt x="138" y="76"/>
                  <a:pt x="139" y="76"/>
                </a:cubicBezTo>
                <a:cubicBezTo>
                  <a:pt x="140" y="76"/>
                  <a:pt x="140" y="76"/>
                  <a:pt x="140" y="75"/>
                </a:cubicBezTo>
                <a:close/>
                <a:moveTo>
                  <a:pt x="184" y="95"/>
                </a:moveTo>
                <a:cubicBezTo>
                  <a:pt x="185" y="93"/>
                  <a:pt x="185" y="93"/>
                  <a:pt x="184" y="92"/>
                </a:cubicBezTo>
                <a:cubicBezTo>
                  <a:pt x="184" y="93"/>
                  <a:pt x="183" y="94"/>
                  <a:pt x="182" y="95"/>
                </a:cubicBezTo>
                <a:cubicBezTo>
                  <a:pt x="183" y="95"/>
                  <a:pt x="184" y="95"/>
                  <a:pt x="184" y="95"/>
                </a:cubicBezTo>
                <a:close/>
                <a:moveTo>
                  <a:pt x="92" y="62"/>
                </a:moveTo>
                <a:cubicBezTo>
                  <a:pt x="93" y="61"/>
                  <a:pt x="94" y="60"/>
                  <a:pt x="94" y="59"/>
                </a:cubicBezTo>
                <a:cubicBezTo>
                  <a:pt x="93" y="59"/>
                  <a:pt x="92" y="60"/>
                  <a:pt x="91" y="61"/>
                </a:cubicBezTo>
                <a:cubicBezTo>
                  <a:pt x="92" y="61"/>
                  <a:pt x="92" y="62"/>
                  <a:pt x="92" y="62"/>
                </a:cubicBezTo>
                <a:close/>
                <a:moveTo>
                  <a:pt x="188" y="131"/>
                </a:moveTo>
                <a:cubicBezTo>
                  <a:pt x="189" y="130"/>
                  <a:pt x="189" y="129"/>
                  <a:pt x="189" y="128"/>
                </a:cubicBezTo>
                <a:cubicBezTo>
                  <a:pt x="189" y="128"/>
                  <a:pt x="189" y="127"/>
                  <a:pt x="188" y="127"/>
                </a:cubicBezTo>
                <a:cubicBezTo>
                  <a:pt x="188" y="128"/>
                  <a:pt x="188" y="130"/>
                  <a:pt x="188" y="131"/>
                </a:cubicBezTo>
                <a:close/>
                <a:moveTo>
                  <a:pt x="81" y="90"/>
                </a:moveTo>
                <a:cubicBezTo>
                  <a:pt x="82" y="90"/>
                  <a:pt x="82" y="91"/>
                  <a:pt x="83" y="90"/>
                </a:cubicBezTo>
                <a:cubicBezTo>
                  <a:pt x="83" y="90"/>
                  <a:pt x="84" y="90"/>
                  <a:pt x="84" y="90"/>
                </a:cubicBezTo>
                <a:cubicBezTo>
                  <a:pt x="84" y="90"/>
                  <a:pt x="84" y="89"/>
                  <a:pt x="84" y="89"/>
                </a:cubicBezTo>
                <a:cubicBezTo>
                  <a:pt x="83" y="89"/>
                  <a:pt x="82" y="89"/>
                  <a:pt x="82" y="89"/>
                </a:cubicBezTo>
                <a:cubicBezTo>
                  <a:pt x="82" y="89"/>
                  <a:pt x="81" y="90"/>
                  <a:pt x="81" y="90"/>
                </a:cubicBezTo>
                <a:close/>
                <a:moveTo>
                  <a:pt x="25" y="86"/>
                </a:moveTo>
                <a:cubicBezTo>
                  <a:pt x="25" y="86"/>
                  <a:pt x="25" y="86"/>
                  <a:pt x="25" y="86"/>
                </a:cubicBezTo>
                <a:cubicBezTo>
                  <a:pt x="26" y="86"/>
                  <a:pt x="27" y="84"/>
                  <a:pt x="27" y="83"/>
                </a:cubicBezTo>
                <a:cubicBezTo>
                  <a:pt x="27" y="83"/>
                  <a:pt x="27" y="83"/>
                  <a:pt x="27" y="83"/>
                </a:cubicBezTo>
                <a:cubicBezTo>
                  <a:pt x="27" y="83"/>
                  <a:pt x="27" y="83"/>
                  <a:pt x="27" y="82"/>
                </a:cubicBezTo>
                <a:cubicBezTo>
                  <a:pt x="26" y="84"/>
                  <a:pt x="25" y="85"/>
                  <a:pt x="25" y="86"/>
                </a:cubicBezTo>
                <a:close/>
                <a:moveTo>
                  <a:pt x="201" y="91"/>
                </a:moveTo>
                <a:cubicBezTo>
                  <a:pt x="199" y="93"/>
                  <a:pt x="199" y="93"/>
                  <a:pt x="200" y="95"/>
                </a:cubicBezTo>
                <a:cubicBezTo>
                  <a:pt x="201" y="95"/>
                  <a:pt x="201" y="94"/>
                  <a:pt x="201" y="91"/>
                </a:cubicBezTo>
                <a:close/>
                <a:moveTo>
                  <a:pt x="200" y="78"/>
                </a:moveTo>
                <a:cubicBezTo>
                  <a:pt x="200" y="79"/>
                  <a:pt x="201" y="79"/>
                  <a:pt x="201" y="80"/>
                </a:cubicBezTo>
                <a:cubicBezTo>
                  <a:pt x="202" y="80"/>
                  <a:pt x="202" y="79"/>
                  <a:pt x="202" y="79"/>
                </a:cubicBezTo>
                <a:cubicBezTo>
                  <a:pt x="202" y="78"/>
                  <a:pt x="202" y="77"/>
                  <a:pt x="201" y="76"/>
                </a:cubicBezTo>
                <a:cubicBezTo>
                  <a:pt x="201" y="77"/>
                  <a:pt x="200" y="78"/>
                  <a:pt x="200" y="78"/>
                </a:cubicBezTo>
                <a:close/>
                <a:moveTo>
                  <a:pt x="128" y="64"/>
                </a:moveTo>
                <a:cubicBezTo>
                  <a:pt x="128" y="63"/>
                  <a:pt x="128" y="62"/>
                  <a:pt x="128" y="61"/>
                </a:cubicBezTo>
                <a:cubicBezTo>
                  <a:pt x="128" y="61"/>
                  <a:pt x="128" y="61"/>
                  <a:pt x="128" y="61"/>
                </a:cubicBezTo>
                <a:cubicBezTo>
                  <a:pt x="127" y="62"/>
                  <a:pt x="126" y="63"/>
                  <a:pt x="126" y="64"/>
                </a:cubicBezTo>
                <a:cubicBezTo>
                  <a:pt x="127" y="64"/>
                  <a:pt x="127" y="64"/>
                  <a:pt x="128" y="64"/>
                </a:cubicBezTo>
                <a:close/>
                <a:moveTo>
                  <a:pt x="187" y="75"/>
                </a:moveTo>
                <a:cubicBezTo>
                  <a:pt x="186" y="76"/>
                  <a:pt x="186" y="77"/>
                  <a:pt x="185" y="78"/>
                </a:cubicBezTo>
                <a:cubicBezTo>
                  <a:pt x="185" y="78"/>
                  <a:pt x="185" y="79"/>
                  <a:pt x="185" y="79"/>
                </a:cubicBezTo>
                <a:cubicBezTo>
                  <a:pt x="185" y="79"/>
                  <a:pt x="186" y="79"/>
                  <a:pt x="186" y="79"/>
                </a:cubicBezTo>
                <a:cubicBezTo>
                  <a:pt x="186" y="78"/>
                  <a:pt x="188" y="77"/>
                  <a:pt x="187" y="75"/>
                </a:cubicBezTo>
                <a:close/>
                <a:moveTo>
                  <a:pt x="77" y="91"/>
                </a:moveTo>
                <a:cubicBezTo>
                  <a:pt x="77" y="90"/>
                  <a:pt x="77" y="89"/>
                  <a:pt x="77" y="89"/>
                </a:cubicBezTo>
                <a:cubicBezTo>
                  <a:pt x="77" y="89"/>
                  <a:pt x="76" y="89"/>
                  <a:pt x="75" y="89"/>
                </a:cubicBezTo>
                <a:cubicBezTo>
                  <a:pt x="75" y="89"/>
                  <a:pt x="75" y="90"/>
                  <a:pt x="75" y="91"/>
                </a:cubicBezTo>
                <a:cubicBezTo>
                  <a:pt x="76" y="91"/>
                  <a:pt x="76" y="91"/>
                  <a:pt x="77" y="91"/>
                </a:cubicBezTo>
                <a:close/>
                <a:moveTo>
                  <a:pt x="107" y="76"/>
                </a:moveTo>
                <a:cubicBezTo>
                  <a:pt x="107" y="76"/>
                  <a:pt x="108" y="76"/>
                  <a:pt x="108" y="75"/>
                </a:cubicBezTo>
                <a:cubicBezTo>
                  <a:pt x="109" y="75"/>
                  <a:pt x="109" y="74"/>
                  <a:pt x="110" y="74"/>
                </a:cubicBezTo>
                <a:cubicBezTo>
                  <a:pt x="108" y="73"/>
                  <a:pt x="108" y="73"/>
                  <a:pt x="107" y="74"/>
                </a:cubicBezTo>
                <a:cubicBezTo>
                  <a:pt x="107" y="75"/>
                  <a:pt x="107" y="75"/>
                  <a:pt x="107" y="76"/>
                </a:cubicBezTo>
                <a:close/>
                <a:moveTo>
                  <a:pt x="3" y="43"/>
                </a:moveTo>
                <a:cubicBezTo>
                  <a:pt x="3" y="41"/>
                  <a:pt x="5" y="41"/>
                  <a:pt x="6" y="40"/>
                </a:cubicBezTo>
                <a:cubicBezTo>
                  <a:pt x="5" y="40"/>
                  <a:pt x="4" y="40"/>
                  <a:pt x="3" y="40"/>
                </a:cubicBezTo>
                <a:cubicBezTo>
                  <a:pt x="3" y="41"/>
                  <a:pt x="3" y="42"/>
                  <a:pt x="3" y="43"/>
                </a:cubicBezTo>
                <a:close/>
                <a:moveTo>
                  <a:pt x="189" y="83"/>
                </a:moveTo>
                <a:cubicBezTo>
                  <a:pt x="190" y="82"/>
                  <a:pt x="191" y="81"/>
                  <a:pt x="192" y="80"/>
                </a:cubicBezTo>
                <a:cubicBezTo>
                  <a:pt x="192" y="80"/>
                  <a:pt x="192" y="79"/>
                  <a:pt x="192" y="78"/>
                </a:cubicBezTo>
                <a:cubicBezTo>
                  <a:pt x="191" y="80"/>
                  <a:pt x="189" y="81"/>
                  <a:pt x="189" y="83"/>
                </a:cubicBezTo>
                <a:close/>
                <a:moveTo>
                  <a:pt x="197" y="46"/>
                </a:moveTo>
                <a:cubicBezTo>
                  <a:pt x="197" y="46"/>
                  <a:pt x="197" y="46"/>
                  <a:pt x="197" y="46"/>
                </a:cubicBezTo>
                <a:cubicBezTo>
                  <a:pt x="197" y="45"/>
                  <a:pt x="197" y="44"/>
                  <a:pt x="197" y="43"/>
                </a:cubicBezTo>
                <a:cubicBezTo>
                  <a:pt x="197" y="42"/>
                  <a:pt x="197" y="42"/>
                  <a:pt x="197" y="41"/>
                </a:cubicBezTo>
                <a:cubicBezTo>
                  <a:pt x="197" y="41"/>
                  <a:pt x="196" y="41"/>
                  <a:pt x="196" y="41"/>
                </a:cubicBezTo>
                <a:cubicBezTo>
                  <a:pt x="196" y="41"/>
                  <a:pt x="196" y="42"/>
                  <a:pt x="195" y="42"/>
                </a:cubicBezTo>
                <a:cubicBezTo>
                  <a:pt x="196" y="43"/>
                  <a:pt x="196" y="45"/>
                  <a:pt x="197" y="46"/>
                </a:cubicBezTo>
                <a:close/>
                <a:moveTo>
                  <a:pt x="19" y="67"/>
                </a:moveTo>
                <a:cubicBezTo>
                  <a:pt x="19" y="66"/>
                  <a:pt x="19" y="66"/>
                  <a:pt x="19" y="66"/>
                </a:cubicBezTo>
                <a:cubicBezTo>
                  <a:pt x="19" y="66"/>
                  <a:pt x="19" y="66"/>
                  <a:pt x="18" y="66"/>
                </a:cubicBezTo>
                <a:cubicBezTo>
                  <a:pt x="17" y="67"/>
                  <a:pt x="17" y="68"/>
                  <a:pt x="18" y="69"/>
                </a:cubicBezTo>
                <a:cubicBezTo>
                  <a:pt x="18" y="68"/>
                  <a:pt x="19" y="67"/>
                  <a:pt x="19" y="67"/>
                </a:cubicBezTo>
                <a:close/>
                <a:moveTo>
                  <a:pt x="24" y="79"/>
                </a:moveTo>
                <a:cubicBezTo>
                  <a:pt x="24" y="80"/>
                  <a:pt x="24" y="80"/>
                  <a:pt x="23" y="81"/>
                </a:cubicBezTo>
                <a:cubicBezTo>
                  <a:pt x="23" y="82"/>
                  <a:pt x="23" y="82"/>
                  <a:pt x="24" y="83"/>
                </a:cubicBezTo>
                <a:cubicBezTo>
                  <a:pt x="24" y="82"/>
                  <a:pt x="24" y="81"/>
                  <a:pt x="25" y="81"/>
                </a:cubicBezTo>
                <a:cubicBezTo>
                  <a:pt x="25" y="80"/>
                  <a:pt x="25" y="80"/>
                  <a:pt x="24" y="79"/>
                </a:cubicBezTo>
                <a:close/>
                <a:moveTo>
                  <a:pt x="18" y="79"/>
                </a:moveTo>
                <a:cubicBezTo>
                  <a:pt x="18" y="80"/>
                  <a:pt x="19" y="80"/>
                  <a:pt x="19" y="81"/>
                </a:cubicBezTo>
                <a:cubicBezTo>
                  <a:pt x="20" y="80"/>
                  <a:pt x="19" y="79"/>
                  <a:pt x="19" y="78"/>
                </a:cubicBezTo>
                <a:cubicBezTo>
                  <a:pt x="18" y="78"/>
                  <a:pt x="18" y="79"/>
                  <a:pt x="18" y="79"/>
                </a:cubicBezTo>
                <a:close/>
                <a:moveTo>
                  <a:pt x="20" y="64"/>
                </a:moveTo>
                <a:cubicBezTo>
                  <a:pt x="20" y="64"/>
                  <a:pt x="20" y="64"/>
                  <a:pt x="21" y="64"/>
                </a:cubicBezTo>
                <a:cubicBezTo>
                  <a:pt x="21" y="62"/>
                  <a:pt x="22" y="61"/>
                  <a:pt x="23" y="59"/>
                </a:cubicBezTo>
                <a:cubicBezTo>
                  <a:pt x="23" y="59"/>
                  <a:pt x="23" y="59"/>
                  <a:pt x="22" y="59"/>
                </a:cubicBezTo>
                <a:cubicBezTo>
                  <a:pt x="22" y="60"/>
                  <a:pt x="21" y="61"/>
                  <a:pt x="20" y="63"/>
                </a:cubicBezTo>
                <a:cubicBezTo>
                  <a:pt x="20" y="63"/>
                  <a:pt x="20" y="63"/>
                  <a:pt x="20" y="64"/>
                </a:cubicBezTo>
                <a:close/>
                <a:moveTo>
                  <a:pt x="214" y="70"/>
                </a:moveTo>
                <a:cubicBezTo>
                  <a:pt x="214" y="70"/>
                  <a:pt x="214" y="70"/>
                  <a:pt x="214" y="70"/>
                </a:cubicBezTo>
                <a:cubicBezTo>
                  <a:pt x="213" y="71"/>
                  <a:pt x="212" y="72"/>
                  <a:pt x="211" y="74"/>
                </a:cubicBezTo>
                <a:cubicBezTo>
                  <a:pt x="210" y="74"/>
                  <a:pt x="210" y="74"/>
                  <a:pt x="211" y="75"/>
                </a:cubicBezTo>
                <a:cubicBezTo>
                  <a:pt x="212" y="73"/>
                  <a:pt x="213" y="72"/>
                  <a:pt x="214" y="70"/>
                </a:cubicBezTo>
                <a:close/>
                <a:moveTo>
                  <a:pt x="200" y="131"/>
                </a:moveTo>
                <a:cubicBezTo>
                  <a:pt x="201" y="130"/>
                  <a:pt x="203" y="128"/>
                  <a:pt x="204" y="127"/>
                </a:cubicBezTo>
                <a:cubicBezTo>
                  <a:pt x="202" y="127"/>
                  <a:pt x="201" y="129"/>
                  <a:pt x="200" y="131"/>
                </a:cubicBezTo>
                <a:close/>
                <a:moveTo>
                  <a:pt x="108" y="53"/>
                </a:moveTo>
                <a:cubicBezTo>
                  <a:pt x="106" y="53"/>
                  <a:pt x="103" y="53"/>
                  <a:pt x="102" y="53"/>
                </a:cubicBezTo>
                <a:cubicBezTo>
                  <a:pt x="103" y="53"/>
                  <a:pt x="107" y="54"/>
                  <a:pt x="108" y="54"/>
                </a:cubicBezTo>
                <a:cubicBezTo>
                  <a:pt x="108" y="54"/>
                  <a:pt x="108" y="53"/>
                  <a:pt x="108" y="53"/>
                </a:cubicBezTo>
                <a:close/>
                <a:moveTo>
                  <a:pt x="41" y="51"/>
                </a:moveTo>
                <a:cubicBezTo>
                  <a:pt x="40" y="50"/>
                  <a:pt x="40" y="50"/>
                  <a:pt x="3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50"/>
                  <a:pt x="39" y="51"/>
                  <a:pt x="40" y="53"/>
                </a:cubicBezTo>
                <a:cubicBezTo>
                  <a:pt x="40" y="52"/>
                  <a:pt x="40" y="51"/>
                  <a:pt x="41" y="51"/>
                </a:cubicBezTo>
                <a:close/>
                <a:moveTo>
                  <a:pt x="154" y="83"/>
                </a:moveTo>
                <a:cubicBezTo>
                  <a:pt x="155" y="82"/>
                  <a:pt x="155" y="81"/>
                  <a:pt x="156" y="81"/>
                </a:cubicBezTo>
                <a:cubicBezTo>
                  <a:pt x="155" y="81"/>
                  <a:pt x="154" y="81"/>
                  <a:pt x="153" y="81"/>
                </a:cubicBezTo>
                <a:cubicBezTo>
                  <a:pt x="153" y="81"/>
                  <a:pt x="154" y="82"/>
                  <a:pt x="154" y="83"/>
                </a:cubicBezTo>
                <a:close/>
                <a:moveTo>
                  <a:pt x="114" y="60"/>
                </a:moveTo>
                <a:cubicBezTo>
                  <a:pt x="114" y="60"/>
                  <a:pt x="114" y="60"/>
                  <a:pt x="114" y="60"/>
                </a:cubicBezTo>
                <a:cubicBezTo>
                  <a:pt x="113" y="60"/>
                  <a:pt x="113" y="61"/>
                  <a:pt x="112" y="61"/>
                </a:cubicBezTo>
                <a:cubicBezTo>
                  <a:pt x="112" y="62"/>
                  <a:pt x="111" y="63"/>
                  <a:pt x="111" y="63"/>
                </a:cubicBezTo>
                <a:cubicBezTo>
                  <a:pt x="111" y="64"/>
                  <a:pt x="112" y="63"/>
                  <a:pt x="112" y="63"/>
                </a:cubicBezTo>
                <a:cubicBezTo>
                  <a:pt x="113" y="62"/>
                  <a:pt x="113" y="61"/>
                  <a:pt x="114" y="60"/>
                </a:cubicBezTo>
                <a:close/>
                <a:moveTo>
                  <a:pt x="128" y="82"/>
                </a:moveTo>
                <a:cubicBezTo>
                  <a:pt x="128" y="82"/>
                  <a:pt x="128" y="81"/>
                  <a:pt x="127" y="81"/>
                </a:cubicBezTo>
                <a:cubicBezTo>
                  <a:pt x="127" y="81"/>
                  <a:pt x="127" y="81"/>
                  <a:pt x="127" y="82"/>
                </a:cubicBezTo>
                <a:cubicBezTo>
                  <a:pt x="126" y="83"/>
                  <a:pt x="125" y="84"/>
                  <a:pt x="124" y="85"/>
                </a:cubicBezTo>
                <a:cubicBezTo>
                  <a:pt x="124" y="85"/>
                  <a:pt x="124" y="85"/>
                  <a:pt x="125" y="85"/>
                </a:cubicBezTo>
                <a:cubicBezTo>
                  <a:pt x="126" y="84"/>
                  <a:pt x="127" y="83"/>
                  <a:pt x="128" y="82"/>
                </a:cubicBezTo>
                <a:close/>
                <a:moveTo>
                  <a:pt x="195" y="38"/>
                </a:moveTo>
                <a:cubicBezTo>
                  <a:pt x="195" y="38"/>
                  <a:pt x="195" y="38"/>
                  <a:pt x="195" y="38"/>
                </a:cubicBezTo>
                <a:cubicBezTo>
                  <a:pt x="194" y="38"/>
                  <a:pt x="194" y="39"/>
                  <a:pt x="193" y="39"/>
                </a:cubicBezTo>
                <a:cubicBezTo>
                  <a:pt x="193" y="40"/>
                  <a:pt x="193" y="40"/>
                  <a:pt x="193" y="41"/>
                </a:cubicBezTo>
                <a:cubicBezTo>
                  <a:pt x="194" y="40"/>
                  <a:pt x="195" y="39"/>
                  <a:pt x="195" y="38"/>
                </a:cubicBezTo>
                <a:close/>
                <a:moveTo>
                  <a:pt x="191" y="90"/>
                </a:moveTo>
                <a:cubicBezTo>
                  <a:pt x="190" y="91"/>
                  <a:pt x="189" y="93"/>
                  <a:pt x="189" y="94"/>
                </a:cubicBezTo>
                <a:cubicBezTo>
                  <a:pt x="190" y="93"/>
                  <a:pt x="191" y="92"/>
                  <a:pt x="191" y="90"/>
                </a:cubicBezTo>
                <a:close/>
                <a:moveTo>
                  <a:pt x="204" y="28"/>
                </a:moveTo>
                <a:cubicBezTo>
                  <a:pt x="205" y="30"/>
                  <a:pt x="206" y="31"/>
                  <a:pt x="207" y="33"/>
                </a:cubicBezTo>
                <a:cubicBezTo>
                  <a:pt x="207" y="31"/>
                  <a:pt x="205" y="29"/>
                  <a:pt x="204" y="28"/>
                </a:cubicBezTo>
                <a:close/>
                <a:moveTo>
                  <a:pt x="76" y="80"/>
                </a:moveTo>
                <a:cubicBezTo>
                  <a:pt x="76" y="81"/>
                  <a:pt x="76" y="81"/>
                  <a:pt x="76" y="82"/>
                </a:cubicBezTo>
                <a:cubicBezTo>
                  <a:pt x="77" y="82"/>
                  <a:pt x="77" y="82"/>
                  <a:pt x="78" y="82"/>
                </a:cubicBezTo>
                <a:cubicBezTo>
                  <a:pt x="77" y="81"/>
                  <a:pt x="77" y="81"/>
                  <a:pt x="76" y="80"/>
                </a:cubicBezTo>
                <a:close/>
                <a:moveTo>
                  <a:pt x="195" y="68"/>
                </a:moveTo>
                <a:cubicBezTo>
                  <a:pt x="195" y="67"/>
                  <a:pt x="195" y="66"/>
                  <a:pt x="195" y="65"/>
                </a:cubicBezTo>
                <a:cubicBezTo>
                  <a:pt x="194" y="66"/>
                  <a:pt x="194" y="66"/>
                  <a:pt x="195" y="68"/>
                </a:cubicBezTo>
                <a:close/>
                <a:moveTo>
                  <a:pt x="21" y="95"/>
                </a:moveTo>
                <a:cubicBezTo>
                  <a:pt x="24" y="96"/>
                  <a:pt x="25" y="96"/>
                  <a:pt x="27" y="95"/>
                </a:cubicBezTo>
                <a:cubicBezTo>
                  <a:pt x="25" y="95"/>
                  <a:pt x="23" y="95"/>
                  <a:pt x="21" y="95"/>
                </a:cubicBezTo>
                <a:close/>
                <a:moveTo>
                  <a:pt x="164" y="65"/>
                </a:moveTo>
                <a:cubicBezTo>
                  <a:pt x="163" y="66"/>
                  <a:pt x="163" y="66"/>
                  <a:pt x="162" y="67"/>
                </a:cubicBezTo>
                <a:cubicBezTo>
                  <a:pt x="163" y="67"/>
                  <a:pt x="164" y="67"/>
                  <a:pt x="165" y="67"/>
                </a:cubicBezTo>
                <a:cubicBezTo>
                  <a:pt x="164" y="67"/>
                  <a:pt x="164" y="66"/>
                  <a:pt x="164" y="65"/>
                </a:cubicBezTo>
                <a:close/>
                <a:moveTo>
                  <a:pt x="216" y="61"/>
                </a:moveTo>
                <a:cubicBezTo>
                  <a:pt x="216" y="61"/>
                  <a:pt x="216" y="61"/>
                  <a:pt x="216" y="61"/>
                </a:cubicBezTo>
                <a:cubicBezTo>
                  <a:pt x="216" y="62"/>
                  <a:pt x="216" y="63"/>
                  <a:pt x="217" y="64"/>
                </a:cubicBezTo>
                <a:cubicBezTo>
                  <a:pt x="217" y="63"/>
                  <a:pt x="217" y="63"/>
                  <a:pt x="218" y="63"/>
                </a:cubicBezTo>
                <a:cubicBezTo>
                  <a:pt x="217" y="62"/>
                  <a:pt x="217" y="61"/>
                  <a:pt x="216" y="61"/>
                </a:cubicBezTo>
                <a:close/>
                <a:moveTo>
                  <a:pt x="174" y="87"/>
                </a:moveTo>
                <a:cubicBezTo>
                  <a:pt x="174" y="88"/>
                  <a:pt x="174" y="88"/>
                  <a:pt x="174" y="88"/>
                </a:cubicBezTo>
                <a:cubicBezTo>
                  <a:pt x="175" y="87"/>
                  <a:pt x="175" y="86"/>
                  <a:pt x="176" y="85"/>
                </a:cubicBezTo>
                <a:cubicBezTo>
                  <a:pt x="176" y="85"/>
                  <a:pt x="176" y="84"/>
                  <a:pt x="176" y="84"/>
                </a:cubicBezTo>
                <a:cubicBezTo>
                  <a:pt x="175" y="85"/>
                  <a:pt x="174" y="86"/>
                  <a:pt x="174" y="87"/>
                </a:cubicBezTo>
                <a:close/>
                <a:moveTo>
                  <a:pt x="181" y="84"/>
                </a:moveTo>
                <a:cubicBezTo>
                  <a:pt x="181" y="84"/>
                  <a:pt x="181" y="84"/>
                  <a:pt x="181" y="84"/>
                </a:cubicBezTo>
                <a:cubicBezTo>
                  <a:pt x="182" y="83"/>
                  <a:pt x="183" y="82"/>
                  <a:pt x="184" y="81"/>
                </a:cubicBezTo>
                <a:cubicBezTo>
                  <a:pt x="184" y="81"/>
                  <a:pt x="184" y="81"/>
                  <a:pt x="183" y="80"/>
                </a:cubicBezTo>
                <a:cubicBezTo>
                  <a:pt x="182" y="82"/>
                  <a:pt x="182" y="83"/>
                  <a:pt x="181" y="84"/>
                </a:cubicBezTo>
                <a:close/>
                <a:moveTo>
                  <a:pt x="87" y="85"/>
                </a:moveTo>
                <a:cubicBezTo>
                  <a:pt x="86" y="84"/>
                  <a:pt x="85" y="85"/>
                  <a:pt x="85" y="86"/>
                </a:cubicBezTo>
                <a:cubicBezTo>
                  <a:pt x="86" y="86"/>
                  <a:pt x="86" y="86"/>
                  <a:pt x="87" y="85"/>
                </a:cubicBezTo>
                <a:close/>
                <a:moveTo>
                  <a:pt x="148" y="63"/>
                </a:moveTo>
                <a:cubicBezTo>
                  <a:pt x="147" y="64"/>
                  <a:pt x="147" y="64"/>
                  <a:pt x="148" y="65"/>
                </a:cubicBezTo>
                <a:cubicBezTo>
                  <a:pt x="149" y="64"/>
                  <a:pt x="149" y="64"/>
                  <a:pt x="148" y="63"/>
                </a:cubicBezTo>
                <a:close/>
                <a:moveTo>
                  <a:pt x="81" y="93"/>
                </a:moveTo>
                <a:cubicBezTo>
                  <a:pt x="83" y="93"/>
                  <a:pt x="85" y="93"/>
                  <a:pt x="87" y="93"/>
                </a:cubicBezTo>
                <a:cubicBezTo>
                  <a:pt x="86" y="93"/>
                  <a:pt x="84" y="93"/>
                  <a:pt x="81" y="93"/>
                </a:cubicBezTo>
                <a:close/>
                <a:moveTo>
                  <a:pt x="82" y="66"/>
                </a:moveTo>
                <a:cubicBezTo>
                  <a:pt x="81" y="68"/>
                  <a:pt x="80" y="68"/>
                  <a:pt x="82" y="69"/>
                </a:cubicBezTo>
                <a:cubicBezTo>
                  <a:pt x="82" y="68"/>
                  <a:pt x="82" y="67"/>
                  <a:pt x="82" y="66"/>
                </a:cubicBezTo>
                <a:close/>
                <a:moveTo>
                  <a:pt x="121" y="66"/>
                </a:moveTo>
                <a:cubicBezTo>
                  <a:pt x="119" y="66"/>
                  <a:pt x="119" y="66"/>
                  <a:pt x="119" y="67"/>
                </a:cubicBezTo>
                <a:cubicBezTo>
                  <a:pt x="121" y="67"/>
                  <a:pt x="121" y="67"/>
                  <a:pt x="121" y="66"/>
                </a:cubicBezTo>
                <a:close/>
                <a:moveTo>
                  <a:pt x="13" y="77"/>
                </a:moveTo>
                <a:cubicBezTo>
                  <a:pt x="13" y="78"/>
                  <a:pt x="13" y="80"/>
                  <a:pt x="13" y="81"/>
                </a:cubicBezTo>
                <a:cubicBezTo>
                  <a:pt x="14" y="79"/>
                  <a:pt x="13" y="78"/>
                  <a:pt x="13" y="77"/>
                </a:cubicBezTo>
                <a:close/>
                <a:moveTo>
                  <a:pt x="122" y="54"/>
                </a:moveTo>
                <a:cubicBezTo>
                  <a:pt x="123" y="54"/>
                  <a:pt x="125" y="54"/>
                  <a:pt x="127" y="53"/>
                </a:cubicBezTo>
                <a:cubicBezTo>
                  <a:pt x="127" y="53"/>
                  <a:pt x="127" y="53"/>
                  <a:pt x="127" y="53"/>
                </a:cubicBezTo>
                <a:cubicBezTo>
                  <a:pt x="125" y="53"/>
                  <a:pt x="124" y="53"/>
                  <a:pt x="122" y="53"/>
                </a:cubicBezTo>
                <a:cubicBezTo>
                  <a:pt x="122" y="53"/>
                  <a:pt x="122" y="53"/>
                  <a:pt x="122" y="53"/>
                </a:cubicBezTo>
                <a:cubicBezTo>
                  <a:pt x="122" y="53"/>
                  <a:pt x="122" y="53"/>
                  <a:pt x="122" y="54"/>
                </a:cubicBezTo>
                <a:close/>
                <a:moveTo>
                  <a:pt x="163" y="72"/>
                </a:moveTo>
                <a:cubicBezTo>
                  <a:pt x="163" y="71"/>
                  <a:pt x="163" y="71"/>
                  <a:pt x="163" y="71"/>
                </a:cubicBezTo>
                <a:cubicBezTo>
                  <a:pt x="162" y="71"/>
                  <a:pt x="161" y="71"/>
                  <a:pt x="160" y="71"/>
                </a:cubicBezTo>
                <a:cubicBezTo>
                  <a:pt x="160" y="71"/>
                  <a:pt x="160" y="71"/>
                  <a:pt x="160" y="71"/>
                </a:cubicBezTo>
                <a:cubicBezTo>
                  <a:pt x="160" y="71"/>
                  <a:pt x="160" y="72"/>
                  <a:pt x="160" y="72"/>
                </a:cubicBezTo>
                <a:cubicBezTo>
                  <a:pt x="161" y="72"/>
                  <a:pt x="162" y="72"/>
                  <a:pt x="163" y="72"/>
                </a:cubicBezTo>
                <a:close/>
                <a:moveTo>
                  <a:pt x="79" y="85"/>
                </a:moveTo>
                <a:cubicBezTo>
                  <a:pt x="77" y="85"/>
                  <a:pt x="76" y="85"/>
                  <a:pt x="75" y="86"/>
                </a:cubicBezTo>
                <a:cubicBezTo>
                  <a:pt x="77" y="86"/>
                  <a:pt x="78" y="86"/>
                  <a:pt x="79" y="85"/>
                </a:cubicBezTo>
                <a:close/>
                <a:moveTo>
                  <a:pt x="193" y="25"/>
                </a:moveTo>
                <a:cubicBezTo>
                  <a:pt x="194" y="24"/>
                  <a:pt x="194" y="24"/>
                  <a:pt x="193" y="22"/>
                </a:cubicBezTo>
                <a:cubicBezTo>
                  <a:pt x="193" y="23"/>
                  <a:pt x="193" y="24"/>
                  <a:pt x="193" y="25"/>
                </a:cubicBezTo>
                <a:close/>
                <a:moveTo>
                  <a:pt x="59" y="90"/>
                </a:moveTo>
                <a:cubicBezTo>
                  <a:pt x="58" y="90"/>
                  <a:pt x="58" y="90"/>
                  <a:pt x="57" y="91"/>
                </a:cubicBezTo>
                <a:cubicBezTo>
                  <a:pt x="57" y="91"/>
                  <a:pt x="58" y="92"/>
                  <a:pt x="58" y="92"/>
                </a:cubicBezTo>
                <a:cubicBezTo>
                  <a:pt x="58" y="92"/>
                  <a:pt x="59" y="91"/>
                  <a:pt x="59" y="91"/>
                </a:cubicBezTo>
                <a:cubicBezTo>
                  <a:pt x="59" y="91"/>
                  <a:pt x="59" y="90"/>
                  <a:pt x="59" y="90"/>
                </a:cubicBezTo>
                <a:close/>
                <a:moveTo>
                  <a:pt x="21" y="74"/>
                </a:moveTo>
                <a:cubicBezTo>
                  <a:pt x="20" y="75"/>
                  <a:pt x="20" y="76"/>
                  <a:pt x="21" y="77"/>
                </a:cubicBezTo>
                <a:cubicBezTo>
                  <a:pt x="22" y="75"/>
                  <a:pt x="22" y="75"/>
                  <a:pt x="21" y="74"/>
                </a:cubicBezTo>
                <a:close/>
                <a:moveTo>
                  <a:pt x="178" y="57"/>
                </a:moveTo>
                <a:cubicBezTo>
                  <a:pt x="177" y="57"/>
                  <a:pt x="177" y="57"/>
                  <a:pt x="176" y="57"/>
                </a:cubicBezTo>
                <a:cubicBezTo>
                  <a:pt x="176" y="58"/>
                  <a:pt x="177" y="58"/>
                  <a:pt x="177" y="59"/>
                </a:cubicBezTo>
                <a:cubicBezTo>
                  <a:pt x="177" y="58"/>
                  <a:pt x="178" y="58"/>
                  <a:pt x="178" y="57"/>
                </a:cubicBezTo>
                <a:close/>
                <a:moveTo>
                  <a:pt x="232" y="72"/>
                </a:moveTo>
                <a:cubicBezTo>
                  <a:pt x="233" y="74"/>
                  <a:pt x="234" y="76"/>
                  <a:pt x="235" y="76"/>
                </a:cubicBezTo>
                <a:cubicBezTo>
                  <a:pt x="234" y="75"/>
                  <a:pt x="233" y="73"/>
                  <a:pt x="232" y="72"/>
                </a:cubicBezTo>
                <a:close/>
                <a:moveTo>
                  <a:pt x="106" y="64"/>
                </a:moveTo>
                <a:cubicBezTo>
                  <a:pt x="106" y="63"/>
                  <a:pt x="106" y="62"/>
                  <a:pt x="105" y="62"/>
                </a:cubicBezTo>
                <a:cubicBezTo>
                  <a:pt x="105" y="63"/>
                  <a:pt x="104" y="63"/>
                  <a:pt x="104" y="64"/>
                </a:cubicBezTo>
                <a:cubicBezTo>
                  <a:pt x="105" y="64"/>
                  <a:pt x="105" y="64"/>
                  <a:pt x="106" y="64"/>
                </a:cubicBezTo>
                <a:close/>
                <a:moveTo>
                  <a:pt x="41" y="85"/>
                </a:moveTo>
                <a:cubicBezTo>
                  <a:pt x="41" y="85"/>
                  <a:pt x="41" y="85"/>
                  <a:pt x="41" y="85"/>
                </a:cubicBezTo>
                <a:cubicBezTo>
                  <a:pt x="41" y="85"/>
                  <a:pt x="42" y="85"/>
                  <a:pt x="42" y="85"/>
                </a:cubicBezTo>
                <a:cubicBezTo>
                  <a:pt x="42" y="84"/>
                  <a:pt x="42" y="84"/>
                  <a:pt x="43" y="83"/>
                </a:cubicBezTo>
                <a:cubicBezTo>
                  <a:pt x="42" y="83"/>
                  <a:pt x="42" y="83"/>
                  <a:pt x="42" y="83"/>
                </a:cubicBezTo>
                <a:cubicBezTo>
                  <a:pt x="42" y="84"/>
                  <a:pt x="41" y="84"/>
                  <a:pt x="41" y="85"/>
                </a:cubicBezTo>
                <a:close/>
                <a:moveTo>
                  <a:pt x="41" y="47"/>
                </a:moveTo>
                <a:cubicBezTo>
                  <a:pt x="42" y="48"/>
                  <a:pt x="42" y="48"/>
                  <a:pt x="42" y="49"/>
                </a:cubicBezTo>
                <a:cubicBezTo>
                  <a:pt x="43" y="48"/>
                  <a:pt x="43" y="48"/>
                  <a:pt x="43" y="47"/>
                </a:cubicBezTo>
                <a:cubicBezTo>
                  <a:pt x="43" y="47"/>
                  <a:pt x="42" y="47"/>
                  <a:pt x="41" y="47"/>
                </a:cubicBezTo>
                <a:close/>
                <a:moveTo>
                  <a:pt x="180" y="90"/>
                </a:moveTo>
                <a:cubicBezTo>
                  <a:pt x="180" y="90"/>
                  <a:pt x="180" y="90"/>
                  <a:pt x="179" y="90"/>
                </a:cubicBezTo>
                <a:cubicBezTo>
                  <a:pt x="179" y="90"/>
                  <a:pt x="179" y="91"/>
                  <a:pt x="179" y="92"/>
                </a:cubicBezTo>
                <a:cubicBezTo>
                  <a:pt x="180" y="91"/>
                  <a:pt x="180" y="91"/>
                  <a:pt x="180" y="90"/>
                </a:cubicBezTo>
                <a:close/>
                <a:moveTo>
                  <a:pt x="95" y="78"/>
                </a:moveTo>
                <a:cubicBezTo>
                  <a:pt x="96" y="77"/>
                  <a:pt x="96" y="77"/>
                  <a:pt x="96" y="76"/>
                </a:cubicBezTo>
                <a:cubicBezTo>
                  <a:pt x="96" y="76"/>
                  <a:pt x="95" y="76"/>
                  <a:pt x="95" y="77"/>
                </a:cubicBezTo>
                <a:cubicBezTo>
                  <a:pt x="95" y="77"/>
                  <a:pt x="95" y="78"/>
                  <a:pt x="95" y="78"/>
                </a:cubicBezTo>
                <a:close/>
                <a:moveTo>
                  <a:pt x="182" y="88"/>
                </a:moveTo>
                <a:cubicBezTo>
                  <a:pt x="182" y="88"/>
                  <a:pt x="182" y="88"/>
                  <a:pt x="182" y="88"/>
                </a:cubicBezTo>
                <a:cubicBezTo>
                  <a:pt x="182" y="88"/>
                  <a:pt x="183" y="87"/>
                  <a:pt x="183" y="87"/>
                </a:cubicBezTo>
                <a:cubicBezTo>
                  <a:pt x="183" y="86"/>
                  <a:pt x="184" y="86"/>
                  <a:pt x="184" y="85"/>
                </a:cubicBezTo>
                <a:cubicBezTo>
                  <a:pt x="183" y="86"/>
                  <a:pt x="182" y="87"/>
                  <a:pt x="182" y="88"/>
                </a:cubicBezTo>
                <a:close/>
                <a:moveTo>
                  <a:pt x="78" y="73"/>
                </a:moveTo>
                <a:cubicBezTo>
                  <a:pt x="78" y="73"/>
                  <a:pt x="78" y="73"/>
                  <a:pt x="78" y="73"/>
                </a:cubicBezTo>
                <a:cubicBezTo>
                  <a:pt x="77" y="74"/>
                  <a:pt x="76" y="75"/>
                  <a:pt x="76" y="76"/>
                </a:cubicBezTo>
                <a:cubicBezTo>
                  <a:pt x="76" y="76"/>
                  <a:pt x="76" y="76"/>
                  <a:pt x="76" y="76"/>
                </a:cubicBezTo>
                <a:cubicBezTo>
                  <a:pt x="77" y="75"/>
                  <a:pt x="78" y="74"/>
                  <a:pt x="78" y="73"/>
                </a:cubicBezTo>
                <a:close/>
                <a:moveTo>
                  <a:pt x="129" y="93"/>
                </a:moveTo>
                <a:cubicBezTo>
                  <a:pt x="130" y="92"/>
                  <a:pt x="130" y="92"/>
                  <a:pt x="131" y="91"/>
                </a:cubicBezTo>
                <a:cubicBezTo>
                  <a:pt x="129" y="91"/>
                  <a:pt x="129" y="91"/>
                  <a:pt x="129" y="93"/>
                </a:cubicBezTo>
                <a:close/>
                <a:moveTo>
                  <a:pt x="110" y="71"/>
                </a:moveTo>
                <a:cubicBezTo>
                  <a:pt x="110" y="71"/>
                  <a:pt x="111" y="71"/>
                  <a:pt x="112" y="71"/>
                </a:cubicBezTo>
                <a:cubicBezTo>
                  <a:pt x="111" y="70"/>
                  <a:pt x="111" y="70"/>
                  <a:pt x="111" y="70"/>
                </a:cubicBezTo>
                <a:cubicBezTo>
                  <a:pt x="110" y="70"/>
                  <a:pt x="110" y="70"/>
                  <a:pt x="110" y="71"/>
                </a:cubicBezTo>
                <a:close/>
                <a:moveTo>
                  <a:pt x="124" y="62"/>
                </a:moveTo>
                <a:cubicBezTo>
                  <a:pt x="125" y="60"/>
                  <a:pt x="126" y="60"/>
                  <a:pt x="126" y="59"/>
                </a:cubicBezTo>
                <a:cubicBezTo>
                  <a:pt x="124" y="61"/>
                  <a:pt x="124" y="61"/>
                  <a:pt x="124" y="62"/>
                </a:cubicBezTo>
                <a:close/>
                <a:moveTo>
                  <a:pt x="104" y="80"/>
                </a:moveTo>
                <a:cubicBezTo>
                  <a:pt x="105" y="79"/>
                  <a:pt x="105" y="79"/>
                  <a:pt x="106" y="78"/>
                </a:cubicBezTo>
                <a:cubicBezTo>
                  <a:pt x="105" y="78"/>
                  <a:pt x="105" y="78"/>
                  <a:pt x="104" y="80"/>
                </a:cubicBezTo>
                <a:close/>
                <a:moveTo>
                  <a:pt x="88" y="90"/>
                </a:moveTo>
                <a:cubicBezTo>
                  <a:pt x="89" y="90"/>
                  <a:pt x="89" y="90"/>
                  <a:pt x="90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90" y="90"/>
                  <a:pt x="90" y="89"/>
                  <a:pt x="90" y="89"/>
                </a:cubicBezTo>
                <a:cubicBezTo>
                  <a:pt x="89" y="89"/>
                  <a:pt x="89" y="90"/>
                  <a:pt x="88" y="90"/>
                </a:cubicBezTo>
                <a:close/>
                <a:moveTo>
                  <a:pt x="194" y="88"/>
                </a:moveTo>
                <a:cubicBezTo>
                  <a:pt x="194" y="88"/>
                  <a:pt x="194" y="88"/>
                  <a:pt x="194" y="88"/>
                </a:cubicBezTo>
                <a:cubicBezTo>
                  <a:pt x="195" y="88"/>
                  <a:pt x="195" y="87"/>
                  <a:pt x="195" y="87"/>
                </a:cubicBezTo>
                <a:cubicBezTo>
                  <a:pt x="196" y="86"/>
                  <a:pt x="196" y="86"/>
                  <a:pt x="195" y="85"/>
                </a:cubicBezTo>
                <a:cubicBezTo>
                  <a:pt x="195" y="86"/>
                  <a:pt x="194" y="87"/>
                  <a:pt x="194" y="88"/>
                </a:cubicBezTo>
                <a:close/>
                <a:moveTo>
                  <a:pt x="16" y="62"/>
                </a:moveTo>
                <a:cubicBezTo>
                  <a:pt x="15" y="63"/>
                  <a:pt x="16" y="64"/>
                  <a:pt x="16" y="64"/>
                </a:cubicBezTo>
                <a:cubicBezTo>
                  <a:pt x="16" y="64"/>
                  <a:pt x="17" y="64"/>
                  <a:pt x="17" y="63"/>
                </a:cubicBezTo>
                <a:cubicBezTo>
                  <a:pt x="17" y="63"/>
                  <a:pt x="16" y="62"/>
                  <a:pt x="16" y="62"/>
                </a:cubicBezTo>
                <a:close/>
                <a:moveTo>
                  <a:pt x="26" y="66"/>
                </a:moveTo>
                <a:cubicBezTo>
                  <a:pt x="24" y="68"/>
                  <a:pt x="24" y="69"/>
                  <a:pt x="25" y="69"/>
                </a:cubicBezTo>
                <a:cubicBezTo>
                  <a:pt x="25" y="68"/>
                  <a:pt x="26" y="67"/>
                  <a:pt x="26" y="66"/>
                </a:cubicBezTo>
                <a:close/>
                <a:moveTo>
                  <a:pt x="66" y="65"/>
                </a:moveTo>
                <a:cubicBezTo>
                  <a:pt x="66" y="64"/>
                  <a:pt x="66" y="64"/>
                  <a:pt x="66" y="63"/>
                </a:cubicBezTo>
                <a:cubicBezTo>
                  <a:pt x="66" y="63"/>
                  <a:pt x="65" y="63"/>
                  <a:pt x="65" y="64"/>
                </a:cubicBezTo>
                <a:cubicBezTo>
                  <a:pt x="65" y="64"/>
                  <a:pt x="65" y="64"/>
                  <a:pt x="66" y="65"/>
                </a:cubicBezTo>
                <a:close/>
                <a:moveTo>
                  <a:pt x="114" y="54"/>
                </a:moveTo>
                <a:cubicBezTo>
                  <a:pt x="114" y="53"/>
                  <a:pt x="113" y="53"/>
                  <a:pt x="113" y="53"/>
                </a:cubicBezTo>
                <a:cubicBezTo>
                  <a:pt x="112" y="53"/>
                  <a:pt x="112" y="53"/>
                  <a:pt x="112" y="54"/>
                </a:cubicBezTo>
                <a:cubicBezTo>
                  <a:pt x="112" y="54"/>
                  <a:pt x="113" y="54"/>
                  <a:pt x="114" y="54"/>
                </a:cubicBezTo>
                <a:close/>
                <a:moveTo>
                  <a:pt x="149" y="58"/>
                </a:moveTo>
                <a:cubicBezTo>
                  <a:pt x="149" y="58"/>
                  <a:pt x="150" y="57"/>
                  <a:pt x="150" y="57"/>
                </a:cubicBezTo>
                <a:cubicBezTo>
                  <a:pt x="149" y="57"/>
                  <a:pt x="149" y="57"/>
                  <a:pt x="148" y="57"/>
                </a:cubicBezTo>
                <a:cubicBezTo>
                  <a:pt x="148" y="58"/>
                  <a:pt x="149" y="58"/>
                  <a:pt x="149" y="58"/>
                </a:cubicBezTo>
                <a:close/>
                <a:moveTo>
                  <a:pt x="12" y="66"/>
                </a:moveTo>
                <a:cubicBezTo>
                  <a:pt x="12" y="65"/>
                  <a:pt x="12" y="65"/>
                  <a:pt x="13" y="64"/>
                </a:cubicBezTo>
                <a:cubicBezTo>
                  <a:pt x="12" y="64"/>
                  <a:pt x="11" y="65"/>
                  <a:pt x="12" y="66"/>
                </a:cubicBezTo>
                <a:close/>
                <a:moveTo>
                  <a:pt x="171" y="64"/>
                </a:moveTo>
                <a:cubicBezTo>
                  <a:pt x="171" y="64"/>
                  <a:pt x="171" y="64"/>
                  <a:pt x="171" y="64"/>
                </a:cubicBezTo>
                <a:cubicBezTo>
                  <a:pt x="171" y="63"/>
                  <a:pt x="171" y="63"/>
                  <a:pt x="171" y="62"/>
                </a:cubicBezTo>
                <a:cubicBezTo>
                  <a:pt x="171" y="63"/>
                  <a:pt x="171" y="63"/>
                  <a:pt x="171" y="64"/>
                </a:cubicBezTo>
                <a:close/>
                <a:moveTo>
                  <a:pt x="83" y="57"/>
                </a:moveTo>
                <a:cubicBezTo>
                  <a:pt x="84" y="57"/>
                  <a:pt x="85" y="57"/>
                  <a:pt x="85" y="55"/>
                </a:cubicBezTo>
                <a:cubicBezTo>
                  <a:pt x="84" y="56"/>
                  <a:pt x="84" y="57"/>
                  <a:pt x="83" y="57"/>
                </a:cubicBezTo>
                <a:close/>
                <a:moveTo>
                  <a:pt x="90" y="79"/>
                </a:moveTo>
                <a:cubicBezTo>
                  <a:pt x="90" y="79"/>
                  <a:pt x="89" y="80"/>
                  <a:pt x="88" y="81"/>
                </a:cubicBezTo>
                <a:cubicBezTo>
                  <a:pt x="89" y="81"/>
                  <a:pt x="89" y="81"/>
                  <a:pt x="89" y="81"/>
                </a:cubicBezTo>
                <a:cubicBezTo>
                  <a:pt x="90" y="80"/>
                  <a:pt x="90" y="80"/>
                  <a:pt x="90" y="79"/>
                </a:cubicBezTo>
                <a:close/>
                <a:moveTo>
                  <a:pt x="199" y="81"/>
                </a:moveTo>
                <a:cubicBezTo>
                  <a:pt x="199" y="81"/>
                  <a:pt x="198" y="81"/>
                  <a:pt x="198" y="81"/>
                </a:cubicBezTo>
                <a:cubicBezTo>
                  <a:pt x="198" y="82"/>
                  <a:pt x="198" y="82"/>
                  <a:pt x="198" y="83"/>
                </a:cubicBezTo>
                <a:cubicBezTo>
                  <a:pt x="199" y="83"/>
                  <a:pt x="199" y="82"/>
                  <a:pt x="199" y="82"/>
                </a:cubicBezTo>
                <a:cubicBezTo>
                  <a:pt x="199" y="82"/>
                  <a:pt x="199" y="81"/>
                  <a:pt x="199" y="81"/>
                </a:cubicBezTo>
                <a:close/>
                <a:moveTo>
                  <a:pt x="153" y="54"/>
                </a:moveTo>
                <a:cubicBezTo>
                  <a:pt x="153" y="54"/>
                  <a:pt x="153" y="54"/>
                  <a:pt x="153" y="54"/>
                </a:cubicBezTo>
                <a:cubicBezTo>
                  <a:pt x="152" y="54"/>
                  <a:pt x="152" y="54"/>
                  <a:pt x="151" y="54"/>
                </a:cubicBezTo>
                <a:cubicBezTo>
                  <a:pt x="152" y="54"/>
                  <a:pt x="152" y="55"/>
                  <a:pt x="152" y="55"/>
                </a:cubicBezTo>
                <a:cubicBezTo>
                  <a:pt x="152" y="55"/>
                  <a:pt x="153" y="54"/>
                  <a:pt x="153" y="54"/>
                </a:cubicBezTo>
                <a:close/>
                <a:moveTo>
                  <a:pt x="150" y="61"/>
                </a:moveTo>
                <a:cubicBezTo>
                  <a:pt x="151" y="60"/>
                  <a:pt x="152" y="60"/>
                  <a:pt x="152" y="59"/>
                </a:cubicBezTo>
                <a:cubicBezTo>
                  <a:pt x="150" y="60"/>
                  <a:pt x="150" y="60"/>
                  <a:pt x="150" y="61"/>
                </a:cubicBezTo>
                <a:close/>
                <a:moveTo>
                  <a:pt x="110" y="79"/>
                </a:moveTo>
                <a:cubicBezTo>
                  <a:pt x="110" y="79"/>
                  <a:pt x="110" y="79"/>
                  <a:pt x="110" y="79"/>
                </a:cubicBezTo>
                <a:cubicBezTo>
                  <a:pt x="111" y="79"/>
                  <a:pt x="111" y="79"/>
                  <a:pt x="112" y="79"/>
                </a:cubicBezTo>
                <a:cubicBezTo>
                  <a:pt x="111" y="79"/>
                  <a:pt x="111" y="79"/>
                  <a:pt x="110" y="79"/>
                </a:cubicBezTo>
                <a:close/>
                <a:moveTo>
                  <a:pt x="40" y="72"/>
                </a:moveTo>
                <a:cubicBezTo>
                  <a:pt x="41" y="71"/>
                  <a:pt x="41" y="70"/>
                  <a:pt x="40" y="70"/>
                </a:cubicBezTo>
                <a:cubicBezTo>
                  <a:pt x="40" y="70"/>
                  <a:pt x="40" y="70"/>
                  <a:pt x="40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40" y="71"/>
                  <a:pt x="40" y="71"/>
                  <a:pt x="40" y="72"/>
                </a:cubicBezTo>
                <a:close/>
                <a:moveTo>
                  <a:pt x="205" y="47"/>
                </a:moveTo>
                <a:cubicBezTo>
                  <a:pt x="206" y="46"/>
                  <a:pt x="206" y="46"/>
                  <a:pt x="204" y="44"/>
                </a:cubicBezTo>
                <a:cubicBezTo>
                  <a:pt x="205" y="45"/>
                  <a:pt x="205" y="46"/>
                  <a:pt x="205" y="47"/>
                </a:cubicBezTo>
                <a:close/>
                <a:moveTo>
                  <a:pt x="47" y="90"/>
                </a:moveTo>
                <a:cubicBezTo>
                  <a:pt x="46" y="90"/>
                  <a:pt x="46" y="91"/>
                  <a:pt x="46" y="92"/>
                </a:cubicBezTo>
                <a:cubicBezTo>
                  <a:pt x="47" y="91"/>
                  <a:pt x="47" y="91"/>
                  <a:pt x="47" y="90"/>
                </a:cubicBezTo>
                <a:close/>
                <a:moveTo>
                  <a:pt x="173" y="69"/>
                </a:moveTo>
                <a:cubicBezTo>
                  <a:pt x="173" y="68"/>
                  <a:pt x="172" y="67"/>
                  <a:pt x="172" y="67"/>
                </a:cubicBezTo>
                <a:cubicBezTo>
                  <a:pt x="172" y="67"/>
                  <a:pt x="172" y="68"/>
                  <a:pt x="171" y="68"/>
                </a:cubicBezTo>
                <a:cubicBezTo>
                  <a:pt x="172" y="68"/>
                  <a:pt x="172" y="68"/>
                  <a:pt x="173" y="69"/>
                </a:cubicBezTo>
                <a:close/>
                <a:moveTo>
                  <a:pt x="116" y="70"/>
                </a:moveTo>
                <a:cubicBezTo>
                  <a:pt x="116" y="71"/>
                  <a:pt x="115" y="71"/>
                  <a:pt x="115" y="7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6" y="71"/>
                  <a:pt x="116" y="71"/>
                  <a:pt x="116" y="70"/>
                </a:cubicBezTo>
                <a:close/>
                <a:moveTo>
                  <a:pt x="193" y="49"/>
                </a:moveTo>
                <a:cubicBezTo>
                  <a:pt x="194" y="49"/>
                  <a:pt x="194" y="49"/>
                  <a:pt x="194" y="49"/>
                </a:cubicBezTo>
                <a:cubicBezTo>
                  <a:pt x="194" y="48"/>
                  <a:pt x="194" y="47"/>
                  <a:pt x="193" y="46"/>
                </a:cubicBezTo>
                <a:cubicBezTo>
                  <a:pt x="193" y="47"/>
                  <a:pt x="193" y="48"/>
                  <a:pt x="193" y="49"/>
                </a:cubicBezTo>
                <a:close/>
                <a:moveTo>
                  <a:pt x="206" y="118"/>
                </a:moveTo>
                <a:cubicBezTo>
                  <a:pt x="207" y="117"/>
                  <a:pt x="207" y="116"/>
                  <a:pt x="208" y="115"/>
                </a:cubicBezTo>
                <a:cubicBezTo>
                  <a:pt x="208" y="115"/>
                  <a:pt x="208" y="115"/>
                  <a:pt x="208" y="115"/>
                </a:cubicBezTo>
                <a:cubicBezTo>
                  <a:pt x="207" y="116"/>
                  <a:pt x="206" y="116"/>
                  <a:pt x="206" y="118"/>
                </a:cubicBezTo>
                <a:close/>
                <a:moveTo>
                  <a:pt x="146" y="59"/>
                </a:moveTo>
                <a:cubicBezTo>
                  <a:pt x="146" y="59"/>
                  <a:pt x="146" y="60"/>
                  <a:pt x="146" y="61"/>
                </a:cubicBezTo>
                <a:cubicBezTo>
                  <a:pt x="147" y="60"/>
                  <a:pt x="147" y="60"/>
                  <a:pt x="146" y="59"/>
                </a:cubicBezTo>
                <a:close/>
                <a:moveTo>
                  <a:pt x="95" y="90"/>
                </a:moveTo>
                <a:cubicBezTo>
                  <a:pt x="94" y="89"/>
                  <a:pt x="93" y="89"/>
                  <a:pt x="93" y="90"/>
                </a:cubicBezTo>
                <a:cubicBezTo>
                  <a:pt x="94" y="90"/>
                  <a:pt x="94" y="90"/>
                  <a:pt x="95" y="90"/>
                </a:cubicBezTo>
                <a:close/>
                <a:moveTo>
                  <a:pt x="134" y="78"/>
                </a:moveTo>
                <a:cubicBezTo>
                  <a:pt x="134" y="78"/>
                  <a:pt x="134" y="78"/>
                  <a:pt x="134" y="78"/>
                </a:cubicBezTo>
                <a:cubicBezTo>
                  <a:pt x="135" y="79"/>
                  <a:pt x="135" y="79"/>
                  <a:pt x="136" y="79"/>
                </a:cubicBezTo>
                <a:cubicBezTo>
                  <a:pt x="136" y="79"/>
                  <a:pt x="136" y="78"/>
                  <a:pt x="136" y="78"/>
                </a:cubicBezTo>
                <a:cubicBezTo>
                  <a:pt x="135" y="78"/>
                  <a:pt x="135" y="78"/>
                  <a:pt x="134" y="78"/>
                </a:cubicBezTo>
                <a:close/>
                <a:moveTo>
                  <a:pt x="28" y="79"/>
                </a:moveTo>
                <a:cubicBezTo>
                  <a:pt x="28" y="80"/>
                  <a:pt x="29" y="80"/>
                  <a:pt x="29" y="81"/>
                </a:cubicBezTo>
                <a:cubicBezTo>
                  <a:pt x="29" y="80"/>
                  <a:pt x="29" y="80"/>
                  <a:pt x="28" y="79"/>
                </a:cubicBezTo>
                <a:close/>
                <a:moveTo>
                  <a:pt x="113" y="84"/>
                </a:moveTo>
                <a:cubicBezTo>
                  <a:pt x="113" y="84"/>
                  <a:pt x="114" y="83"/>
                  <a:pt x="114" y="82"/>
                </a:cubicBezTo>
                <a:cubicBezTo>
                  <a:pt x="113" y="83"/>
                  <a:pt x="113" y="83"/>
                  <a:pt x="113" y="84"/>
                </a:cubicBezTo>
                <a:close/>
                <a:moveTo>
                  <a:pt x="14" y="94"/>
                </a:moveTo>
                <a:cubicBezTo>
                  <a:pt x="14" y="95"/>
                  <a:pt x="14" y="95"/>
                  <a:pt x="16" y="95"/>
                </a:cubicBezTo>
                <a:cubicBezTo>
                  <a:pt x="15" y="94"/>
                  <a:pt x="15" y="94"/>
                  <a:pt x="14" y="94"/>
                </a:cubicBezTo>
                <a:close/>
                <a:moveTo>
                  <a:pt x="140" y="65"/>
                </a:moveTo>
                <a:cubicBezTo>
                  <a:pt x="139" y="64"/>
                  <a:pt x="139" y="64"/>
                  <a:pt x="139" y="63"/>
                </a:cubicBezTo>
                <a:cubicBezTo>
                  <a:pt x="138" y="64"/>
                  <a:pt x="138" y="64"/>
                  <a:pt x="138" y="65"/>
                </a:cubicBezTo>
                <a:cubicBezTo>
                  <a:pt x="139" y="65"/>
                  <a:pt x="139" y="65"/>
                  <a:pt x="140" y="65"/>
                </a:cubicBezTo>
                <a:close/>
                <a:moveTo>
                  <a:pt x="217" y="82"/>
                </a:moveTo>
                <a:cubicBezTo>
                  <a:pt x="216" y="83"/>
                  <a:pt x="216" y="83"/>
                  <a:pt x="217" y="84"/>
                </a:cubicBezTo>
                <a:cubicBezTo>
                  <a:pt x="217" y="83"/>
                  <a:pt x="217" y="83"/>
                  <a:pt x="217" y="82"/>
                </a:cubicBezTo>
                <a:close/>
                <a:moveTo>
                  <a:pt x="173" y="93"/>
                </a:moveTo>
                <a:cubicBezTo>
                  <a:pt x="173" y="93"/>
                  <a:pt x="173" y="93"/>
                  <a:pt x="173" y="93"/>
                </a:cubicBezTo>
                <a:cubicBezTo>
                  <a:pt x="173" y="93"/>
                  <a:pt x="172" y="93"/>
                  <a:pt x="172" y="94"/>
                </a:cubicBezTo>
                <a:cubicBezTo>
                  <a:pt x="172" y="94"/>
                  <a:pt x="173" y="94"/>
                  <a:pt x="173" y="94"/>
                </a:cubicBezTo>
                <a:cubicBezTo>
                  <a:pt x="173" y="93"/>
                  <a:pt x="173" y="93"/>
                  <a:pt x="173" y="93"/>
                </a:cubicBezTo>
                <a:close/>
                <a:moveTo>
                  <a:pt x="73" y="55"/>
                </a:moveTo>
                <a:cubicBezTo>
                  <a:pt x="73" y="55"/>
                  <a:pt x="73" y="54"/>
                  <a:pt x="73" y="54"/>
                </a:cubicBezTo>
                <a:cubicBezTo>
                  <a:pt x="73" y="54"/>
                  <a:pt x="73" y="54"/>
                  <a:pt x="72" y="54"/>
                </a:cubicBezTo>
                <a:cubicBezTo>
                  <a:pt x="72" y="54"/>
                  <a:pt x="73" y="55"/>
                  <a:pt x="73" y="55"/>
                </a:cubicBezTo>
                <a:close/>
                <a:moveTo>
                  <a:pt x="28" y="74"/>
                </a:moveTo>
                <a:cubicBezTo>
                  <a:pt x="28" y="74"/>
                  <a:pt x="28" y="74"/>
                  <a:pt x="28" y="74"/>
                </a:cubicBezTo>
                <a:cubicBezTo>
                  <a:pt x="28" y="74"/>
                  <a:pt x="29" y="74"/>
                  <a:pt x="29" y="73"/>
                </a:cubicBezTo>
                <a:cubicBezTo>
                  <a:pt x="28" y="73"/>
                  <a:pt x="28" y="74"/>
                  <a:pt x="28" y="74"/>
                </a:cubicBezTo>
                <a:close/>
                <a:moveTo>
                  <a:pt x="138" y="59"/>
                </a:moveTo>
                <a:cubicBezTo>
                  <a:pt x="138" y="59"/>
                  <a:pt x="139" y="59"/>
                  <a:pt x="139" y="59"/>
                </a:cubicBezTo>
                <a:cubicBezTo>
                  <a:pt x="139" y="59"/>
                  <a:pt x="139" y="58"/>
                  <a:pt x="140" y="58"/>
                </a:cubicBezTo>
                <a:cubicBezTo>
                  <a:pt x="139" y="58"/>
                  <a:pt x="139" y="58"/>
                  <a:pt x="138" y="59"/>
                </a:cubicBezTo>
                <a:close/>
                <a:moveTo>
                  <a:pt x="188" y="137"/>
                </a:moveTo>
                <a:cubicBezTo>
                  <a:pt x="188" y="136"/>
                  <a:pt x="188" y="136"/>
                  <a:pt x="188" y="135"/>
                </a:cubicBezTo>
                <a:cubicBezTo>
                  <a:pt x="188" y="135"/>
                  <a:pt x="188" y="135"/>
                  <a:pt x="188" y="135"/>
                </a:cubicBezTo>
                <a:cubicBezTo>
                  <a:pt x="188" y="136"/>
                  <a:pt x="188" y="136"/>
                  <a:pt x="188" y="137"/>
                </a:cubicBezTo>
                <a:close/>
                <a:moveTo>
                  <a:pt x="203" y="49"/>
                </a:moveTo>
                <a:cubicBezTo>
                  <a:pt x="203" y="49"/>
                  <a:pt x="203" y="50"/>
                  <a:pt x="203" y="50"/>
                </a:cubicBezTo>
                <a:cubicBezTo>
                  <a:pt x="203" y="50"/>
                  <a:pt x="203" y="49"/>
                  <a:pt x="203" y="49"/>
                </a:cubicBezTo>
                <a:close/>
                <a:moveTo>
                  <a:pt x="115" y="63"/>
                </a:moveTo>
                <a:cubicBezTo>
                  <a:pt x="115" y="63"/>
                  <a:pt x="115" y="63"/>
                  <a:pt x="116" y="63"/>
                </a:cubicBezTo>
                <a:cubicBezTo>
                  <a:pt x="116" y="63"/>
                  <a:pt x="115" y="63"/>
                  <a:pt x="115" y="62"/>
                </a:cubicBezTo>
                <a:cubicBezTo>
                  <a:pt x="115" y="63"/>
                  <a:pt x="115" y="63"/>
                  <a:pt x="115" y="63"/>
                </a:cubicBezTo>
                <a:close/>
                <a:moveTo>
                  <a:pt x="26" y="71"/>
                </a:moveTo>
                <a:cubicBezTo>
                  <a:pt x="27" y="71"/>
                  <a:pt x="28" y="70"/>
                  <a:pt x="27" y="69"/>
                </a:cubicBezTo>
                <a:cubicBezTo>
                  <a:pt x="27" y="70"/>
                  <a:pt x="27" y="71"/>
                  <a:pt x="26" y="71"/>
                </a:cubicBezTo>
                <a:close/>
                <a:moveTo>
                  <a:pt x="187" y="85"/>
                </a:moveTo>
                <a:cubicBezTo>
                  <a:pt x="188" y="84"/>
                  <a:pt x="188" y="84"/>
                  <a:pt x="188" y="84"/>
                </a:cubicBezTo>
                <a:cubicBezTo>
                  <a:pt x="188" y="84"/>
                  <a:pt x="187" y="85"/>
                  <a:pt x="187" y="85"/>
                </a:cubicBezTo>
                <a:close/>
                <a:moveTo>
                  <a:pt x="185" y="133"/>
                </a:moveTo>
                <a:cubicBezTo>
                  <a:pt x="185" y="133"/>
                  <a:pt x="185" y="133"/>
                  <a:pt x="185" y="134"/>
                </a:cubicBezTo>
                <a:cubicBezTo>
                  <a:pt x="185" y="134"/>
                  <a:pt x="185" y="133"/>
                  <a:pt x="185" y="133"/>
                </a:cubicBezTo>
                <a:close/>
                <a:moveTo>
                  <a:pt x="190" y="96"/>
                </a:moveTo>
                <a:cubicBezTo>
                  <a:pt x="191" y="96"/>
                  <a:pt x="191" y="96"/>
                  <a:pt x="191" y="96"/>
                </a:cubicBezTo>
                <a:cubicBezTo>
                  <a:pt x="191" y="96"/>
                  <a:pt x="191" y="96"/>
                  <a:pt x="191" y="95"/>
                </a:cubicBezTo>
                <a:cubicBezTo>
                  <a:pt x="191" y="95"/>
                  <a:pt x="191" y="95"/>
                  <a:pt x="191" y="95"/>
                </a:cubicBezTo>
                <a:cubicBezTo>
                  <a:pt x="191" y="95"/>
                  <a:pt x="191" y="96"/>
                  <a:pt x="190" y="96"/>
                </a:cubicBezTo>
                <a:close/>
                <a:moveTo>
                  <a:pt x="197" y="56"/>
                </a:moveTo>
                <a:cubicBezTo>
                  <a:pt x="197" y="56"/>
                  <a:pt x="197" y="57"/>
                  <a:pt x="197" y="57"/>
                </a:cubicBezTo>
                <a:cubicBezTo>
                  <a:pt x="198" y="57"/>
                  <a:pt x="197" y="56"/>
                  <a:pt x="197" y="56"/>
                </a:cubicBezTo>
                <a:close/>
                <a:moveTo>
                  <a:pt x="51" y="84"/>
                </a:moveTo>
                <a:cubicBezTo>
                  <a:pt x="50" y="84"/>
                  <a:pt x="50" y="84"/>
                  <a:pt x="50" y="83"/>
                </a:cubicBezTo>
                <a:cubicBezTo>
                  <a:pt x="50" y="84"/>
                  <a:pt x="50" y="84"/>
                  <a:pt x="49" y="84"/>
                </a:cubicBezTo>
                <a:cubicBezTo>
                  <a:pt x="50" y="84"/>
                  <a:pt x="50" y="84"/>
                  <a:pt x="51" y="84"/>
                </a:cubicBezTo>
                <a:close/>
                <a:moveTo>
                  <a:pt x="205" y="64"/>
                </a:moveTo>
                <a:cubicBezTo>
                  <a:pt x="205" y="63"/>
                  <a:pt x="205" y="63"/>
                  <a:pt x="205" y="62"/>
                </a:cubicBezTo>
                <a:cubicBezTo>
                  <a:pt x="204" y="63"/>
                  <a:pt x="205" y="63"/>
                  <a:pt x="205" y="64"/>
                </a:cubicBezTo>
                <a:close/>
                <a:moveTo>
                  <a:pt x="93" y="80"/>
                </a:moveTo>
                <a:cubicBezTo>
                  <a:pt x="94" y="80"/>
                  <a:pt x="94" y="80"/>
                  <a:pt x="93" y="79"/>
                </a:cubicBezTo>
                <a:cubicBezTo>
                  <a:pt x="93" y="80"/>
                  <a:pt x="93" y="80"/>
                  <a:pt x="93" y="80"/>
                </a:cubicBezTo>
                <a:close/>
                <a:moveTo>
                  <a:pt x="199" y="42"/>
                </a:moveTo>
                <a:cubicBezTo>
                  <a:pt x="199" y="43"/>
                  <a:pt x="199" y="43"/>
                  <a:pt x="200" y="44"/>
                </a:cubicBezTo>
                <a:cubicBezTo>
                  <a:pt x="200" y="43"/>
                  <a:pt x="200" y="43"/>
                  <a:pt x="199" y="42"/>
                </a:cubicBezTo>
                <a:close/>
                <a:moveTo>
                  <a:pt x="215" y="92"/>
                </a:moveTo>
                <a:cubicBezTo>
                  <a:pt x="215" y="92"/>
                  <a:pt x="216" y="92"/>
                  <a:pt x="216" y="92"/>
                </a:cubicBezTo>
                <a:cubicBezTo>
                  <a:pt x="216" y="92"/>
                  <a:pt x="216" y="91"/>
                  <a:pt x="216" y="91"/>
                </a:cubicBezTo>
                <a:cubicBezTo>
                  <a:pt x="216" y="91"/>
                  <a:pt x="216" y="91"/>
                  <a:pt x="216" y="91"/>
                </a:cubicBezTo>
                <a:cubicBezTo>
                  <a:pt x="216" y="91"/>
                  <a:pt x="216" y="91"/>
                  <a:pt x="215" y="92"/>
                </a:cubicBezTo>
                <a:close/>
                <a:moveTo>
                  <a:pt x="132" y="75"/>
                </a:moveTo>
                <a:cubicBezTo>
                  <a:pt x="132" y="75"/>
                  <a:pt x="133" y="76"/>
                  <a:pt x="133" y="75"/>
                </a:cubicBezTo>
                <a:cubicBezTo>
                  <a:pt x="133" y="75"/>
                  <a:pt x="132" y="75"/>
                  <a:pt x="132" y="75"/>
                </a:cubicBezTo>
                <a:close/>
                <a:moveTo>
                  <a:pt x="153" y="72"/>
                </a:moveTo>
                <a:cubicBezTo>
                  <a:pt x="153" y="72"/>
                  <a:pt x="153" y="72"/>
                  <a:pt x="153" y="72"/>
                </a:cubicBezTo>
                <a:cubicBezTo>
                  <a:pt x="153" y="72"/>
                  <a:pt x="153" y="72"/>
                  <a:pt x="154" y="72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53" y="72"/>
                  <a:pt x="153" y="72"/>
                  <a:pt x="153" y="72"/>
                </a:cubicBezTo>
                <a:close/>
                <a:moveTo>
                  <a:pt x="191" y="60"/>
                </a:moveTo>
                <a:cubicBezTo>
                  <a:pt x="191" y="60"/>
                  <a:pt x="191" y="60"/>
                  <a:pt x="191" y="60"/>
                </a:cubicBezTo>
                <a:cubicBezTo>
                  <a:pt x="191" y="60"/>
                  <a:pt x="191" y="60"/>
                  <a:pt x="191" y="59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191" y="60"/>
                  <a:pt x="191" y="60"/>
                  <a:pt x="191" y="60"/>
                </a:cubicBezTo>
                <a:close/>
                <a:moveTo>
                  <a:pt x="156" y="70"/>
                </a:moveTo>
                <a:cubicBezTo>
                  <a:pt x="156" y="71"/>
                  <a:pt x="156" y="71"/>
                  <a:pt x="156" y="71"/>
                </a:cubicBezTo>
                <a:cubicBezTo>
                  <a:pt x="156" y="71"/>
                  <a:pt x="156" y="71"/>
                  <a:pt x="156" y="71"/>
                </a:cubicBezTo>
                <a:cubicBezTo>
                  <a:pt x="157" y="71"/>
                  <a:pt x="157" y="71"/>
                  <a:pt x="157" y="71"/>
                </a:cubicBezTo>
                <a:cubicBezTo>
                  <a:pt x="156" y="70"/>
                  <a:pt x="156" y="70"/>
                  <a:pt x="156" y="70"/>
                </a:cubicBezTo>
                <a:close/>
                <a:moveTo>
                  <a:pt x="96" y="67"/>
                </a:moveTo>
                <a:cubicBezTo>
                  <a:pt x="96" y="67"/>
                  <a:pt x="96" y="67"/>
                  <a:pt x="96" y="67"/>
                </a:cubicBezTo>
                <a:cubicBezTo>
                  <a:pt x="96" y="67"/>
                  <a:pt x="96" y="67"/>
                  <a:pt x="96" y="67"/>
                </a:cubicBezTo>
                <a:cubicBezTo>
                  <a:pt x="96" y="67"/>
                  <a:pt x="96" y="67"/>
                  <a:pt x="96" y="68"/>
                </a:cubicBezTo>
                <a:cubicBezTo>
                  <a:pt x="96" y="67"/>
                  <a:pt x="96" y="67"/>
                  <a:pt x="96" y="67"/>
                </a:cubicBezTo>
                <a:close/>
                <a:moveTo>
                  <a:pt x="14" y="67"/>
                </a:moveTo>
                <a:cubicBezTo>
                  <a:pt x="14" y="67"/>
                  <a:pt x="14" y="67"/>
                  <a:pt x="14" y="68"/>
                </a:cubicBezTo>
                <a:cubicBezTo>
                  <a:pt x="14" y="68"/>
                  <a:pt x="14" y="67"/>
                  <a:pt x="14" y="67"/>
                </a:cubicBezTo>
                <a:close/>
                <a:moveTo>
                  <a:pt x="38" y="96"/>
                </a:moveTo>
                <a:cubicBezTo>
                  <a:pt x="38" y="96"/>
                  <a:pt x="38" y="96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8" y="96"/>
                  <a:pt x="38" y="96"/>
                  <a:pt x="38" y="96"/>
                </a:cubicBezTo>
                <a:close/>
                <a:moveTo>
                  <a:pt x="136" y="81"/>
                </a:moveTo>
                <a:cubicBezTo>
                  <a:pt x="136" y="81"/>
                  <a:pt x="136" y="81"/>
                  <a:pt x="136" y="8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6" y="81"/>
                  <a:pt x="136" y="82"/>
                  <a:pt x="136" y="82"/>
                </a:cubicBezTo>
                <a:cubicBezTo>
                  <a:pt x="136" y="82"/>
                  <a:pt x="136" y="81"/>
                  <a:pt x="136" y="81"/>
                </a:cubicBezTo>
                <a:close/>
                <a:moveTo>
                  <a:pt x="19" y="88"/>
                </a:moveTo>
                <a:cubicBezTo>
                  <a:pt x="19" y="88"/>
                  <a:pt x="20" y="88"/>
                  <a:pt x="20" y="88"/>
                </a:cubicBezTo>
                <a:cubicBezTo>
                  <a:pt x="20" y="88"/>
                  <a:pt x="20" y="87"/>
                  <a:pt x="20" y="87"/>
                </a:cubicBezTo>
                <a:cubicBezTo>
                  <a:pt x="20" y="87"/>
                  <a:pt x="19" y="87"/>
                  <a:pt x="19" y="88"/>
                </a:cubicBezTo>
                <a:close/>
                <a:moveTo>
                  <a:pt x="29" y="86"/>
                </a:moveTo>
                <a:cubicBezTo>
                  <a:pt x="29" y="86"/>
                  <a:pt x="29" y="86"/>
                  <a:pt x="29" y="86"/>
                </a:cubicBezTo>
                <a:cubicBezTo>
                  <a:pt x="29" y="86"/>
                  <a:pt x="29" y="86"/>
                  <a:pt x="29" y="86"/>
                </a:cubicBezTo>
                <a:cubicBezTo>
                  <a:pt x="29" y="86"/>
                  <a:pt x="29" y="85"/>
                  <a:pt x="29" y="85"/>
                </a:cubicBezTo>
                <a:cubicBezTo>
                  <a:pt x="29" y="85"/>
                  <a:pt x="29" y="86"/>
                  <a:pt x="29" y="86"/>
                </a:cubicBezTo>
                <a:close/>
                <a:moveTo>
                  <a:pt x="20" y="70"/>
                </a:moveTo>
                <a:cubicBezTo>
                  <a:pt x="21" y="70"/>
                  <a:pt x="21" y="70"/>
                  <a:pt x="21" y="70"/>
                </a:cubicBezTo>
                <a:cubicBezTo>
                  <a:pt x="21" y="70"/>
                  <a:pt x="21" y="70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0" y="70"/>
                </a:cubicBezTo>
                <a:close/>
                <a:moveTo>
                  <a:pt x="184" y="102"/>
                </a:moveTo>
                <a:cubicBezTo>
                  <a:pt x="184" y="102"/>
                  <a:pt x="184" y="102"/>
                  <a:pt x="184" y="102"/>
                </a:cubicBezTo>
                <a:cubicBezTo>
                  <a:pt x="184" y="102"/>
                  <a:pt x="184" y="102"/>
                  <a:pt x="184" y="103"/>
                </a:cubicBezTo>
                <a:cubicBezTo>
                  <a:pt x="184" y="103"/>
                  <a:pt x="184" y="103"/>
                  <a:pt x="184" y="103"/>
                </a:cubicBezTo>
                <a:cubicBezTo>
                  <a:pt x="184" y="102"/>
                  <a:pt x="184" y="102"/>
                  <a:pt x="184" y="102"/>
                </a:cubicBezTo>
                <a:close/>
                <a:moveTo>
                  <a:pt x="224" y="104"/>
                </a:moveTo>
                <a:cubicBezTo>
                  <a:pt x="224" y="104"/>
                  <a:pt x="224" y="104"/>
                  <a:pt x="224" y="104"/>
                </a:cubicBezTo>
                <a:cubicBezTo>
                  <a:pt x="225" y="104"/>
                  <a:pt x="225" y="104"/>
                  <a:pt x="225" y="104"/>
                </a:cubicBezTo>
                <a:cubicBezTo>
                  <a:pt x="225" y="103"/>
                  <a:pt x="225" y="103"/>
                  <a:pt x="225" y="103"/>
                </a:cubicBezTo>
                <a:cubicBezTo>
                  <a:pt x="225" y="104"/>
                  <a:pt x="225" y="104"/>
                  <a:pt x="224" y="104"/>
                </a:cubicBezTo>
                <a:close/>
                <a:moveTo>
                  <a:pt x="222" y="106"/>
                </a:moveTo>
                <a:cubicBezTo>
                  <a:pt x="222" y="106"/>
                  <a:pt x="222" y="106"/>
                  <a:pt x="222" y="106"/>
                </a:cubicBezTo>
                <a:cubicBezTo>
                  <a:pt x="222" y="106"/>
                  <a:pt x="222" y="106"/>
                  <a:pt x="222" y="106"/>
                </a:cubicBezTo>
                <a:cubicBezTo>
                  <a:pt x="222" y="106"/>
                  <a:pt x="222" y="106"/>
                  <a:pt x="222" y="106"/>
                </a:cubicBezTo>
                <a:cubicBezTo>
                  <a:pt x="222" y="106"/>
                  <a:pt x="222" y="106"/>
                  <a:pt x="222" y="106"/>
                </a:cubicBezTo>
                <a:close/>
              </a:path>
            </a:pathLst>
          </a:custGeom>
          <a:solidFill>
            <a:srgbClr val="BE4833"/>
          </a:solidFill>
          <a:ln>
            <a:noFill/>
          </a:ln>
        </p:spPr>
        <p:txBody>
          <a:bodyPr vert="horz" wrap="square" lIns="96435" tIns="48218" rIns="96435" bIns="48218" numCol="1" anchor="t" anchorCtr="0" compatLnSpc="1"/>
          <a:lstStyle/>
          <a:p>
            <a:pPr marL="0" marR="0" lvl="0" indent="0" algn="l" defTabSz="963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等线" panose="02010600030101010101" pitchFamily="2" charset="-122"/>
              <a:cs typeface="+mn-lt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7470" y="2522123"/>
            <a:ext cx="344424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cs typeface="+mn-cs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87719" y="2166173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373570" y="4316376"/>
            <a:ext cx="344424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223449" y="3907086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070540" y="3420759"/>
            <a:ext cx="344424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sym typeface="+mn-ea"/>
              </a:rPr>
              <a:t>请在此处添加具体内容，文字尽量言简意赅，简单说明即可，不必过于繁琐，注意版面美观度。</a:t>
            </a:r>
          </a:p>
          <a:p>
            <a:pPr lvl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lt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018209" y="3038774"/>
            <a:ext cx="2847121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1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n-lt"/>
                <a:cs typeface="+mn-cs"/>
              </a:rPr>
              <a:t>添加标题</a:t>
            </a:r>
          </a:p>
        </p:txBody>
      </p:sp>
      <p:pic>
        <p:nvPicPr>
          <p:cNvPr id="21" name="图形 12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939214" y="2217080"/>
            <a:ext cx="2367299" cy="1690006"/>
          </a:xfrm>
          <a:prstGeom prst="rect">
            <a:avLst/>
          </a:prstGeom>
        </p:spPr>
      </p:pic>
      <p:pic>
        <p:nvPicPr>
          <p:cNvPr id="22" name="图形 3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2394003" y="4014337"/>
            <a:ext cx="1639331" cy="1037551"/>
          </a:xfrm>
          <a:prstGeom prst="rect">
            <a:avLst/>
          </a:prstGeom>
        </p:spPr>
      </p:pic>
      <p:pic>
        <p:nvPicPr>
          <p:cNvPr id="23" name="图形 13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7931507" y="1186480"/>
            <a:ext cx="2000250" cy="159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5" grpId="0" animBg="1"/>
      <p:bldP spid="13" grpId="0" bldLvl="0" animBg="1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卡通课件海洋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1534</Words>
  <Application>Microsoft Macintosh PowerPoint</Application>
  <PresentationFormat>宽屏</PresentationFormat>
  <Paragraphs>198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等线</vt:lpstr>
      <vt:lpstr>等线 Light</vt:lpstr>
      <vt:lpstr>方正正大黑简体</vt:lpstr>
      <vt:lpstr>方正字迹-张乃仁行楷简体</vt:lpstr>
      <vt:lpstr>汉仪小麦体简</vt:lpstr>
      <vt:lpstr>思源黑体 CN Light</vt:lpstr>
      <vt:lpstr>宋体</vt:lpstr>
      <vt:lpstr>微软雅黑</vt:lpstr>
      <vt:lpstr>Open Sans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可爱卡通</dc:title>
  <dc:creator>第一PPT</dc:creator>
  <cp:keywords>www.1ppt.com</cp:keywords>
  <dc:description>www.1ppt.com</dc:description>
  <cp:lastModifiedBy>陈 格雷</cp:lastModifiedBy>
  <cp:revision>59</cp:revision>
  <dcterms:created xsi:type="dcterms:W3CDTF">2018-10-23T08:39:00Z</dcterms:created>
  <dcterms:modified xsi:type="dcterms:W3CDTF">2019-12-06T03:35:29Z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