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293" r:id="rId12"/>
    <p:sldId id="290" r:id="rId13"/>
    <p:sldId id="262" r:id="rId14"/>
    <p:sldId id="294" r:id="rId15"/>
    <p:sldId id="296" r:id="rId16"/>
    <p:sldId id="297" r:id="rId17"/>
    <p:sldId id="295" r:id="rId18"/>
    <p:sldId id="308" r:id="rId19"/>
    <p:sldId id="309" r:id="rId20"/>
    <p:sldId id="292" r:id="rId21"/>
  </p:sldIdLst>
  <p:sldSz cx="9144000" cy="5143500" type="screen16x9"/>
  <p:notesSz cx="6858000" cy="9144000"/>
  <p:embeddedFontLst>
    <p:embeddedFont>
      <p:font typeface="Nixie One" panose="020B0604020202020204" charset="0"/>
      <p:regular r:id="rId23"/>
    </p:embeddedFont>
    <p:embeddedFont>
      <p:font typeface="Roboto Sl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570FA9-D75E-4CC5-BEC2-1B616FA9FC0C}">
  <a:tblStyle styleId="{7A570FA9-D75E-4CC5-BEC2-1B616FA9F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1" autoAdjust="0"/>
    <p:restoredTop sz="91159" autoAdjust="0"/>
  </p:normalViewPr>
  <p:slideViewPr>
    <p:cSldViewPr>
      <p:cViewPr varScale="1">
        <p:scale>
          <a:sx n="115" d="100"/>
          <a:sy n="115" d="100"/>
        </p:scale>
        <p:origin x="71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ng Ngoc Dat" userId="a8bfe04bfc293e02" providerId="LiveId" clId="{50F9283C-9DF7-4E13-9E57-B8CBECCE14EC}"/>
    <pc:docChg chg="custSel modSld">
      <pc:chgData name="Luong Ngoc Dat" userId="a8bfe04bfc293e02" providerId="LiveId" clId="{50F9283C-9DF7-4E13-9E57-B8CBECCE14EC}" dt="2021-08-09T00:18:28.822" v="1039" actId="1076"/>
      <pc:docMkLst>
        <pc:docMk/>
      </pc:docMkLst>
      <pc:sldChg chg="modSp mod">
        <pc:chgData name="Luong Ngoc Dat" userId="a8bfe04bfc293e02" providerId="LiveId" clId="{50F9283C-9DF7-4E13-9E57-B8CBECCE14EC}" dt="2021-08-09T00:17:12.301" v="1024" actId="207"/>
        <pc:sldMkLst>
          <pc:docMk/>
          <pc:sldMk cId="122335936" sldId="293"/>
        </pc:sldMkLst>
        <pc:spChg chg="mod">
          <ac:chgData name="Luong Ngoc Dat" userId="a8bfe04bfc293e02" providerId="LiveId" clId="{50F9283C-9DF7-4E13-9E57-B8CBECCE14EC}" dt="2021-08-09T00:17:12.301" v="1024" actId="207"/>
          <ac:spMkLst>
            <pc:docMk/>
            <pc:sldMk cId="122335936" sldId="293"/>
            <ac:spMk id="3" creationId="{00000000-0000-0000-0000-000000000000}"/>
          </ac:spMkLst>
        </pc:spChg>
      </pc:sldChg>
      <pc:sldChg chg="modSp mod">
        <pc:chgData name="Luong Ngoc Dat" userId="a8bfe04bfc293e02" providerId="LiveId" clId="{50F9283C-9DF7-4E13-9E57-B8CBECCE14EC}" dt="2021-08-09T00:17:58.261" v="1038" actId="20577"/>
        <pc:sldMkLst>
          <pc:docMk/>
          <pc:sldMk cId="3243111905" sldId="295"/>
        </pc:sldMkLst>
        <pc:spChg chg="mod">
          <ac:chgData name="Luong Ngoc Dat" userId="a8bfe04bfc293e02" providerId="LiveId" clId="{50F9283C-9DF7-4E13-9E57-B8CBECCE14EC}" dt="2021-08-09T00:17:58.261" v="1038" actId="20577"/>
          <ac:spMkLst>
            <pc:docMk/>
            <pc:sldMk cId="3243111905" sldId="295"/>
            <ac:spMk id="2" creationId="{00000000-0000-0000-0000-000000000000}"/>
          </ac:spMkLst>
        </pc:spChg>
      </pc:sldChg>
      <pc:sldChg chg="modSp mod">
        <pc:chgData name="Luong Ngoc Dat" userId="a8bfe04bfc293e02" providerId="LiveId" clId="{50F9283C-9DF7-4E13-9E57-B8CBECCE14EC}" dt="2021-08-09T00:18:28.822" v="1039" actId="1076"/>
        <pc:sldMkLst>
          <pc:docMk/>
          <pc:sldMk cId="4155527455" sldId="298"/>
        </pc:sldMkLst>
        <pc:grpChg chg="mod">
          <ac:chgData name="Luong Ngoc Dat" userId="a8bfe04bfc293e02" providerId="LiveId" clId="{50F9283C-9DF7-4E13-9E57-B8CBECCE14EC}" dt="2021-08-09T00:18:28.822" v="1039" actId="1076"/>
          <ac:grpSpMkLst>
            <pc:docMk/>
            <pc:sldMk cId="4155527455" sldId="298"/>
            <ac:grpSpMk id="110" creationId="{00000000-0000-0000-0000-000000000000}"/>
          </ac:grpSpMkLst>
        </pc:grpChg>
      </pc:sldChg>
      <pc:sldChg chg="delSp modSp mod">
        <pc:chgData name="Luong Ngoc Dat" userId="a8bfe04bfc293e02" providerId="LiveId" clId="{50F9283C-9DF7-4E13-9E57-B8CBECCE14EC}" dt="2021-08-09T00:15:12.317" v="983" actId="20577"/>
        <pc:sldMkLst>
          <pc:docMk/>
          <pc:sldMk cId="1995773139" sldId="309"/>
        </pc:sldMkLst>
        <pc:spChg chg="mod">
          <ac:chgData name="Luong Ngoc Dat" userId="a8bfe04bfc293e02" providerId="LiveId" clId="{50F9283C-9DF7-4E13-9E57-B8CBECCE14EC}" dt="2021-08-09T00:15:12.317" v="983" actId="20577"/>
          <ac:spMkLst>
            <pc:docMk/>
            <pc:sldMk cId="1995773139" sldId="309"/>
            <ac:spMk id="3" creationId="{35D248CD-F897-429E-8B24-F1F2E763C677}"/>
          </ac:spMkLst>
        </pc:spChg>
        <pc:graphicFrameChg chg="del mod modGraphic">
          <ac:chgData name="Luong Ngoc Dat" userId="a8bfe04bfc293e02" providerId="LiveId" clId="{50F9283C-9DF7-4E13-9E57-B8CBECCE14EC}" dt="2021-08-09T00:10:13.745" v="712" actId="478"/>
          <ac:graphicFrameMkLst>
            <pc:docMk/>
            <pc:sldMk cId="1995773139" sldId="309"/>
            <ac:graphicFrameMk id="5" creationId="{E11775DB-D741-4163-9E09-DE7FF0BCACE2}"/>
          </ac:graphicFrameMkLst>
        </pc:graphicFrameChg>
      </pc:sldChg>
    </pc:docChg>
  </pc:docChgLst>
  <pc:docChgLst>
    <pc:chgData name="Luong Ngoc Dat" userId="a8bfe04bfc293e02" providerId="LiveId" clId="{87186781-04E2-464F-BFD7-0C0AE9F5251D}"/>
    <pc:docChg chg="custSel modSld">
      <pc:chgData name="Luong Ngoc Dat" userId="a8bfe04bfc293e02" providerId="LiveId" clId="{87186781-04E2-464F-BFD7-0C0AE9F5251D}" dt="2021-08-09T00:24:15.180" v="21" actId="113"/>
      <pc:docMkLst>
        <pc:docMk/>
      </pc:docMkLst>
      <pc:sldChg chg="modSp mod">
        <pc:chgData name="Luong Ngoc Dat" userId="a8bfe04bfc293e02" providerId="LiveId" clId="{87186781-04E2-464F-BFD7-0C0AE9F5251D}" dt="2021-08-09T00:24:15.180" v="21" actId="113"/>
        <pc:sldMkLst>
          <pc:docMk/>
          <pc:sldMk cId="4155527455" sldId="298"/>
        </pc:sldMkLst>
        <pc:spChg chg="mod">
          <ac:chgData name="Luong Ngoc Dat" userId="a8bfe04bfc293e02" providerId="LiveId" clId="{87186781-04E2-464F-BFD7-0C0AE9F5251D}" dt="2021-08-09T00:24:15.180" v="21" actId="113"/>
          <ac:spMkLst>
            <pc:docMk/>
            <pc:sldMk cId="4155527455" sldId="298"/>
            <ac:spMk id="12" creationId="{00000000-0000-0000-0000-000000000000}"/>
          </ac:spMkLst>
        </pc:spChg>
        <pc:grpChg chg="mod">
          <ac:chgData name="Luong Ngoc Dat" userId="a8bfe04bfc293e02" providerId="LiveId" clId="{87186781-04E2-464F-BFD7-0C0AE9F5251D}" dt="2021-08-09T00:23:49.811" v="20" actId="1076"/>
          <ac:grpSpMkLst>
            <pc:docMk/>
            <pc:sldMk cId="4155527455" sldId="298"/>
            <ac:grpSpMk id="110" creationId="{00000000-0000-0000-0000-000000000000}"/>
          </ac:grpSpMkLst>
        </pc:grpChg>
      </pc:sldChg>
      <pc:sldChg chg="modSp mod">
        <pc:chgData name="Luong Ngoc Dat" userId="a8bfe04bfc293e02" providerId="LiveId" clId="{87186781-04E2-464F-BFD7-0C0AE9F5251D}" dt="2021-08-09T00:23:20.690" v="19" actId="2711"/>
        <pc:sldMkLst>
          <pc:docMk/>
          <pc:sldMk cId="203211719" sldId="301"/>
        </pc:sldMkLst>
        <pc:spChg chg="mod">
          <ac:chgData name="Luong Ngoc Dat" userId="a8bfe04bfc293e02" providerId="LiveId" clId="{87186781-04E2-464F-BFD7-0C0AE9F5251D}" dt="2021-08-09T00:23:20.690" v="19" actId="2711"/>
          <ac:spMkLst>
            <pc:docMk/>
            <pc:sldMk cId="203211719" sldId="301"/>
            <ac:spMk id="223" creationId="{00000000-0000-0000-0000-000000000000}"/>
          </ac:spMkLst>
        </pc:spChg>
        <pc:graphicFrameChg chg="modGraphic">
          <ac:chgData name="Luong Ngoc Dat" userId="a8bfe04bfc293e02" providerId="LiveId" clId="{87186781-04E2-464F-BFD7-0C0AE9F5251D}" dt="2021-08-09T00:23:10.179" v="18" actId="122"/>
          <ac:graphicFrameMkLst>
            <pc:docMk/>
            <pc:sldMk cId="203211719" sldId="301"/>
            <ac:graphicFrameMk id="4" creationId="{08320A78-CB8B-4C1C-A261-A4843A634D21}"/>
          </ac:graphicFrameMkLst>
        </pc:graphicFrameChg>
      </pc:sldChg>
      <pc:sldChg chg="modSp mod">
        <pc:chgData name="Luong Ngoc Dat" userId="a8bfe04bfc293e02" providerId="LiveId" clId="{87186781-04E2-464F-BFD7-0C0AE9F5251D}" dt="2021-08-09T00:22:42.778" v="11" actId="113"/>
        <pc:sldMkLst>
          <pc:docMk/>
          <pc:sldMk cId="141739152" sldId="303"/>
        </pc:sldMkLst>
        <pc:graphicFrameChg chg="modGraphic">
          <ac:chgData name="Luong Ngoc Dat" userId="a8bfe04bfc293e02" providerId="LiveId" clId="{87186781-04E2-464F-BFD7-0C0AE9F5251D}" dt="2021-08-09T00:22:42.778" v="11" actId="113"/>
          <ac:graphicFrameMkLst>
            <pc:docMk/>
            <pc:sldMk cId="141739152" sldId="303"/>
            <ac:graphicFrameMk id="4" creationId="{08320A78-CB8B-4C1C-A261-A4843A634D21}"/>
          </ac:graphicFrameMkLst>
        </pc:graphicFrameChg>
      </pc:sldChg>
      <pc:sldChg chg="modSp mod">
        <pc:chgData name="Luong Ngoc Dat" userId="a8bfe04bfc293e02" providerId="LiveId" clId="{87186781-04E2-464F-BFD7-0C0AE9F5251D}" dt="2021-08-09T00:22:27.108" v="5" actId="113"/>
        <pc:sldMkLst>
          <pc:docMk/>
          <pc:sldMk cId="3801622180" sldId="307"/>
        </pc:sldMkLst>
        <pc:graphicFrameChg chg="modGraphic">
          <ac:chgData name="Luong Ngoc Dat" userId="a8bfe04bfc293e02" providerId="LiveId" clId="{87186781-04E2-464F-BFD7-0C0AE9F5251D}" dt="2021-08-09T00:22:27.108" v="5" actId="113"/>
          <ac:graphicFrameMkLst>
            <pc:docMk/>
            <pc:sldMk cId="3801622180" sldId="307"/>
            <ac:graphicFrameMk id="3" creationId="{3A0990DC-2A39-48F1-9347-B2759EFDDC8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729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36154fc_19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36154fc_19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46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73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43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51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12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434758" y="768754"/>
            <a:ext cx="6413842" cy="1015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vi-VN" sz="3200" dirty="0">
                <a:latin typeface="+mj-lt"/>
              </a:rPr>
              <a:t>HỆ THỐNG MÁI CHE TỰ ĐỘNG </a:t>
            </a:r>
            <a:endParaRPr sz="3200" dirty="0">
              <a:latin typeface="+mj-lt"/>
            </a:endParaRPr>
          </a:p>
        </p:txBody>
      </p:sp>
      <p:grpSp>
        <p:nvGrpSpPr>
          <p:cNvPr id="110" name="Google Shape;110;p13"/>
          <p:cNvGrpSpPr/>
          <p:nvPr/>
        </p:nvGrpSpPr>
        <p:grpSpPr>
          <a:xfrm>
            <a:off x="609600" y="99266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25400" y="2003972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0600" y="295275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GVHD: 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	 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Ninh </a:t>
            </a:r>
            <a:r>
              <a:rPr lang="vi-VN" sz="1600" dirty="0" err="1">
                <a:solidFill>
                  <a:schemeClr val="bg1"/>
                </a:solidFill>
                <a:latin typeface="+mj-lt"/>
              </a:rPr>
              <a:t>Khánh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Duy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SVTH :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	 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Lê </a:t>
            </a:r>
            <a:r>
              <a:rPr lang="vi-VN" sz="1600" dirty="0" err="1">
                <a:solidFill>
                  <a:schemeClr val="bg1"/>
                </a:solidFill>
                <a:latin typeface="+mj-lt"/>
              </a:rPr>
              <a:t>Khắc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Anh </a:t>
            </a:r>
            <a:r>
              <a:rPr lang="vi-VN" sz="1600" dirty="0" err="1">
                <a:solidFill>
                  <a:schemeClr val="bg1"/>
                </a:solidFill>
                <a:latin typeface="+mj-lt"/>
              </a:rPr>
              <a:t>Đài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Lương Ngọc Đạt </a:t>
            </a:r>
          </a:p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+mj-lt"/>
              </a:rPr>
              <a:t>Nguyễn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+mj-lt"/>
              </a:rPr>
              <a:t>Phạm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+mj-lt"/>
              </a:rPr>
              <a:t>Nhật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+mj-lt"/>
              </a:rPr>
              <a:t>Hào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            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	 </a:t>
            </a:r>
            <a:r>
              <a:rPr lang="vi-VN" sz="1600" dirty="0" err="1">
                <a:solidFill>
                  <a:schemeClr val="bg1"/>
                </a:solidFill>
                <a:latin typeface="+mj-lt"/>
              </a:rPr>
              <a:t>Phạm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Văn </a:t>
            </a:r>
            <a:r>
              <a:rPr lang="vi-VN" sz="1600" dirty="0" err="1">
                <a:solidFill>
                  <a:schemeClr val="bg1"/>
                </a:solidFill>
                <a:latin typeface="+mj-lt"/>
              </a:rPr>
              <a:t>Thọ</a:t>
            </a:r>
            <a:r>
              <a:rPr lang="vi-VN" sz="1600" dirty="0">
                <a:solidFill>
                  <a:schemeClr val="bg1"/>
                </a:solidFill>
                <a:latin typeface="+mj-lt"/>
              </a:rPr>
              <a:t> 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vi-VN" sz="1600" dirty="0">
                <a:latin typeface="+mj-lt"/>
              </a:rPr>
              <a:t> 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52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0" y="530725"/>
            <a:ext cx="4572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br>
              <a:rPr lang="en-US" sz="2400" dirty="0"/>
            </a:br>
            <a:r>
              <a:rPr lang="vi-VN" sz="2400" dirty="0"/>
              <a:t>Các chân</a:t>
            </a:r>
            <a:endParaRPr sz="2400" dirty="0"/>
          </a:p>
        </p:txBody>
      </p:sp>
      <p:sp>
        <p:nvSpPr>
          <p:cNvPr id="232" name="Google Shape;232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0990DC-2A39-48F1-9347-B2759EFDD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66622"/>
              </p:ext>
            </p:extLst>
          </p:nvPr>
        </p:nvGraphicFramePr>
        <p:xfrm>
          <a:off x="4267200" y="2038350"/>
          <a:ext cx="4578650" cy="2744556"/>
        </p:xfrm>
        <a:graphic>
          <a:graphicData uri="http://schemas.openxmlformats.org/drawingml/2006/table">
            <a:tbl>
              <a:tblPr firstRow="1" bandRow="1">
                <a:tableStyleId>{7A570FA9-D75E-4CC5-BEC2-1B616FA9FC0C}</a:tableStyleId>
              </a:tblPr>
              <a:tblGrid>
                <a:gridCol w="1316362">
                  <a:extLst>
                    <a:ext uri="{9D8B030D-6E8A-4147-A177-3AD203B41FA5}">
                      <a16:colId xmlns:a16="http://schemas.microsoft.com/office/drawing/2014/main" val="3608083530"/>
                    </a:ext>
                  </a:extLst>
                </a:gridCol>
                <a:gridCol w="3262288">
                  <a:extLst>
                    <a:ext uri="{9D8B030D-6E8A-4147-A177-3AD203B41FA5}">
                      <a16:colId xmlns:a16="http://schemas.microsoft.com/office/drawing/2014/main" val="31723658"/>
                    </a:ext>
                  </a:extLst>
                </a:gridCol>
              </a:tblGrid>
              <a:tr h="686139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Chân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Chức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năng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303"/>
                  </a:ext>
                </a:extLst>
              </a:tr>
              <a:tr h="686139"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màu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Đỏ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Nối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dương</a:t>
                      </a:r>
                      <a:r>
                        <a:rPr lang="en-US" dirty="0"/>
                        <a:t> ( 5V ).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26761"/>
                  </a:ext>
                </a:extLst>
              </a:tr>
              <a:tr h="686139"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màu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Đen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Nối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.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13351"/>
                  </a:ext>
                </a:extLst>
              </a:tr>
              <a:tr h="686139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màu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Xanh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Đưa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hiệu</a:t>
                      </a:r>
                      <a:r>
                        <a:rPr lang="en-US" dirty="0"/>
                        <a:t> ra.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94314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E5F43625-2A00-4148-9649-4C039EBB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5" y="1790051"/>
            <a:ext cx="3588050" cy="35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62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/>
          <p:nvPr/>
        </p:nvSpPr>
        <p:spPr>
          <a:xfrm>
            <a:off x="914400" y="1657350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099105" y="655707"/>
            <a:ext cx="332014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800" dirty="0"/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LẮP MẠCH</a:t>
            </a:r>
          </a:p>
          <a:p>
            <a:r>
              <a:rPr lang="vi-VN" sz="3800" dirty="0">
                <a:latin typeface="+mj-lt"/>
              </a:rPr>
              <a:t> </a:t>
            </a:r>
            <a:endParaRPr lang="en-US" sz="3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3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8598382" y="442855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9"/>
          <p:cNvGrpSpPr/>
          <p:nvPr/>
        </p:nvGrpSpPr>
        <p:grpSpPr>
          <a:xfrm>
            <a:off x="7324931" y="3301049"/>
            <a:ext cx="981407" cy="981351"/>
            <a:chOff x="576250" y="4319400"/>
            <a:chExt cx="442075" cy="442050"/>
          </a:xfrm>
        </p:grpSpPr>
        <p:sp>
          <p:nvSpPr>
            <p:cNvPr id="181" name="Google Shape;18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9"/>
          <p:cNvSpPr/>
          <p:nvPr/>
        </p:nvSpPr>
        <p:spPr>
          <a:xfrm>
            <a:off x="7677939" y="413508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2384392">
            <a:off x="8531217" y="112187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" name="Picture 4" descr="https://iotlabchannel.com/wp-content/uploads/2018/09/%C4%90%E1%BB%99ng-c%C6%A1-DC-775-150W-1-b%E1%BA%A1c-%C4%91%E1%BA%A1n-tr%E1%BB%A5c-tr%C3%B2n-600x600.jpg?v=15916913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25" y="3607202"/>
            <a:ext cx="1326712" cy="132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s://product.hstatic.net/1000069225/product/l298_20modu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736639"/>
            <a:ext cx="1396143" cy="13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bizweb.dktcdn.net/thumb/1024x1024/100/301/098/products/arduino-uno-r3-smd-jpg-v-1490199793600.jpg?v=1593601079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604" y="3429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www.thegioiic.com/upload/large/1909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4956">
            <a:off x="6207325" y="1096076"/>
            <a:ext cx="1338635" cy="133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900;p59"/>
          <p:cNvSpPr/>
          <p:nvPr/>
        </p:nvSpPr>
        <p:spPr>
          <a:xfrm rot="19829867" flipV="1">
            <a:off x="2612344" y="1361091"/>
            <a:ext cx="896663" cy="295843"/>
          </a:xfrm>
          <a:custGeom>
            <a:avLst/>
            <a:gdLst/>
            <a:ahLst/>
            <a:cxnLst/>
            <a:rect l="l" t="t" r="r" b="b"/>
            <a:pathLst>
              <a:path w="12431" h="9623" extrusionOk="0">
                <a:moveTo>
                  <a:pt x="826" y="0"/>
                </a:moveTo>
                <a:cubicBezTo>
                  <a:pt x="688" y="0"/>
                  <a:pt x="552" y="76"/>
                  <a:pt x="515" y="210"/>
                </a:cubicBezTo>
                <a:cubicBezTo>
                  <a:pt x="410" y="559"/>
                  <a:pt x="334" y="922"/>
                  <a:pt x="288" y="1270"/>
                </a:cubicBezTo>
                <a:cubicBezTo>
                  <a:pt x="243" y="1573"/>
                  <a:pt x="182" y="1906"/>
                  <a:pt x="182" y="2209"/>
                </a:cubicBezTo>
                <a:cubicBezTo>
                  <a:pt x="182" y="2436"/>
                  <a:pt x="152" y="2678"/>
                  <a:pt x="107" y="2890"/>
                </a:cubicBezTo>
                <a:cubicBezTo>
                  <a:pt x="76" y="3072"/>
                  <a:pt x="107" y="3269"/>
                  <a:pt x="76" y="3450"/>
                </a:cubicBezTo>
                <a:cubicBezTo>
                  <a:pt x="31" y="3602"/>
                  <a:pt x="61" y="3798"/>
                  <a:pt x="76" y="3965"/>
                </a:cubicBezTo>
                <a:cubicBezTo>
                  <a:pt x="107" y="4268"/>
                  <a:pt x="1" y="4586"/>
                  <a:pt x="258" y="4843"/>
                </a:cubicBezTo>
                <a:cubicBezTo>
                  <a:pt x="320" y="4880"/>
                  <a:pt x="516" y="4979"/>
                  <a:pt x="617" y="4979"/>
                </a:cubicBezTo>
                <a:cubicBezTo>
                  <a:pt x="639" y="4979"/>
                  <a:pt x="656" y="4975"/>
                  <a:pt x="667" y="4964"/>
                </a:cubicBezTo>
                <a:cubicBezTo>
                  <a:pt x="758" y="4873"/>
                  <a:pt x="864" y="4737"/>
                  <a:pt x="894" y="4631"/>
                </a:cubicBezTo>
                <a:cubicBezTo>
                  <a:pt x="909" y="4389"/>
                  <a:pt x="970" y="4162"/>
                  <a:pt x="1000" y="3935"/>
                </a:cubicBezTo>
                <a:cubicBezTo>
                  <a:pt x="1091" y="3405"/>
                  <a:pt x="1212" y="2845"/>
                  <a:pt x="1288" y="2269"/>
                </a:cubicBezTo>
                <a:cubicBezTo>
                  <a:pt x="1363" y="2360"/>
                  <a:pt x="1500" y="2375"/>
                  <a:pt x="1500" y="2512"/>
                </a:cubicBezTo>
                <a:cubicBezTo>
                  <a:pt x="1500" y="2799"/>
                  <a:pt x="1757" y="2951"/>
                  <a:pt x="1878" y="3178"/>
                </a:cubicBezTo>
                <a:cubicBezTo>
                  <a:pt x="1908" y="3253"/>
                  <a:pt x="1893" y="3344"/>
                  <a:pt x="1969" y="3420"/>
                </a:cubicBezTo>
                <a:cubicBezTo>
                  <a:pt x="2105" y="3541"/>
                  <a:pt x="2211" y="3723"/>
                  <a:pt x="2332" y="3874"/>
                </a:cubicBezTo>
                <a:cubicBezTo>
                  <a:pt x="2378" y="3950"/>
                  <a:pt x="2559" y="4026"/>
                  <a:pt x="2438" y="4177"/>
                </a:cubicBezTo>
                <a:cubicBezTo>
                  <a:pt x="2650" y="4192"/>
                  <a:pt x="2605" y="4404"/>
                  <a:pt x="2741" y="4495"/>
                </a:cubicBezTo>
                <a:cubicBezTo>
                  <a:pt x="2817" y="4555"/>
                  <a:pt x="2908" y="4661"/>
                  <a:pt x="2968" y="4783"/>
                </a:cubicBezTo>
                <a:cubicBezTo>
                  <a:pt x="3089" y="4964"/>
                  <a:pt x="3180" y="5161"/>
                  <a:pt x="3377" y="5252"/>
                </a:cubicBezTo>
                <a:cubicBezTo>
                  <a:pt x="3407" y="5267"/>
                  <a:pt x="3437" y="5297"/>
                  <a:pt x="3437" y="5312"/>
                </a:cubicBezTo>
                <a:cubicBezTo>
                  <a:pt x="3483" y="5524"/>
                  <a:pt x="3665" y="5676"/>
                  <a:pt x="3801" y="5782"/>
                </a:cubicBezTo>
                <a:cubicBezTo>
                  <a:pt x="4043" y="5979"/>
                  <a:pt x="4179" y="6236"/>
                  <a:pt x="4467" y="6387"/>
                </a:cubicBezTo>
                <a:cubicBezTo>
                  <a:pt x="4649" y="6478"/>
                  <a:pt x="4830" y="6660"/>
                  <a:pt x="4997" y="6826"/>
                </a:cubicBezTo>
                <a:cubicBezTo>
                  <a:pt x="5148" y="6963"/>
                  <a:pt x="5375" y="7084"/>
                  <a:pt x="5587" y="7205"/>
                </a:cubicBezTo>
                <a:cubicBezTo>
                  <a:pt x="5708" y="7281"/>
                  <a:pt x="5830" y="7432"/>
                  <a:pt x="5936" y="7432"/>
                </a:cubicBezTo>
                <a:cubicBezTo>
                  <a:pt x="5950" y="7431"/>
                  <a:pt x="5963" y="7430"/>
                  <a:pt x="5975" y="7430"/>
                </a:cubicBezTo>
                <a:cubicBezTo>
                  <a:pt x="6130" y="7430"/>
                  <a:pt x="6117" y="7520"/>
                  <a:pt x="6117" y="7674"/>
                </a:cubicBezTo>
                <a:cubicBezTo>
                  <a:pt x="6154" y="7564"/>
                  <a:pt x="6184" y="7528"/>
                  <a:pt x="6213" y="7528"/>
                </a:cubicBezTo>
                <a:cubicBezTo>
                  <a:pt x="6244" y="7528"/>
                  <a:pt x="6275" y="7567"/>
                  <a:pt x="6314" y="7599"/>
                </a:cubicBezTo>
                <a:cubicBezTo>
                  <a:pt x="6435" y="7735"/>
                  <a:pt x="6571" y="7826"/>
                  <a:pt x="6753" y="7886"/>
                </a:cubicBezTo>
                <a:cubicBezTo>
                  <a:pt x="6874" y="7916"/>
                  <a:pt x="7041" y="7962"/>
                  <a:pt x="7116" y="8068"/>
                </a:cubicBezTo>
                <a:cubicBezTo>
                  <a:pt x="7283" y="8310"/>
                  <a:pt x="7571" y="8356"/>
                  <a:pt x="7798" y="8446"/>
                </a:cubicBezTo>
                <a:cubicBezTo>
                  <a:pt x="8055" y="8537"/>
                  <a:pt x="8282" y="8749"/>
                  <a:pt x="8585" y="8795"/>
                </a:cubicBezTo>
                <a:cubicBezTo>
                  <a:pt x="8615" y="8795"/>
                  <a:pt x="8646" y="8787"/>
                  <a:pt x="8676" y="8787"/>
                </a:cubicBezTo>
                <a:cubicBezTo>
                  <a:pt x="8706" y="8787"/>
                  <a:pt x="8736" y="8795"/>
                  <a:pt x="8767" y="8825"/>
                </a:cubicBezTo>
                <a:cubicBezTo>
                  <a:pt x="8948" y="9037"/>
                  <a:pt x="9236" y="9022"/>
                  <a:pt x="9478" y="9052"/>
                </a:cubicBezTo>
                <a:cubicBezTo>
                  <a:pt x="9569" y="9082"/>
                  <a:pt x="9554" y="9173"/>
                  <a:pt x="9645" y="9188"/>
                </a:cubicBezTo>
                <a:cubicBezTo>
                  <a:pt x="9827" y="9230"/>
                  <a:pt x="9983" y="9311"/>
                  <a:pt x="10137" y="9311"/>
                </a:cubicBezTo>
                <a:cubicBezTo>
                  <a:pt x="10150" y="9311"/>
                  <a:pt x="10162" y="9310"/>
                  <a:pt x="10175" y="9309"/>
                </a:cubicBezTo>
                <a:cubicBezTo>
                  <a:pt x="10189" y="9307"/>
                  <a:pt x="10202" y="9306"/>
                  <a:pt x="10215" y="9306"/>
                </a:cubicBezTo>
                <a:cubicBezTo>
                  <a:pt x="10381" y="9306"/>
                  <a:pt x="10445" y="9477"/>
                  <a:pt x="10614" y="9491"/>
                </a:cubicBezTo>
                <a:cubicBezTo>
                  <a:pt x="10921" y="9529"/>
                  <a:pt x="11207" y="9622"/>
                  <a:pt x="11517" y="9622"/>
                </a:cubicBezTo>
                <a:cubicBezTo>
                  <a:pt x="11574" y="9622"/>
                  <a:pt x="11631" y="9619"/>
                  <a:pt x="11689" y="9612"/>
                </a:cubicBezTo>
                <a:cubicBezTo>
                  <a:pt x="11961" y="9552"/>
                  <a:pt x="12249" y="9400"/>
                  <a:pt x="12340" y="9158"/>
                </a:cubicBezTo>
                <a:cubicBezTo>
                  <a:pt x="12430" y="8931"/>
                  <a:pt x="12279" y="8779"/>
                  <a:pt x="12173" y="8658"/>
                </a:cubicBezTo>
                <a:cubicBezTo>
                  <a:pt x="12097" y="8567"/>
                  <a:pt x="12022" y="8431"/>
                  <a:pt x="11885" y="8416"/>
                </a:cubicBezTo>
                <a:cubicBezTo>
                  <a:pt x="11537" y="8371"/>
                  <a:pt x="11204" y="8356"/>
                  <a:pt x="10856" y="8325"/>
                </a:cubicBezTo>
                <a:cubicBezTo>
                  <a:pt x="10659" y="8295"/>
                  <a:pt x="10447" y="8280"/>
                  <a:pt x="10235" y="8250"/>
                </a:cubicBezTo>
                <a:cubicBezTo>
                  <a:pt x="9826" y="8144"/>
                  <a:pt x="9418" y="8053"/>
                  <a:pt x="9024" y="7916"/>
                </a:cubicBezTo>
                <a:cubicBezTo>
                  <a:pt x="8615" y="7765"/>
                  <a:pt x="8176" y="7659"/>
                  <a:pt x="7798" y="7432"/>
                </a:cubicBezTo>
                <a:cubicBezTo>
                  <a:pt x="7601" y="7311"/>
                  <a:pt x="7419" y="7205"/>
                  <a:pt x="7222" y="7114"/>
                </a:cubicBezTo>
                <a:cubicBezTo>
                  <a:pt x="6920" y="6978"/>
                  <a:pt x="6662" y="6811"/>
                  <a:pt x="6420" y="6630"/>
                </a:cubicBezTo>
                <a:cubicBezTo>
                  <a:pt x="5936" y="6327"/>
                  <a:pt x="5466" y="6009"/>
                  <a:pt x="5057" y="5600"/>
                </a:cubicBezTo>
                <a:cubicBezTo>
                  <a:pt x="4709" y="5237"/>
                  <a:pt x="4376" y="4888"/>
                  <a:pt x="4013" y="4555"/>
                </a:cubicBezTo>
                <a:cubicBezTo>
                  <a:pt x="3846" y="4389"/>
                  <a:pt x="3710" y="4192"/>
                  <a:pt x="3559" y="4010"/>
                </a:cubicBezTo>
                <a:cubicBezTo>
                  <a:pt x="3422" y="3859"/>
                  <a:pt x="3256" y="3753"/>
                  <a:pt x="3180" y="3571"/>
                </a:cubicBezTo>
                <a:cubicBezTo>
                  <a:pt x="3089" y="3329"/>
                  <a:pt x="2892" y="3178"/>
                  <a:pt x="2786" y="2966"/>
                </a:cubicBezTo>
                <a:cubicBezTo>
                  <a:pt x="2650" y="2724"/>
                  <a:pt x="2423" y="2527"/>
                  <a:pt x="2363" y="2224"/>
                </a:cubicBezTo>
                <a:cubicBezTo>
                  <a:pt x="2347" y="2194"/>
                  <a:pt x="2287" y="2163"/>
                  <a:pt x="2287" y="2148"/>
                </a:cubicBezTo>
                <a:cubicBezTo>
                  <a:pt x="2272" y="2088"/>
                  <a:pt x="2105" y="2133"/>
                  <a:pt x="2196" y="2012"/>
                </a:cubicBezTo>
                <a:cubicBezTo>
                  <a:pt x="2226" y="1974"/>
                  <a:pt x="2264" y="1959"/>
                  <a:pt x="2304" y="1959"/>
                </a:cubicBezTo>
                <a:cubicBezTo>
                  <a:pt x="2344" y="1959"/>
                  <a:pt x="2385" y="1974"/>
                  <a:pt x="2423" y="1997"/>
                </a:cubicBezTo>
                <a:cubicBezTo>
                  <a:pt x="2529" y="2057"/>
                  <a:pt x="2665" y="2088"/>
                  <a:pt x="2786" y="2163"/>
                </a:cubicBezTo>
                <a:cubicBezTo>
                  <a:pt x="3014" y="2300"/>
                  <a:pt x="3271" y="2406"/>
                  <a:pt x="3513" y="2527"/>
                </a:cubicBezTo>
                <a:cubicBezTo>
                  <a:pt x="3771" y="2648"/>
                  <a:pt x="3967" y="2829"/>
                  <a:pt x="4240" y="2890"/>
                </a:cubicBezTo>
                <a:cubicBezTo>
                  <a:pt x="4327" y="2906"/>
                  <a:pt x="4426" y="2930"/>
                  <a:pt x="4521" y="2930"/>
                </a:cubicBezTo>
                <a:cubicBezTo>
                  <a:pt x="4607" y="2930"/>
                  <a:pt x="4690" y="2910"/>
                  <a:pt x="4755" y="2845"/>
                </a:cubicBezTo>
                <a:cubicBezTo>
                  <a:pt x="4845" y="2769"/>
                  <a:pt x="4936" y="2618"/>
                  <a:pt x="4921" y="2481"/>
                </a:cubicBezTo>
                <a:cubicBezTo>
                  <a:pt x="4907" y="2364"/>
                  <a:pt x="4920" y="2163"/>
                  <a:pt x="4703" y="2163"/>
                </a:cubicBezTo>
                <a:cubicBezTo>
                  <a:pt x="4695" y="2163"/>
                  <a:pt x="4687" y="2163"/>
                  <a:pt x="4679" y="2163"/>
                </a:cubicBezTo>
                <a:cubicBezTo>
                  <a:pt x="4649" y="2163"/>
                  <a:pt x="4618" y="2133"/>
                  <a:pt x="4618" y="2103"/>
                </a:cubicBezTo>
                <a:cubicBezTo>
                  <a:pt x="4618" y="1997"/>
                  <a:pt x="4528" y="1982"/>
                  <a:pt x="4452" y="1936"/>
                </a:cubicBezTo>
                <a:cubicBezTo>
                  <a:pt x="4316" y="1906"/>
                  <a:pt x="4194" y="1800"/>
                  <a:pt x="4088" y="1724"/>
                </a:cubicBezTo>
                <a:cubicBezTo>
                  <a:pt x="3952" y="1649"/>
                  <a:pt x="3846" y="1527"/>
                  <a:pt x="3710" y="1482"/>
                </a:cubicBezTo>
                <a:cubicBezTo>
                  <a:pt x="3559" y="1421"/>
                  <a:pt x="3468" y="1346"/>
                  <a:pt x="3347" y="1270"/>
                </a:cubicBezTo>
                <a:cubicBezTo>
                  <a:pt x="3104" y="1149"/>
                  <a:pt x="2862" y="998"/>
                  <a:pt x="2635" y="846"/>
                </a:cubicBezTo>
                <a:cubicBezTo>
                  <a:pt x="2408" y="695"/>
                  <a:pt x="2151" y="589"/>
                  <a:pt x="1954" y="422"/>
                </a:cubicBezTo>
                <a:cubicBezTo>
                  <a:pt x="1772" y="271"/>
                  <a:pt x="1575" y="210"/>
                  <a:pt x="1363" y="119"/>
                </a:cubicBezTo>
                <a:cubicBezTo>
                  <a:pt x="1227" y="59"/>
                  <a:pt x="1076" y="44"/>
                  <a:pt x="924" y="13"/>
                </a:cubicBezTo>
                <a:cubicBezTo>
                  <a:pt x="892" y="5"/>
                  <a:pt x="859" y="0"/>
                  <a:pt x="826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00;p59"/>
          <p:cNvSpPr/>
          <p:nvPr/>
        </p:nvSpPr>
        <p:spPr>
          <a:xfrm rot="16200000" flipV="1">
            <a:off x="2218662" y="3393981"/>
            <a:ext cx="752526" cy="390585"/>
          </a:xfrm>
          <a:custGeom>
            <a:avLst/>
            <a:gdLst/>
            <a:ahLst/>
            <a:cxnLst/>
            <a:rect l="l" t="t" r="r" b="b"/>
            <a:pathLst>
              <a:path w="12431" h="9623" extrusionOk="0">
                <a:moveTo>
                  <a:pt x="826" y="0"/>
                </a:moveTo>
                <a:cubicBezTo>
                  <a:pt x="688" y="0"/>
                  <a:pt x="552" y="76"/>
                  <a:pt x="515" y="210"/>
                </a:cubicBezTo>
                <a:cubicBezTo>
                  <a:pt x="410" y="559"/>
                  <a:pt x="334" y="922"/>
                  <a:pt x="288" y="1270"/>
                </a:cubicBezTo>
                <a:cubicBezTo>
                  <a:pt x="243" y="1573"/>
                  <a:pt x="182" y="1906"/>
                  <a:pt x="182" y="2209"/>
                </a:cubicBezTo>
                <a:cubicBezTo>
                  <a:pt x="182" y="2436"/>
                  <a:pt x="152" y="2678"/>
                  <a:pt x="107" y="2890"/>
                </a:cubicBezTo>
                <a:cubicBezTo>
                  <a:pt x="76" y="3072"/>
                  <a:pt x="107" y="3269"/>
                  <a:pt x="76" y="3450"/>
                </a:cubicBezTo>
                <a:cubicBezTo>
                  <a:pt x="31" y="3602"/>
                  <a:pt x="61" y="3798"/>
                  <a:pt x="76" y="3965"/>
                </a:cubicBezTo>
                <a:cubicBezTo>
                  <a:pt x="107" y="4268"/>
                  <a:pt x="1" y="4586"/>
                  <a:pt x="258" y="4843"/>
                </a:cubicBezTo>
                <a:cubicBezTo>
                  <a:pt x="320" y="4880"/>
                  <a:pt x="516" y="4979"/>
                  <a:pt x="617" y="4979"/>
                </a:cubicBezTo>
                <a:cubicBezTo>
                  <a:pt x="639" y="4979"/>
                  <a:pt x="656" y="4975"/>
                  <a:pt x="667" y="4964"/>
                </a:cubicBezTo>
                <a:cubicBezTo>
                  <a:pt x="758" y="4873"/>
                  <a:pt x="864" y="4737"/>
                  <a:pt x="894" y="4631"/>
                </a:cubicBezTo>
                <a:cubicBezTo>
                  <a:pt x="909" y="4389"/>
                  <a:pt x="970" y="4162"/>
                  <a:pt x="1000" y="3935"/>
                </a:cubicBezTo>
                <a:cubicBezTo>
                  <a:pt x="1091" y="3405"/>
                  <a:pt x="1212" y="2845"/>
                  <a:pt x="1288" y="2269"/>
                </a:cubicBezTo>
                <a:cubicBezTo>
                  <a:pt x="1363" y="2360"/>
                  <a:pt x="1500" y="2375"/>
                  <a:pt x="1500" y="2512"/>
                </a:cubicBezTo>
                <a:cubicBezTo>
                  <a:pt x="1500" y="2799"/>
                  <a:pt x="1757" y="2951"/>
                  <a:pt x="1878" y="3178"/>
                </a:cubicBezTo>
                <a:cubicBezTo>
                  <a:pt x="1908" y="3253"/>
                  <a:pt x="1893" y="3344"/>
                  <a:pt x="1969" y="3420"/>
                </a:cubicBezTo>
                <a:cubicBezTo>
                  <a:pt x="2105" y="3541"/>
                  <a:pt x="2211" y="3723"/>
                  <a:pt x="2332" y="3874"/>
                </a:cubicBezTo>
                <a:cubicBezTo>
                  <a:pt x="2378" y="3950"/>
                  <a:pt x="2559" y="4026"/>
                  <a:pt x="2438" y="4177"/>
                </a:cubicBezTo>
                <a:cubicBezTo>
                  <a:pt x="2650" y="4192"/>
                  <a:pt x="2605" y="4404"/>
                  <a:pt x="2741" y="4495"/>
                </a:cubicBezTo>
                <a:cubicBezTo>
                  <a:pt x="2817" y="4555"/>
                  <a:pt x="2908" y="4661"/>
                  <a:pt x="2968" y="4783"/>
                </a:cubicBezTo>
                <a:cubicBezTo>
                  <a:pt x="3089" y="4964"/>
                  <a:pt x="3180" y="5161"/>
                  <a:pt x="3377" y="5252"/>
                </a:cubicBezTo>
                <a:cubicBezTo>
                  <a:pt x="3407" y="5267"/>
                  <a:pt x="3437" y="5297"/>
                  <a:pt x="3437" y="5312"/>
                </a:cubicBezTo>
                <a:cubicBezTo>
                  <a:pt x="3483" y="5524"/>
                  <a:pt x="3665" y="5676"/>
                  <a:pt x="3801" y="5782"/>
                </a:cubicBezTo>
                <a:cubicBezTo>
                  <a:pt x="4043" y="5979"/>
                  <a:pt x="4179" y="6236"/>
                  <a:pt x="4467" y="6387"/>
                </a:cubicBezTo>
                <a:cubicBezTo>
                  <a:pt x="4649" y="6478"/>
                  <a:pt x="4830" y="6660"/>
                  <a:pt x="4997" y="6826"/>
                </a:cubicBezTo>
                <a:cubicBezTo>
                  <a:pt x="5148" y="6963"/>
                  <a:pt x="5375" y="7084"/>
                  <a:pt x="5587" y="7205"/>
                </a:cubicBezTo>
                <a:cubicBezTo>
                  <a:pt x="5708" y="7281"/>
                  <a:pt x="5830" y="7432"/>
                  <a:pt x="5936" y="7432"/>
                </a:cubicBezTo>
                <a:cubicBezTo>
                  <a:pt x="5950" y="7431"/>
                  <a:pt x="5963" y="7430"/>
                  <a:pt x="5975" y="7430"/>
                </a:cubicBezTo>
                <a:cubicBezTo>
                  <a:pt x="6130" y="7430"/>
                  <a:pt x="6117" y="7520"/>
                  <a:pt x="6117" y="7674"/>
                </a:cubicBezTo>
                <a:cubicBezTo>
                  <a:pt x="6154" y="7564"/>
                  <a:pt x="6184" y="7528"/>
                  <a:pt x="6213" y="7528"/>
                </a:cubicBezTo>
                <a:cubicBezTo>
                  <a:pt x="6244" y="7528"/>
                  <a:pt x="6275" y="7567"/>
                  <a:pt x="6314" y="7599"/>
                </a:cubicBezTo>
                <a:cubicBezTo>
                  <a:pt x="6435" y="7735"/>
                  <a:pt x="6571" y="7826"/>
                  <a:pt x="6753" y="7886"/>
                </a:cubicBezTo>
                <a:cubicBezTo>
                  <a:pt x="6874" y="7916"/>
                  <a:pt x="7041" y="7962"/>
                  <a:pt x="7116" y="8068"/>
                </a:cubicBezTo>
                <a:cubicBezTo>
                  <a:pt x="7283" y="8310"/>
                  <a:pt x="7571" y="8356"/>
                  <a:pt x="7798" y="8446"/>
                </a:cubicBezTo>
                <a:cubicBezTo>
                  <a:pt x="8055" y="8537"/>
                  <a:pt x="8282" y="8749"/>
                  <a:pt x="8585" y="8795"/>
                </a:cubicBezTo>
                <a:cubicBezTo>
                  <a:pt x="8615" y="8795"/>
                  <a:pt x="8646" y="8787"/>
                  <a:pt x="8676" y="8787"/>
                </a:cubicBezTo>
                <a:cubicBezTo>
                  <a:pt x="8706" y="8787"/>
                  <a:pt x="8736" y="8795"/>
                  <a:pt x="8767" y="8825"/>
                </a:cubicBezTo>
                <a:cubicBezTo>
                  <a:pt x="8948" y="9037"/>
                  <a:pt x="9236" y="9022"/>
                  <a:pt x="9478" y="9052"/>
                </a:cubicBezTo>
                <a:cubicBezTo>
                  <a:pt x="9569" y="9082"/>
                  <a:pt x="9554" y="9173"/>
                  <a:pt x="9645" y="9188"/>
                </a:cubicBezTo>
                <a:cubicBezTo>
                  <a:pt x="9827" y="9230"/>
                  <a:pt x="9983" y="9311"/>
                  <a:pt x="10137" y="9311"/>
                </a:cubicBezTo>
                <a:cubicBezTo>
                  <a:pt x="10150" y="9311"/>
                  <a:pt x="10162" y="9310"/>
                  <a:pt x="10175" y="9309"/>
                </a:cubicBezTo>
                <a:cubicBezTo>
                  <a:pt x="10189" y="9307"/>
                  <a:pt x="10202" y="9306"/>
                  <a:pt x="10215" y="9306"/>
                </a:cubicBezTo>
                <a:cubicBezTo>
                  <a:pt x="10381" y="9306"/>
                  <a:pt x="10445" y="9477"/>
                  <a:pt x="10614" y="9491"/>
                </a:cubicBezTo>
                <a:cubicBezTo>
                  <a:pt x="10921" y="9529"/>
                  <a:pt x="11207" y="9622"/>
                  <a:pt x="11517" y="9622"/>
                </a:cubicBezTo>
                <a:cubicBezTo>
                  <a:pt x="11574" y="9622"/>
                  <a:pt x="11631" y="9619"/>
                  <a:pt x="11689" y="9612"/>
                </a:cubicBezTo>
                <a:cubicBezTo>
                  <a:pt x="11961" y="9552"/>
                  <a:pt x="12249" y="9400"/>
                  <a:pt x="12340" y="9158"/>
                </a:cubicBezTo>
                <a:cubicBezTo>
                  <a:pt x="12430" y="8931"/>
                  <a:pt x="12279" y="8779"/>
                  <a:pt x="12173" y="8658"/>
                </a:cubicBezTo>
                <a:cubicBezTo>
                  <a:pt x="12097" y="8567"/>
                  <a:pt x="12022" y="8431"/>
                  <a:pt x="11885" y="8416"/>
                </a:cubicBezTo>
                <a:cubicBezTo>
                  <a:pt x="11537" y="8371"/>
                  <a:pt x="11204" y="8356"/>
                  <a:pt x="10856" y="8325"/>
                </a:cubicBezTo>
                <a:cubicBezTo>
                  <a:pt x="10659" y="8295"/>
                  <a:pt x="10447" y="8280"/>
                  <a:pt x="10235" y="8250"/>
                </a:cubicBezTo>
                <a:cubicBezTo>
                  <a:pt x="9826" y="8144"/>
                  <a:pt x="9418" y="8053"/>
                  <a:pt x="9024" y="7916"/>
                </a:cubicBezTo>
                <a:cubicBezTo>
                  <a:pt x="8615" y="7765"/>
                  <a:pt x="8176" y="7659"/>
                  <a:pt x="7798" y="7432"/>
                </a:cubicBezTo>
                <a:cubicBezTo>
                  <a:pt x="7601" y="7311"/>
                  <a:pt x="7419" y="7205"/>
                  <a:pt x="7222" y="7114"/>
                </a:cubicBezTo>
                <a:cubicBezTo>
                  <a:pt x="6920" y="6978"/>
                  <a:pt x="6662" y="6811"/>
                  <a:pt x="6420" y="6630"/>
                </a:cubicBezTo>
                <a:cubicBezTo>
                  <a:pt x="5936" y="6327"/>
                  <a:pt x="5466" y="6009"/>
                  <a:pt x="5057" y="5600"/>
                </a:cubicBezTo>
                <a:cubicBezTo>
                  <a:pt x="4709" y="5237"/>
                  <a:pt x="4376" y="4888"/>
                  <a:pt x="4013" y="4555"/>
                </a:cubicBezTo>
                <a:cubicBezTo>
                  <a:pt x="3846" y="4389"/>
                  <a:pt x="3710" y="4192"/>
                  <a:pt x="3559" y="4010"/>
                </a:cubicBezTo>
                <a:cubicBezTo>
                  <a:pt x="3422" y="3859"/>
                  <a:pt x="3256" y="3753"/>
                  <a:pt x="3180" y="3571"/>
                </a:cubicBezTo>
                <a:cubicBezTo>
                  <a:pt x="3089" y="3329"/>
                  <a:pt x="2892" y="3178"/>
                  <a:pt x="2786" y="2966"/>
                </a:cubicBezTo>
                <a:cubicBezTo>
                  <a:pt x="2650" y="2724"/>
                  <a:pt x="2423" y="2527"/>
                  <a:pt x="2363" y="2224"/>
                </a:cubicBezTo>
                <a:cubicBezTo>
                  <a:pt x="2347" y="2194"/>
                  <a:pt x="2287" y="2163"/>
                  <a:pt x="2287" y="2148"/>
                </a:cubicBezTo>
                <a:cubicBezTo>
                  <a:pt x="2272" y="2088"/>
                  <a:pt x="2105" y="2133"/>
                  <a:pt x="2196" y="2012"/>
                </a:cubicBezTo>
                <a:cubicBezTo>
                  <a:pt x="2226" y="1974"/>
                  <a:pt x="2264" y="1959"/>
                  <a:pt x="2304" y="1959"/>
                </a:cubicBezTo>
                <a:cubicBezTo>
                  <a:pt x="2344" y="1959"/>
                  <a:pt x="2385" y="1974"/>
                  <a:pt x="2423" y="1997"/>
                </a:cubicBezTo>
                <a:cubicBezTo>
                  <a:pt x="2529" y="2057"/>
                  <a:pt x="2665" y="2088"/>
                  <a:pt x="2786" y="2163"/>
                </a:cubicBezTo>
                <a:cubicBezTo>
                  <a:pt x="3014" y="2300"/>
                  <a:pt x="3271" y="2406"/>
                  <a:pt x="3513" y="2527"/>
                </a:cubicBezTo>
                <a:cubicBezTo>
                  <a:pt x="3771" y="2648"/>
                  <a:pt x="3967" y="2829"/>
                  <a:pt x="4240" y="2890"/>
                </a:cubicBezTo>
                <a:cubicBezTo>
                  <a:pt x="4327" y="2906"/>
                  <a:pt x="4426" y="2930"/>
                  <a:pt x="4521" y="2930"/>
                </a:cubicBezTo>
                <a:cubicBezTo>
                  <a:pt x="4607" y="2930"/>
                  <a:pt x="4690" y="2910"/>
                  <a:pt x="4755" y="2845"/>
                </a:cubicBezTo>
                <a:cubicBezTo>
                  <a:pt x="4845" y="2769"/>
                  <a:pt x="4936" y="2618"/>
                  <a:pt x="4921" y="2481"/>
                </a:cubicBezTo>
                <a:cubicBezTo>
                  <a:pt x="4907" y="2364"/>
                  <a:pt x="4920" y="2163"/>
                  <a:pt x="4703" y="2163"/>
                </a:cubicBezTo>
                <a:cubicBezTo>
                  <a:pt x="4695" y="2163"/>
                  <a:pt x="4687" y="2163"/>
                  <a:pt x="4679" y="2163"/>
                </a:cubicBezTo>
                <a:cubicBezTo>
                  <a:pt x="4649" y="2163"/>
                  <a:pt x="4618" y="2133"/>
                  <a:pt x="4618" y="2103"/>
                </a:cubicBezTo>
                <a:cubicBezTo>
                  <a:pt x="4618" y="1997"/>
                  <a:pt x="4528" y="1982"/>
                  <a:pt x="4452" y="1936"/>
                </a:cubicBezTo>
                <a:cubicBezTo>
                  <a:pt x="4316" y="1906"/>
                  <a:pt x="4194" y="1800"/>
                  <a:pt x="4088" y="1724"/>
                </a:cubicBezTo>
                <a:cubicBezTo>
                  <a:pt x="3952" y="1649"/>
                  <a:pt x="3846" y="1527"/>
                  <a:pt x="3710" y="1482"/>
                </a:cubicBezTo>
                <a:cubicBezTo>
                  <a:pt x="3559" y="1421"/>
                  <a:pt x="3468" y="1346"/>
                  <a:pt x="3347" y="1270"/>
                </a:cubicBezTo>
                <a:cubicBezTo>
                  <a:pt x="3104" y="1149"/>
                  <a:pt x="2862" y="998"/>
                  <a:pt x="2635" y="846"/>
                </a:cubicBezTo>
                <a:cubicBezTo>
                  <a:pt x="2408" y="695"/>
                  <a:pt x="2151" y="589"/>
                  <a:pt x="1954" y="422"/>
                </a:cubicBezTo>
                <a:cubicBezTo>
                  <a:pt x="1772" y="271"/>
                  <a:pt x="1575" y="210"/>
                  <a:pt x="1363" y="119"/>
                </a:cubicBezTo>
                <a:cubicBezTo>
                  <a:pt x="1227" y="59"/>
                  <a:pt x="1076" y="44"/>
                  <a:pt x="924" y="13"/>
                </a:cubicBezTo>
                <a:cubicBezTo>
                  <a:pt x="892" y="5"/>
                  <a:pt x="859" y="0"/>
                  <a:pt x="826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00;p59"/>
          <p:cNvSpPr/>
          <p:nvPr/>
        </p:nvSpPr>
        <p:spPr>
          <a:xfrm rot="2680978" flipV="1">
            <a:off x="5217334" y="891972"/>
            <a:ext cx="752526" cy="390585"/>
          </a:xfrm>
          <a:custGeom>
            <a:avLst/>
            <a:gdLst/>
            <a:ahLst/>
            <a:cxnLst/>
            <a:rect l="l" t="t" r="r" b="b"/>
            <a:pathLst>
              <a:path w="12431" h="9623" extrusionOk="0">
                <a:moveTo>
                  <a:pt x="826" y="0"/>
                </a:moveTo>
                <a:cubicBezTo>
                  <a:pt x="688" y="0"/>
                  <a:pt x="552" y="76"/>
                  <a:pt x="515" y="210"/>
                </a:cubicBezTo>
                <a:cubicBezTo>
                  <a:pt x="410" y="559"/>
                  <a:pt x="334" y="922"/>
                  <a:pt x="288" y="1270"/>
                </a:cubicBezTo>
                <a:cubicBezTo>
                  <a:pt x="243" y="1573"/>
                  <a:pt x="182" y="1906"/>
                  <a:pt x="182" y="2209"/>
                </a:cubicBezTo>
                <a:cubicBezTo>
                  <a:pt x="182" y="2436"/>
                  <a:pt x="152" y="2678"/>
                  <a:pt x="107" y="2890"/>
                </a:cubicBezTo>
                <a:cubicBezTo>
                  <a:pt x="76" y="3072"/>
                  <a:pt x="107" y="3269"/>
                  <a:pt x="76" y="3450"/>
                </a:cubicBezTo>
                <a:cubicBezTo>
                  <a:pt x="31" y="3602"/>
                  <a:pt x="61" y="3798"/>
                  <a:pt x="76" y="3965"/>
                </a:cubicBezTo>
                <a:cubicBezTo>
                  <a:pt x="107" y="4268"/>
                  <a:pt x="1" y="4586"/>
                  <a:pt x="258" y="4843"/>
                </a:cubicBezTo>
                <a:cubicBezTo>
                  <a:pt x="320" y="4880"/>
                  <a:pt x="516" y="4979"/>
                  <a:pt x="617" y="4979"/>
                </a:cubicBezTo>
                <a:cubicBezTo>
                  <a:pt x="639" y="4979"/>
                  <a:pt x="656" y="4975"/>
                  <a:pt x="667" y="4964"/>
                </a:cubicBezTo>
                <a:cubicBezTo>
                  <a:pt x="758" y="4873"/>
                  <a:pt x="864" y="4737"/>
                  <a:pt x="894" y="4631"/>
                </a:cubicBezTo>
                <a:cubicBezTo>
                  <a:pt x="909" y="4389"/>
                  <a:pt x="970" y="4162"/>
                  <a:pt x="1000" y="3935"/>
                </a:cubicBezTo>
                <a:cubicBezTo>
                  <a:pt x="1091" y="3405"/>
                  <a:pt x="1212" y="2845"/>
                  <a:pt x="1288" y="2269"/>
                </a:cubicBezTo>
                <a:cubicBezTo>
                  <a:pt x="1363" y="2360"/>
                  <a:pt x="1500" y="2375"/>
                  <a:pt x="1500" y="2512"/>
                </a:cubicBezTo>
                <a:cubicBezTo>
                  <a:pt x="1500" y="2799"/>
                  <a:pt x="1757" y="2951"/>
                  <a:pt x="1878" y="3178"/>
                </a:cubicBezTo>
                <a:cubicBezTo>
                  <a:pt x="1908" y="3253"/>
                  <a:pt x="1893" y="3344"/>
                  <a:pt x="1969" y="3420"/>
                </a:cubicBezTo>
                <a:cubicBezTo>
                  <a:pt x="2105" y="3541"/>
                  <a:pt x="2211" y="3723"/>
                  <a:pt x="2332" y="3874"/>
                </a:cubicBezTo>
                <a:cubicBezTo>
                  <a:pt x="2378" y="3950"/>
                  <a:pt x="2559" y="4026"/>
                  <a:pt x="2438" y="4177"/>
                </a:cubicBezTo>
                <a:cubicBezTo>
                  <a:pt x="2650" y="4192"/>
                  <a:pt x="2605" y="4404"/>
                  <a:pt x="2741" y="4495"/>
                </a:cubicBezTo>
                <a:cubicBezTo>
                  <a:pt x="2817" y="4555"/>
                  <a:pt x="2908" y="4661"/>
                  <a:pt x="2968" y="4783"/>
                </a:cubicBezTo>
                <a:cubicBezTo>
                  <a:pt x="3089" y="4964"/>
                  <a:pt x="3180" y="5161"/>
                  <a:pt x="3377" y="5252"/>
                </a:cubicBezTo>
                <a:cubicBezTo>
                  <a:pt x="3407" y="5267"/>
                  <a:pt x="3437" y="5297"/>
                  <a:pt x="3437" y="5312"/>
                </a:cubicBezTo>
                <a:cubicBezTo>
                  <a:pt x="3483" y="5524"/>
                  <a:pt x="3665" y="5676"/>
                  <a:pt x="3801" y="5782"/>
                </a:cubicBezTo>
                <a:cubicBezTo>
                  <a:pt x="4043" y="5979"/>
                  <a:pt x="4179" y="6236"/>
                  <a:pt x="4467" y="6387"/>
                </a:cubicBezTo>
                <a:cubicBezTo>
                  <a:pt x="4649" y="6478"/>
                  <a:pt x="4830" y="6660"/>
                  <a:pt x="4997" y="6826"/>
                </a:cubicBezTo>
                <a:cubicBezTo>
                  <a:pt x="5148" y="6963"/>
                  <a:pt x="5375" y="7084"/>
                  <a:pt x="5587" y="7205"/>
                </a:cubicBezTo>
                <a:cubicBezTo>
                  <a:pt x="5708" y="7281"/>
                  <a:pt x="5830" y="7432"/>
                  <a:pt x="5936" y="7432"/>
                </a:cubicBezTo>
                <a:cubicBezTo>
                  <a:pt x="5950" y="7431"/>
                  <a:pt x="5963" y="7430"/>
                  <a:pt x="5975" y="7430"/>
                </a:cubicBezTo>
                <a:cubicBezTo>
                  <a:pt x="6130" y="7430"/>
                  <a:pt x="6117" y="7520"/>
                  <a:pt x="6117" y="7674"/>
                </a:cubicBezTo>
                <a:cubicBezTo>
                  <a:pt x="6154" y="7564"/>
                  <a:pt x="6184" y="7528"/>
                  <a:pt x="6213" y="7528"/>
                </a:cubicBezTo>
                <a:cubicBezTo>
                  <a:pt x="6244" y="7528"/>
                  <a:pt x="6275" y="7567"/>
                  <a:pt x="6314" y="7599"/>
                </a:cubicBezTo>
                <a:cubicBezTo>
                  <a:pt x="6435" y="7735"/>
                  <a:pt x="6571" y="7826"/>
                  <a:pt x="6753" y="7886"/>
                </a:cubicBezTo>
                <a:cubicBezTo>
                  <a:pt x="6874" y="7916"/>
                  <a:pt x="7041" y="7962"/>
                  <a:pt x="7116" y="8068"/>
                </a:cubicBezTo>
                <a:cubicBezTo>
                  <a:pt x="7283" y="8310"/>
                  <a:pt x="7571" y="8356"/>
                  <a:pt x="7798" y="8446"/>
                </a:cubicBezTo>
                <a:cubicBezTo>
                  <a:pt x="8055" y="8537"/>
                  <a:pt x="8282" y="8749"/>
                  <a:pt x="8585" y="8795"/>
                </a:cubicBezTo>
                <a:cubicBezTo>
                  <a:pt x="8615" y="8795"/>
                  <a:pt x="8646" y="8787"/>
                  <a:pt x="8676" y="8787"/>
                </a:cubicBezTo>
                <a:cubicBezTo>
                  <a:pt x="8706" y="8787"/>
                  <a:pt x="8736" y="8795"/>
                  <a:pt x="8767" y="8825"/>
                </a:cubicBezTo>
                <a:cubicBezTo>
                  <a:pt x="8948" y="9037"/>
                  <a:pt x="9236" y="9022"/>
                  <a:pt x="9478" y="9052"/>
                </a:cubicBezTo>
                <a:cubicBezTo>
                  <a:pt x="9569" y="9082"/>
                  <a:pt x="9554" y="9173"/>
                  <a:pt x="9645" y="9188"/>
                </a:cubicBezTo>
                <a:cubicBezTo>
                  <a:pt x="9827" y="9230"/>
                  <a:pt x="9983" y="9311"/>
                  <a:pt x="10137" y="9311"/>
                </a:cubicBezTo>
                <a:cubicBezTo>
                  <a:pt x="10150" y="9311"/>
                  <a:pt x="10162" y="9310"/>
                  <a:pt x="10175" y="9309"/>
                </a:cubicBezTo>
                <a:cubicBezTo>
                  <a:pt x="10189" y="9307"/>
                  <a:pt x="10202" y="9306"/>
                  <a:pt x="10215" y="9306"/>
                </a:cubicBezTo>
                <a:cubicBezTo>
                  <a:pt x="10381" y="9306"/>
                  <a:pt x="10445" y="9477"/>
                  <a:pt x="10614" y="9491"/>
                </a:cubicBezTo>
                <a:cubicBezTo>
                  <a:pt x="10921" y="9529"/>
                  <a:pt x="11207" y="9622"/>
                  <a:pt x="11517" y="9622"/>
                </a:cubicBezTo>
                <a:cubicBezTo>
                  <a:pt x="11574" y="9622"/>
                  <a:pt x="11631" y="9619"/>
                  <a:pt x="11689" y="9612"/>
                </a:cubicBezTo>
                <a:cubicBezTo>
                  <a:pt x="11961" y="9552"/>
                  <a:pt x="12249" y="9400"/>
                  <a:pt x="12340" y="9158"/>
                </a:cubicBezTo>
                <a:cubicBezTo>
                  <a:pt x="12430" y="8931"/>
                  <a:pt x="12279" y="8779"/>
                  <a:pt x="12173" y="8658"/>
                </a:cubicBezTo>
                <a:cubicBezTo>
                  <a:pt x="12097" y="8567"/>
                  <a:pt x="12022" y="8431"/>
                  <a:pt x="11885" y="8416"/>
                </a:cubicBezTo>
                <a:cubicBezTo>
                  <a:pt x="11537" y="8371"/>
                  <a:pt x="11204" y="8356"/>
                  <a:pt x="10856" y="8325"/>
                </a:cubicBezTo>
                <a:cubicBezTo>
                  <a:pt x="10659" y="8295"/>
                  <a:pt x="10447" y="8280"/>
                  <a:pt x="10235" y="8250"/>
                </a:cubicBezTo>
                <a:cubicBezTo>
                  <a:pt x="9826" y="8144"/>
                  <a:pt x="9418" y="8053"/>
                  <a:pt x="9024" y="7916"/>
                </a:cubicBezTo>
                <a:cubicBezTo>
                  <a:pt x="8615" y="7765"/>
                  <a:pt x="8176" y="7659"/>
                  <a:pt x="7798" y="7432"/>
                </a:cubicBezTo>
                <a:cubicBezTo>
                  <a:pt x="7601" y="7311"/>
                  <a:pt x="7419" y="7205"/>
                  <a:pt x="7222" y="7114"/>
                </a:cubicBezTo>
                <a:cubicBezTo>
                  <a:pt x="6920" y="6978"/>
                  <a:pt x="6662" y="6811"/>
                  <a:pt x="6420" y="6630"/>
                </a:cubicBezTo>
                <a:cubicBezTo>
                  <a:pt x="5936" y="6327"/>
                  <a:pt x="5466" y="6009"/>
                  <a:pt x="5057" y="5600"/>
                </a:cubicBezTo>
                <a:cubicBezTo>
                  <a:pt x="4709" y="5237"/>
                  <a:pt x="4376" y="4888"/>
                  <a:pt x="4013" y="4555"/>
                </a:cubicBezTo>
                <a:cubicBezTo>
                  <a:pt x="3846" y="4389"/>
                  <a:pt x="3710" y="4192"/>
                  <a:pt x="3559" y="4010"/>
                </a:cubicBezTo>
                <a:cubicBezTo>
                  <a:pt x="3422" y="3859"/>
                  <a:pt x="3256" y="3753"/>
                  <a:pt x="3180" y="3571"/>
                </a:cubicBezTo>
                <a:cubicBezTo>
                  <a:pt x="3089" y="3329"/>
                  <a:pt x="2892" y="3178"/>
                  <a:pt x="2786" y="2966"/>
                </a:cubicBezTo>
                <a:cubicBezTo>
                  <a:pt x="2650" y="2724"/>
                  <a:pt x="2423" y="2527"/>
                  <a:pt x="2363" y="2224"/>
                </a:cubicBezTo>
                <a:cubicBezTo>
                  <a:pt x="2347" y="2194"/>
                  <a:pt x="2287" y="2163"/>
                  <a:pt x="2287" y="2148"/>
                </a:cubicBezTo>
                <a:cubicBezTo>
                  <a:pt x="2272" y="2088"/>
                  <a:pt x="2105" y="2133"/>
                  <a:pt x="2196" y="2012"/>
                </a:cubicBezTo>
                <a:cubicBezTo>
                  <a:pt x="2226" y="1974"/>
                  <a:pt x="2264" y="1959"/>
                  <a:pt x="2304" y="1959"/>
                </a:cubicBezTo>
                <a:cubicBezTo>
                  <a:pt x="2344" y="1959"/>
                  <a:pt x="2385" y="1974"/>
                  <a:pt x="2423" y="1997"/>
                </a:cubicBezTo>
                <a:cubicBezTo>
                  <a:pt x="2529" y="2057"/>
                  <a:pt x="2665" y="2088"/>
                  <a:pt x="2786" y="2163"/>
                </a:cubicBezTo>
                <a:cubicBezTo>
                  <a:pt x="3014" y="2300"/>
                  <a:pt x="3271" y="2406"/>
                  <a:pt x="3513" y="2527"/>
                </a:cubicBezTo>
                <a:cubicBezTo>
                  <a:pt x="3771" y="2648"/>
                  <a:pt x="3967" y="2829"/>
                  <a:pt x="4240" y="2890"/>
                </a:cubicBezTo>
                <a:cubicBezTo>
                  <a:pt x="4327" y="2906"/>
                  <a:pt x="4426" y="2930"/>
                  <a:pt x="4521" y="2930"/>
                </a:cubicBezTo>
                <a:cubicBezTo>
                  <a:pt x="4607" y="2930"/>
                  <a:pt x="4690" y="2910"/>
                  <a:pt x="4755" y="2845"/>
                </a:cubicBezTo>
                <a:cubicBezTo>
                  <a:pt x="4845" y="2769"/>
                  <a:pt x="4936" y="2618"/>
                  <a:pt x="4921" y="2481"/>
                </a:cubicBezTo>
                <a:cubicBezTo>
                  <a:pt x="4907" y="2364"/>
                  <a:pt x="4920" y="2163"/>
                  <a:pt x="4703" y="2163"/>
                </a:cubicBezTo>
                <a:cubicBezTo>
                  <a:pt x="4695" y="2163"/>
                  <a:pt x="4687" y="2163"/>
                  <a:pt x="4679" y="2163"/>
                </a:cubicBezTo>
                <a:cubicBezTo>
                  <a:pt x="4649" y="2163"/>
                  <a:pt x="4618" y="2133"/>
                  <a:pt x="4618" y="2103"/>
                </a:cubicBezTo>
                <a:cubicBezTo>
                  <a:pt x="4618" y="1997"/>
                  <a:pt x="4528" y="1982"/>
                  <a:pt x="4452" y="1936"/>
                </a:cubicBezTo>
                <a:cubicBezTo>
                  <a:pt x="4316" y="1906"/>
                  <a:pt x="4194" y="1800"/>
                  <a:pt x="4088" y="1724"/>
                </a:cubicBezTo>
                <a:cubicBezTo>
                  <a:pt x="3952" y="1649"/>
                  <a:pt x="3846" y="1527"/>
                  <a:pt x="3710" y="1482"/>
                </a:cubicBezTo>
                <a:cubicBezTo>
                  <a:pt x="3559" y="1421"/>
                  <a:pt x="3468" y="1346"/>
                  <a:pt x="3347" y="1270"/>
                </a:cubicBezTo>
                <a:cubicBezTo>
                  <a:pt x="3104" y="1149"/>
                  <a:pt x="2862" y="998"/>
                  <a:pt x="2635" y="846"/>
                </a:cubicBezTo>
                <a:cubicBezTo>
                  <a:pt x="2408" y="695"/>
                  <a:pt x="2151" y="589"/>
                  <a:pt x="1954" y="422"/>
                </a:cubicBezTo>
                <a:cubicBezTo>
                  <a:pt x="1772" y="271"/>
                  <a:pt x="1575" y="210"/>
                  <a:pt x="1363" y="119"/>
                </a:cubicBezTo>
                <a:cubicBezTo>
                  <a:pt x="1227" y="59"/>
                  <a:pt x="1076" y="44"/>
                  <a:pt x="924" y="13"/>
                </a:cubicBezTo>
                <a:cubicBezTo>
                  <a:pt x="892" y="5"/>
                  <a:pt x="859" y="0"/>
                  <a:pt x="826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No description available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25" y="1962150"/>
            <a:ext cx="2286000" cy="15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8598382" y="442855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9"/>
          <p:cNvGrpSpPr/>
          <p:nvPr/>
        </p:nvGrpSpPr>
        <p:grpSpPr>
          <a:xfrm>
            <a:off x="7324931" y="3301049"/>
            <a:ext cx="981407" cy="981351"/>
            <a:chOff x="576250" y="4319400"/>
            <a:chExt cx="442075" cy="442050"/>
          </a:xfrm>
        </p:grpSpPr>
        <p:sp>
          <p:nvSpPr>
            <p:cNvPr id="181" name="Google Shape;18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9"/>
          <p:cNvSpPr/>
          <p:nvPr/>
        </p:nvSpPr>
        <p:spPr>
          <a:xfrm>
            <a:off x="7677939" y="413508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2384392">
            <a:off x="8531217" y="112187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4" descr="https://iotlabchannel.com/wp-content/uploads/2018/09/%C4%90%E1%BB%99ng-c%C6%A1-DC-775-150W-1-b%E1%BA%A1c-%C4%91%E1%BA%A1n-tr%E1%BB%A5c-tr%C3%B2n-600x600.jpg?v=15916913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25" y="3607202"/>
            <a:ext cx="1326712" cy="132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s://product.hstatic.net/1000069225/product/l298_20modu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736639"/>
            <a:ext cx="1396143" cy="13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bizweb.dktcdn.net/thumb/1024x1024/100/301/098/products/arduino-uno-r3-smd-jpg-v-1490199793600.jpg?v=1593601079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604" y="3429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hstatic.net/225/1000069225/1/2016/1-20/bluetooth-hc-06-da-ra-chan-slave-100_gran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50" y="86971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Icon Wifi Đẹp Nhất ❤️ 1001 Biểu Tượng Wifi Độc Đá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0"/>
          <a:stretch/>
        </p:blipFill>
        <p:spPr bwMode="auto">
          <a:xfrm rot="19230171">
            <a:off x="5493909" y="1493373"/>
            <a:ext cx="606126" cy="16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900;p59"/>
          <p:cNvSpPr/>
          <p:nvPr/>
        </p:nvSpPr>
        <p:spPr>
          <a:xfrm rot="19829867" flipV="1">
            <a:off x="2612344" y="1361091"/>
            <a:ext cx="896663" cy="295843"/>
          </a:xfrm>
          <a:custGeom>
            <a:avLst/>
            <a:gdLst/>
            <a:ahLst/>
            <a:cxnLst/>
            <a:rect l="l" t="t" r="r" b="b"/>
            <a:pathLst>
              <a:path w="12431" h="9623" extrusionOk="0">
                <a:moveTo>
                  <a:pt x="826" y="0"/>
                </a:moveTo>
                <a:cubicBezTo>
                  <a:pt x="688" y="0"/>
                  <a:pt x="552" y="76"/>
                  <a:pt x="515" y="210"/>
                </a:cubicBezTo>
                <a:cubicBezTo>
                  <a:pt x="410" y="559"/>
                  <a:pt x="334" y="922"/>
                  <a:pt x="288" y="1270"/>
                </a:cubicBezTo>
                <a:cubicBezTo>
                  <a:pt x="243" y="1573"/>
                  <a:pt x="182" y="1906"/>
                  <a:pt x="182" y="2209"/>
                </a:cubicBezTo>
                <a:cubicBezTo>
                  <a:pt x="182" y="2436"/>
                  <a:pt x="152" y="2678"/>
                  <a:pt x="107" y="2890"/>
                </a:cubicBezTo>
                <a:cubicBezTo>
                  <a:pt x="76" y="3072"/>
                  <a:pt x="107" y="3269"/>
                  <a:pt x="76" y="3450"/>
                </a:cubicBezTo>
                <a:cubicBezTo>
                  <a:pt x="31" y="3602"/>
                  <a:pt x="61" y="3798"/>
                  <a:pt x="76" y="3965"/>
                </a:cubicBezTo>
                <a:cubicBezTo>
                  <a:pt x="107" y="4268"/>
                  <a:pt x="1" y="4586"/>
                  <a:pt x="258" y="4843"/>
                </a:cubicBezTo>
                <a:cubicBezTo>
                  <a:pt x="320" y="4880"/>
                  <a:pt x="516" y="4979"/>
                  <a:pt x="617" y="4979"/>
                </a:cubicBezTo>
                <a:cubicBezTo>
                  <a:pt x="639" y="4979"/>
                  <a:pt x="656" y="4975"/>
                  <a:pt x="667" y="4964"/>
                </a:cubicBezTo>
                <a:cubicBezTo>
                  <a:pt x="758" y="4873"/>
                  <a:pt x="864" y="4737"/>
                  <a:pt x="894" y="4631"/>
                </a:cubicBezTo>
                <a:cubicBezTo>
                  <a:pt x="909" y="4389"/>
                  <a:pt x="970" y="4162"/>
                  <a:pt x="1000" y="3935"/>
                </a:cubicBezTo>
                <a:cubicBezTo>
                  <a:pt x="1091" y="3405"/>
                  <a:pt x="1212" y="2845"/>
                  <a:pt x="1288" y="2269"/>
                </a:cubicBezTo>
                <a:cubicBezTo>
                  <a:pt x="1363" y="2360"/>
                  <a:pt x="1500" y="2375"/>
                  <a:pt x="1500" y="2512"/>
                </a:cubicBezTo>
                <a:cubicBezTo>
                  <a:pt x="1500" y="2799"/>
                  <a:pt x="1757" y="2951"/>
                  <a:pt x="1878" y="3178"/>
                </a:cubicBezTo>
                <a:cubicBezTo>
                  <a:pt x="1908" y="3253"/>
                  <a:pt x="1893" y="3344"/>
                  <a:pt x="1969" y="3420"/>
                </a:cubicBezTo>
                <a:cubicBezTo>
                  <a:pt x="2105" y="3541"/>
                  <a:pt x="2211" y="3723"/>
                  <a:pt x="2332" y="3874"/>
                </a:cubicBezTo>
                <a:cubicBezTo>
                  <a:pt x="2378" y="3950"/>
                  <a:pt x="2559" y="4026"/>
                  <a:pt x="2438" y="4177"/>
                </a:cubicBezTo>
                <a:cubicBezTo>
                  <a:pt x="2650" y="4192"/>
                  <a:pt x="2605" y="4404"/>
                  <a:pt x="2741" y="4495"/>
                </a:cubicBezTo>
                <a:cubicBezTo>
                  <a:pt x="2817" y="4555"/>
                  <a:pt x="2908" y="4661"/>
                  <a:pt x="2968" y="4783"/>
                </a:cubicBezTo>
                <a:cubicBezTo>
                  <a:pt x="3089" y="4964"/>
                  <a:pt x="3180" y="5161"/>
                  <a:pt x="3377" y="5252"/>
                </a:cubicBezTo>
                <a:cubicBezTo>
                  <a:pt x="3407" y="5267"/>
                  <a:pt x="3437" y="5297"/>
                  <a:pt x="3437" y="5312"/>
                </a:cubicBezTo>
                <a:cubicBezTo>
                  <a:pt x="3483" y="5524"/>
                  <a:pt x="3665" y="5676"/>
                  <a:pt x="3801" y="5782"/>
                </a:cubicBezTo>
                <a:cubicBezTo>
                  <a:pt x="4043" y="5979"/>
                  <a:pt x="4179" y="6236"/>
                  <a:pt x="4467" y="6387"/>
                </a:cubicBezTo>
                <a:cubicBezTo>
                  <a:pt x="4649" y="6478"/>
                  <a:pt x="4830" y="6660"/>
                  <a:pt x="4997" y="6826"/>
                </a:cubicBezTo>
                <a:cubicBezTo>
                  <a:pt x="5148" y="6963"/>
                  <a:pt x="5375" y="7084"/>
                  <a:pt x="5587" y="7205"/>
                </a:cubicBezTo>
                <a:cubicBezTo>
                  <a:pt x="5708" y="7281"/>
                  <a:pt x="5830" y="7432"/>
                  <a:pt x="5936" y="7432"/>
                </a:cubicBezTo>
                <a:cubicBezTo>
                  <a:pt x="5950" y="7431"/>
                  <a:pt x="5963" y="7430"/>
                  <a:pt x="5975" y="7430"/>
                </a:cubicBezTo>
                <a:cubicBezTo>
                  <a:pt x="6130" y="7430"/>
                  <a:pt x="6117" y="7520"/>
                  <a:pt x="6117" y="7674"/>
                </a:cubicBezTo>
                <a:cubicBezTo>
                  <a:pt x="6154" y="7564"/>
                  <a:pt x="6184" y="7528"/>
                  <a:pt x="6213" y="7528"/>
                </a:cubicBezTo>
                <a:cubicBezTo>
                  <a:pt x="6244" y="7528"/>
                  <a:pt x="6275" y="7567"/>
                  <a:pt x="6314" y="7599"/>
                </a:cubicBezTo>
                <a:cubicBezTo>
                  <a:pt x="6435" y="7735"/>
                  <a:pt x="6571" y="7826"/>
                  <a:pt x="6753" y="7886"/>
                </a:cubicBezTo>
                <a:cubicBezTo>
                  <a:pt x="6874" y="7916"/>
                  <a:pt x="7041" y="7962"/>
                  <a:pt x="7116" y="8068"/>
                </a:cubicBezTo>
                <a:cubicBezTo>
                  <a:pt x="7283" y="8310"/>
                  <a:pt x="7571" y="8356"/>
                  <a:pt x="7798" y="8446"/>
                </a:cubicBezTo>
                <a:cubicBezTo>
                  <a:pt x="8055" y="8537"/>
                  <a:pt x="8282" y="8749"/>
                  <a:pt x="8585" y="8795"/>
                </a:cubicBezTo>
                <a:cubicBezTo>
                  <a:pt x="8615" y="8795"/>
                  <a:pt x="8646" y="8787"/>
                  <a:pt x="8676" y="8787"/>
                </a:cubicBezTo>
                <a:cubicBezTo>
                  <a:pt x="8706" y="8787"/>
                  <a:pt x="8736" y="8795"/>
                  <a:pt x="8767" y="8825"/>
                </a:cubicBezTo>
                <a:cubicBezTo>
                  <a:pt x="8948" y="9037"/>
                  <a:pt x="9236" y="9022"/>
                  <a:pt x="9478" y="9052"/>
                </a:cubicBezTo>
                <a:cubicBezTo>
                  <a:pt x="9569" y="9082"/>
                  <a:pt x="9554" y="9173"/>
                  <a:pt x="9645" y="9188"/>
                </a:cubicBezTo>
                <a:cubicBezTo>
                  <a:pt x="9827" y="9230"/>
                  <a:pt x="9983" y="9311"/>
                  <a:pt x="10137" y="9311"/>
                </a:cubicBezTo>
                <a:cubicBezTo>
                  <a:pt x="10150" y="9311"/>
                  <a:pt x="10162" y="9310"/>
                  <a:pt x="10175" y="9309"/>
                </a:cubicBezTo>
                <a:cubicBezTo>
                  <a:pt x="10189" y="9307"/>
                  <a:pt x="10202" y="9306"/>
                  <a:pt x="10215" y="9306"/>
                </a:cubicBezTo>
                <a:cubicBezTo>
                  <a:pt x="10381" y="9306"/>
                  <a:pt x="10445" y="9477"/>
                  <a:pt x="10614" y="9491"/>
                </a:cubicBezTo>
                <a:cubicBezTo>
                  <a:pt x="10921" y="9529"/>
                  <a:pt x="11207" y="9622"/>
                  <a:pt x="11517" y="9622"/>
                </a:cubicBezTo>
                <a:cubicBezTo>
                  <a:pt x="11574" y="9622"/>
                  <a:pt x="11631" y="9619"/>
                  <a:pt x="11689" y="9612"/>
                </a:cubicBezTo>
                <a:cubicBezTo>
                  <a:pt x="11961" y="9552"/>
                  <a:pt x="12249" y="9400"/>
                  <a:pt x="12340" y="9158"/>
                </a:cubicBezTo>
                <a:cubicBezTo>
                  <a:pt x="12430" y="8931"/>
                  <a:pt x="12279" y="8779"/>
                  <a:pt x="12173" y="8658"/>
                </a:cubicBezTo>
                <a:cubicBezTo>
                  <a:pt x="12097" y="8567"/>
                  <a:pt x="12022" y="8431"/>
                  <a:pt x="11885" y="8416"/>
                </a:cubicBezTo>
                <a:cubicBezTo>
                  <a:pt x="11537" y="8371"/>
                  <a:pt x="11204" y="8356"/>
                  <a:pt x="10856" y="8325"/>
                </a:cubicBezTo>
                <a:cubicBezTo>
                  <a:pt x="10659" y="8295"/>
                  <a:pt x="10447" y="8280"/>
                  <a:pt x="10235" y="8250"/>
                </a:cubicBezTo>
                <a:cubicBezTo>
                  <a:pt x="9826" y="8144"/>
                  <a:pt x="9418" y="8053"/>
                  <a:pt x="9024" y="7916"/>
                </a:cubicBezTo>
                <a:cubicBezTo>
                  <a:pt x="8615" y="7765"/>
                  <a:pt x="8176" y="7659"/>
                  <a:pt x="7798" y="7432"/>
                </a:cubicBezTo>
                <a:cubicBezTo>
                  <a:pt x="7601" y="7311"/>
                  <a:pt x="7419" y="7205"/>
                  <a:pt x="7222" y="7114"/>
                </a:cubicBezTo>
                <a:cubicBezTo>
                  <a:pt x="6920" y="6978"/>
                  <a:pt x="6662" y="6811"/>
                  <a:pt x="6420" y="6630"/>
                </a:cubicBezTo>
                <a:cubicBezTo>
                  <a:pt x="5936" y="6327"/>
                  <a:pt x="5466" y="6009"/>
                  <a:pt x="5057" y="5600"/>
                </a:cubicBezTo>
                <a:cubicBezTo>
                  <a:pt x="4709" y="5237"/>
                  <a:pt x="4376" y="4888"/>
                  <a:pt x="4013" y="4555"/>
                </a:cubicBezTo>
                <a:cubicBezTo>
                  <a:pt x="3846" y="4389"/>
                  <a:pt x="3710" y="4192"/>
                  <a:pt x="3559" y="4010"/>
                </a:cubicBezTo>
                <a:cubicBezTo>
                  <a:pt x="3422" y="3859"/>
                  <a:pt x="3256" y="3753"/>
                  <a:pt x="3180" y="3571"/>
                </a:cubicBezTo>
                <a:cubicBezTo>
                  <a:pt x="3089" y="3329"/>
                  <a:pt x="2892" y="3178"/>
                  <a:pt x="2786" y="2966"/>
                </a:cubicBezTo>
                <a:cubicBezTo>
                  <a:pt x="2650" y="2724"/>
                  <a:pt x="2423" y="2527"/>
                  <a:pt x="2363" y="2224"/>
                </a:cubicBezTo>
                <a:cubicBezTo>
                  <a:pt x="2347" y="2194"/>
                  <a:pt x="2287" y="2163"/>
                  <a:pt x="2287" y="2148"/>
                </a:cubicBezTo>
                <a:cubicBezTo>
                  <a:pt x="2272" y="2088"/>
                  <a:pt x="2105" y="2133"/>
                  <a:pt x="2196" y="2012"/>
                </a:cubicBezTo>
                <a:cubicBezTo>
                  <a:pt x="2226" y="1974"/>
                  <a:pt x="2264" y="1959"/>
                  <a:pt x="2304" y="1959"/>
                </a:cubicBezTo>
                <a:cubicBezTo>
                  <a:pt x="2344" y="1959"/>
                  <a:pt x="2385" y="1974"/>
                  <a:pt x="2423" y="1997"/>
                </a:cubicBezTo>
                <a:cubicBezTo>
                  <a:pt x="2529" y="2057"/>
                  <a:pt x="2665" y="2088"/>
                  <a:pt x="2786" y="2163"/>
                </a:cubicBezTo>
                <a:cubicBezTo>
                  <a:pt x="3014" y="2300"/>
                  <a:pt x="3271" y="2406"/>
                  <a:pt x="3513" y="2527"/>
                </a:cubicBezTo>
                <a:cubicBezTo>
                  <a:pt x="3771" y="2648"/>
                  <a:pt x="3967" y="2829"/>
                  <a:pt x="4240" y="2890"/>
                </a:cubicBezTo>
                <a:cubicBezTo>
                  <a:pt x="4327" y="2906"/>
                  <a:pt x="4426" y="2930"/>
                  <a:pt x="4521" y="2930"/>
                </a:cubicBezTo>
                <a:cubicBezTo>
                  <a:pt x="4607" y="2930"/>
                  <a:pt x="4690" y="2910"/>
                  <a:pt x="4755" y="2845"/>
                </a:cubicBezTo>
                <a:cubicBezTo>
                  <a:pt x="4845" y="2769"/>
                  <a:pt x="4936" y="2618"/>
                  <a:pt x="4921" y="2481"/>
                </a:cubicBezTo>
                <a:cubicBezTo>
                  <a:pt x="4907" y="2364"/>
                  <a:pt x="4920" y="2163"/>
                  <a:pt x="4703" y="2163"/>
                </a:cubicBezTo>
                <a:cubicBezTo>
                  <a:pt x="4695" y="2163"/>
                  <a:pt x="4687" y="2163"/>
                  <a:pt x="4679" y="2163"/>
                </a:cubicBezTo>
                <a:cubicBezTo>
                  <a:pt x="4649" y="2163"/>
                  <a:pt x="4618" y="2133"/>
                  <a:pt x="4618" y="2103"/>
                </a:cubicBezTo>
                <a:cubicBezTo>
                  <a:pt x="4618" y="1997"/>
                  <a:pt x="4528" y="1982"/>
                  <a:pt x="4452" y="1936"/>
                </a:cubicBezTo>
                <a:cubicBezTo>
                  <a:pt x="4316" y="1906"/>
                  <a:pt x="4194" y="1800"/>
                  <a:pt x="4088" y="1724"/>
                </a:cubicBezTo>
                <a:cubicBezTo>
                  <a:pt x="3952" y="1649"/>
                  <a:pt x="3846" y="1527"/>
                  <a:pt x="3710" y="1482"/>
                </a:cubicBezTo>
                <a:cubicBezTo>
                  <a:pt x="3559" y="1421"/>
                  <a:pt x="3468" y="1346"/>
                  <a:pt x="3347" y="1270"/>
                </a:cubicBezTo>
                <a:cubicBezTo>
                  <a:pt x="3104" y="1149"/>
                  <a:pt x="2862" y="998"/>
                  <a:pt x="2635" y="846"/>
                </a:cubicBezTo>
                <a:cubicBezTo>
                  <a:pt x="2408" y="695"/>
                  <a:pt x="2151" y="589"/>
                  <a:pt x="1954" y="422"/>
                </a:cubicBezTo>
                <a:cubicBezTo>
                  <a:pt x="1772" y="271"/>
                  <a:pt x="1575" y="210"/>
                  <a:pt x="1363" y="119"/>
                </a:cubicBezTo>
                <a:cubicBezTo>
                  <a:pt x="1227" y="59"/>
                  <a:pt x="1076" y="44"/>
                  <a:pt x="924" y="13"/>
                </a:cubicBezTo>
                <a:cubicBezTo>
                  <a:pt x="892" y="5"/>
                  <a:pt x="859" y="0"/>
                  <a:pt x="826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00;p59"/>
          <p:cNvSpPr/>
          <p:nvPr/>
        </p:nvSpPr>
        <p:spPr>
          <a:xfrm rot="16200000" flipV="1">
            <a:off x="2218662" y="3393981"/>
            <a:ext cx="752526" cy="390585"/>
          </a:xfrm>
          <a:custGeom>
            <a:avLst/>
            <a:gdLst/>
            <a:ahLst/>
            <a:cxnLst/>
            <a:rect l="l" t="t" r="r" b="b"/>
            <a:pathLst>
              <a:path w="12431" h="9623" extrusionOk="0">
                <a:moveTo>
                  <a:pt x="826" y="0"/>
                </a:moveTo>
                <a:cubicBezTo>
                  <a:pt x="688" y="0"/>
                  <a:pt x="552" y="76"/>
                  <a:pt x="515" y="210"/>
                </a:cubicBezTo>
                <a:cubicBezTo>
                  <a:pt x="410" y="559"/>
                  <a:pt x="334" y="922"/>
                  <a:pt x="288" y="1270"/>
                </a:cubicBezTo>
                <a:cubicBezTo>
                  <a:pt x="243" y="1573"/>
                  <a:pt x="182" y="1906"/>
                  <a:pt x="182" y="2209"/>
                </a:cubicBezTo>
                <a:cubicBezTo>
                  <a:pt x="182" y="2436"/>
                  <a:pt x="152" y="2678"/>
                  <a:pt x="107" y="2890"/>
                </a:cubicBezTo>
                <a:cubicBezTo>
                  <a:pt x="76" y="3072"/>
                  <a:pt x="107" y="3269"/>
                  <a:pt x="76" y="3450"/>
                </a:cubicBezTo>
                <a:cubicBezTo>
                  <a:pt x="31" y="3602"/>
                  <a:pt x="61" y="3798"/>
                  <a:pt x="76" y="3965"/>
                </a:cubicBezTo>
                <a:cubicBezTo>
                  <a:pt x="107" y="4268"/>
                  <a:pt x="1" y="4586"/>
                  <a:pt x="258" y="4843"/>
                </a:cubicBezTo>
                <a:cubicBezTo>
                  <a:pt x="320" y="4880"/>
                  <a:pt x="516" y="4979"/>
                  <a:pt x="617" y="4979"/>
                </a:cubicBezTo>
                <a:cubicBezTo>
                  <a:pt x="639" y="4979"/>
                  <a:pt x="656" y="4975"/>
                  <a:pt x="667" y="4964"/>
                </a:cubicBezTo>
                <a:cubicBezTo>
                  <a:pt x="758" y="4873"/>
                  <a:pt x="864" y="4737"/>
                  <a:pt x="894" y="4631"/>
                </a:cubicBezTo>
                <a:cubicBezTo>
                  <a:pt x="909" y="4389"/>
                  <a:pt x="970" y="4162"/>
                  <a:pt x="1000" y="3935"/>
                </a:cubicBezTo>
                <a:cubicBezTo>
                  <a:pt x="1091" y="3405"/>
                  <a:pt x="1212" y="2845"/>
                  <a:pt x="1288" y="2269"/>
                </a:cubicBezTo>
                <a:cubicBezTo>
                  <a:pt x="1363" y="2360"/>
                  <a:pt x="1500" y="2375"/>
                  <a:pt x="1500" y="2512"/>
                </a:cubicBezTo>
                <a:cubicBezTo>
                  <a:pt x="1500" y="2799"/>
                  <a:pt x="1757" y="2951"/>
                  <a:pt x="1878" y="3178"/>
                </a:cubicBezTo>
                <a:cubicBezTo>
                  <a:pt x="1908" y="3253"/>
                  <a:pt x="1893" y="3344"/>
                  <a:pt x="1969" y="3420"/>
                </a:cubicBezTo>
                <a:cubicBezTo>
                  <a:pt x="2105" y="3541"/>
                  <a:pt x="2211" y="3723"/>
                  <a:pt x="2332" y="3874"/>
                </a:cubicBezTo>
                <a:cubicBezTo>
                  <a:pt x="2378" y="3950"/>
                  <a:pt x="2559" y="4026"/>
                  <a:pt x="2438" y="4177"/>
                </a:cubicBezTo>
                <a:cubicBezTo>
                  <a:pt x="2650" y="4192"/>
                  <a:pt x="2605" y="4404"/>
                  <a:pt x="2741" y="4495"/>
                </a:cubicBezTo>
                <a:cubicBezTo>
                  <a:pt x="2817" y="4555"/>
                  <a:pt x="2908" y="4661"/>
                  <a:pt x="2968" y="4783"/>
                </a:cubicBezTo>
                <a:cubicBezTo>
                  <a:pt x="3089" y="4964"/>
                  <a:pt x="3180" y="5161"/>
                  <a:pt x="3377" y="5252"/>
                </a:cubicBezTo>
                <a:cubicBezTo>
                  <a:pt x="3407" y="5267"/>
                  <a:pt x="3437" y="5297"/>
                  <a:pt x="3437" y="5312"/>
                </a:cubicBezTo>
                <a:cubicBezTo>
                  <a:pt x="3483" y="5524"/>
                  <a:pt x="3665" y="5676"/>
                  <a:pt x="3801" y="5782"/>
                </a:cubicBezTo>
                <a:cubicBezTo>
                  <a:pt x="4043" y="5979"/>
                  <a:pt x="4179" y="6236"/>
                  <a:pt x="4467" y="6387"/>
                </a:cubicBezTo>
                <a:cubicBezTo>
                  <a:pt x="4649" y="6478"/>
                  <a:pt x="4830" y="6660"/>
                  <a:pt x="4997" y="6826"/>
                </a:cubicBezTo>
                <a:cubicBezTo>
                  <a:pt x="5148" y="6963"/>
                  <a:pt x="5375" y="7084"/>
                  <a:pt x="5587" y="7205"/>
                </a:cubicBezTo>
                <a:cubicBezTo>
                  <a:pt x="5708" y="7281"/>
                  <a:pt x="5830" y="7432"/>
                  <a:pt x="5936" y="7432"/>
                </a:cubicBezTo>
                <a:cubicBezTo>
                  <a:pt x="5950" y="7431"/>
                  <a:pt x="5963" y="7430"/>
                  <a:pt x="5975" y="7430"/>
                </a:cubicBezTo>
                <a:cubicBezTo>
                  <a:pt x="6130" y="7430"/>
                  <a:pt x="6117" y="7520"/>
                  <a:pt x="6117" y="7674"/>
                </a:cubicBezTo>
                <a:cubicBezTo>
                  <a:pt x="6154" y="7564"/>
                  <a:pt x="6184" y="7528"/>
                  <a:pt x="6213" y="7528"/>
                </a:cubicBezTo>
                <a:cubicBezTo>
                  <a:pt x="6244" y="7528"/>
                  <a:pt x="6275" y="7567"/>
                  <a:pt x="6314" y="7599"/>
                </a:cubicBezTo>
                <a:cubicBezTo>
                  <a:pt x="6435" y="7735"/>
                  <a:pt x="6571" y="7826"/>
                  <a:pt x="6753" y="7886"/>
                </a:cubicBezTo>
                <a:cubicBezTo>
                  <a:pt x="6874" y="7916"/>
                  <a:pt x="7041" y="7962"/>
                  <a:pt x="7116" y="8068"/>
                </a:cubicBezTo>
                <a:cubicBezTo>
                  <a:pt x="7283" y="8310"/>
                  <a:pt x="7571" y="8356"/>
                  <a:pt x="7798" y="8446"/>
                </a:cubicBezTo>
                <a:cubicBezTo>
                  <a:pt x="8055" y="8537"/>
                  <a:pt x="8282" y="8749"/>
                  <a:pt x="8585" y="8795"/>
                </a:cubicBezTo>
                <a:cubicBezTo>
                  <a:pt x="8615" y="8795"/>
                  <a:pt x="8646" y="8787"/>
                  <a:pt x="8676" y="8787"/>
                </a:cubicBezTo>
                <a:cubicBezTo>
                  <a:pt x="8706" y="8787"/>
                  <a:pt x="8736" y="8795"/>
                  <a:pt x="8767" y="8825"/>
                </a:cubicBezTo>
                <a:cubicBezTo>
                  <a:pt x="8948" y="9037"/>
                  <a:pt x="9236" y="9022"/>
                  <a:pt x="9478" y="9052"/>
                </a:cubicBezTo>
                <a:cubicBezTo>
                  <a:pt x="9569" y="9082"/>
                  <a:pt x="9554" y="9173"/>
                  <a:pt x="9645" y="9188"/>
                </a:cubicBezTo>
                <a:cubicBezTo>
                  <a:pt x="9827" y="9230"/>
                  <a:pt x="9983" y="9311"/>
                  <a:pt x="10137" y="9311"/>
                </a:cubicBezTo>
                <a:cubicBezTo>
                  <a:pt x="10150" y="9311"/>
                  <a:pt x="10162" y="9310"/>
                  <a:pt x="10175" y="9309"/>
                </a:cubicBezTo>
                <a:cubicBezTo>
                  <a:pt x="10189" y="9307"/>
                  <a:pt x="10202" y="9306"/>
                  <a:pt x="10215" y="9306"/>
                </a:cubicBezTo>
                <a:cubicBezTo>
                  <a:pt x="10381" y="9306"/>
                  <a:pt x="10445" y="9477"/>
                  <a:pt x="10614" y="9491"/>
                </a:cubicBezTo>
                <a:cubicBezTo>
                  <a:pt x="10921" y="9529"/>
                  <a:pt x="11207" y="9622"/>
                  <a:pt x="11517" y="9622"/>
                </a:cubicBezTo>
                <a:cubicBezTo>
                  <a:pt x="11574" y="9622"/>
                  <a:pt x="11631" y="9619"/>
                  <a:pt x="11689" y="9612"/>
                </a:cubicBezTo>
                <a:cubicBezTo>
                  <a:pt x="11961" y="9552"/>
                  <a:pt x="12249" y="9400"/>
                  <a:pt x="12340" y="9158"/>
                </a:cubicBezTo>
                <a:cubicBezTo>
                  <a:pt x="12430" y="8931"/>
                  <a:pt x="12279" y="8779"/>
                  <a:pt x="12173" y="8658"/>
                </a:cubicBezTo>
                <a:cubicBezTo>
                  <a:pt x="12097" y="8567"/>
                  <a:pt x="12022" y="8431"/>
                  <a:pt x="11885" y="8416"/>
                </a:cubicBezTo>
                <a:cubicBezTo>
                  <a:pt x="11537" y="8371"/>
                  <a:pt x="11204" y="8356"/>
                  <a:pt x="10856" y="8325"/>
                </a:cubicBezTo>
                <a:cubicBezTo>
                  <a:pt x="10659" y="8295"/>
                  <a:pt x="10447" y="8280"/>
                  <a:pt x="10235" y="8250"/>
                </a:cubicBezTo>
                <a:cubicBezTo>
                  <a:pt x="9826" y="8144"/>
                  <a:pt x="9418" y="8053"/>
                  <a:pt x="9024" y="7916"/>
                </a:cubicBezTo>
                <a:cubicBezTo>
                  <a:pt x="8615" y="7765"/>
                  <a:pt x="8176" y="7659"/>
                  <a:pt x="7798" y="7432"/>
                </a:cubicBezTo>
                <a:cubicBezTo>
                  <a:pt x="7601" y="7311"/>
                  <a:pt x="7419" y="7205"/>
                  <a:pt x="7222" y="7114"/>
                </a:cubicBezTo>
                <a:cubicBezTo>
                  <a:pt x="6920" y="6978"/>
                  <a:pt x="6662" y="6811"/>
                  <a:pt x="6420" y="6630"/>
                </a:cubicBezTo>
                <a:cubicBezTo>
                  <a:pt x="5936" y="6327"/>
                  <a:pt x="5466" y="6009"/>
                  <a:pt x="5057" y="5600"/>
                </a:cubicBezTo>
                <a:cubicBezTo>
                  <a:pt x="4709" y="5237"/>
                  <a:pt x="4376" y="4888"/>
                  <a:pt x="4013" y="4555"/>
                </a:cubicBezTo>
                <a:cubicBezTo>
                  <a:pt x="3846" y="4389"/>
                  <a:pt x="3710" y="4192"/>
                  <a:pt x="3559" y="4010"/>
                </a:cubicBezTo>
                <a:cubicBezTo>
                  <a:pt x="3422" y="3859"/>
                  <a:pt x="3256" y="3753"/>
                  <a:pt x="3180" y="3571"/>
                </a:cubicBezTo>
                <a:cubicBezTo>
                  <a:pt x="3089" y="3329"/>
                  <a:pt x="2892" y="3178"/>
                  <a:pt x="2786" y="2966"/>
                </a:cubicBezTo>
                <a:cubicBezTo>
                  <a:pt x="2650" y="2724"/>
                  <a:pt x="2423" y="2527"/>
                  <a:pt x="2363" y="2224"/>
                </a:cubicBezTo>
                <a:cubicBezTo>
                  <a:pt x="2347" y="2194"/>
                  <a:pt x="2287" y="2163"/>
                  <a:pt x="2287" y="2148"/>
                </a:cubicBezTo>
                <a:cubicBezTo>
                  <a:pt x="2272" y="2088"/>
                  <a:pt x="2105" y="2133"/>
                  <a:pt x="2196" y="2012"/>
                </a:cubicBezTo>
                <a:cubicBezTo>
                  <a:pt x="2226" y="1974"/>
                  <a:pt x="2264" y="1959"/>
                  <a:pt x="2304" y="1959"/>
                </a:cubicBezTo>
                <a:cubicBezTo>
                  <a:pt x="2344" y="1959"/>
                  <a:pt x="2385" y="1974"/>
                  <a:pt x="2423" y="1997"/>
                </a:cubicBezTo>
                <a:cubicBezTo>
                  <a:pt x="2529" y="2057"/>
                  <a:pt x="2665" y="2088"/>
                  <a:pt x="2786" y="2163"/>
                </a:cubicBezTo>
                <a:cubicBezTo>
                  <a:pt x="3014" y="2300"/>
                  <a:pt x="3271" y="2406"/>
                  <a:pt x="3513" y="2527"/>
                </a:cubicBezTo>
                <a:cubicBezTo>
                  <a:pt x="3771" y="2648"/>
                  <a:pt x="3967" y="2829"/>
                  <a:pt x="4240" y="2890"/>
                </a:cubicBezTo>
                <a:cubicBezTo>
                  <a:pt x="4327" y="2906"/>
                  <a:pt x="4426" y="2930"/>
                  <a:pt x="4521" y="2930"/>
                </a:cubicBezTo>
                <a:cubicBezTo>
                  <a:pt x="4607" y="2930"/>
                  <a:pt x="4690" y="2910"/>
                  <a:pt x="4755" y="2845"/>
                </a:cubicBezTo>
                <a:cubicBezTo>
                  <a:pt x="4845" y="2769"/>
                  <a:pt x="4936" y="2618"/>
                  <a:pt x="4921" y="2481"/>
                </a:cubicBezTo>
                <a:cubicBezTo>
                  <a:pt x="4907" y="2364"/>
                  <a:pt x="4920" y="2163"/>
                  <a:pt x="4703" y="2163"/>
                </a:cubicBezTo>
                <a:cubicBezTo>
                  <a:pt x="4695" y="2163"/>
                  <a:pt x="4687" y="2163"/>
                  <a:pt x="4679" y="2163"/>
                </a:cubicBezTo>
                <a:cubicBezTo>
                  <a:pt x="4649" y="2163"/>
                  <a:pt x="4618" y="2133"/>
                  <a:pt x="4618" y="2103"/>
                </a:cubicBezTo>
                <a:cubicBezTo>
                  <a:pt x="4618" y="1997"/>
                  <a:pt x="4528" y="1982"/>
                  <a:pt x="4452" y="1936"/>
                </a:cubicBezTo>
                <a:cubicBezTo>
                  <a:pt x="4316" y="1906"/>
                  <a:pt x="4194" y="1800"/>
                  <a:pt x="4088" y="1724"/>
                </a:cubicBezTo>
                <a:cubicBezTo>
                  <a:pt x="3952" y="1649"/>
                  <a:pt x="3846" y="1527"/>
                  <a:pt x="3710" y="1482"/>
                </a:cubicBezTo>
                <a:cubicBezTo>
                  <a:pt x="3559" y="1421"/>
                  <a:pt x="3468" y="1346"/>
                  <a:pt x="3347" y="1270"/>
                </a:cubicBezTo>
                <a:cubicBezTo>
                  <a:pt x="3104" y="1149"/>
                  <a:pt x="2862" y="998"/>
                  <a:pt x="2635" y="846"/>
                </a:cubicBezTo>
                <a:cubicBezTo>
                  <a:pt x="2408" y="695"/>
                  <a:pt x="2151" y="589"/>
                  <a:pt x="1954" y="422"/>
                </a:cubicBezTo>
                <a:cubicBezTo>
                  <a:pt x="1772" y="271"/>
                  <a:pt x="1575" y="210"/>
                  <a:pt x="1363" y="119"/>
                </a:cubicBezTo>
                <a:cubicBezTo>
                  <a:pt x="1227" y="59"/>
                  <a:pt x="1076" y="44"/>
                  <a:pt x="924" y="13"/>
                </a:cubicBezTo>
                <a:cubicBezTo>
                  <a:pt x="892" y="5"/>
                  <a:pt x="859" y="0"/>
                  <a:pt x="826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00;p59"/>
          <p:cNvSpPr/>
          <p:nvPr/>
        </p:nvSpPr>
        <p:spPr>
          <a:xfrm rot="2680978" flipV="1">
            <a:off x="5217334" y="891972"/>
            <a:ext cx="752526" cy="390585"/>
          </a:xfrm>
          <a:custGeom>
            <a:avLst/>
            <a:gdLst/>
            <a:ahLst/>
            <a:cxnLst/>
            <a:rect l="l" t="t" r="r" b="b"/>
            <a:pathLst>
              <a:path w="12431" h="9623" extrusionOk="0">
                <a:moveTo>
                  <a:pt x="826" y="0"/>
                </a:moveTo>
                <a:cubicBezTo>
                  <a:pt x="688" y="0"/>
                  <a:pt x="552" y="76"/>
                  <a:pt x="515" y="210"/>
                </a:cubicBezTo>
                <a:cubicBezTo>
                  <a:pt x="410" y="559"/>
                  <a:pt x="334" y="922"/>
                  <a:pt x="288" y="1270"/>
                </a:cubicBezTo>
                <a:cubicBezTo>
                  <a:pt x="243" y="1573"/>
                  <a:pt x="182" y="1906"/>
                  <a:pt x="182" y="2209"/>
                </a:cubicBezTo>
                <a:cubicBezTo>
                  <a:pt x="182" y="2436"/>
                  <a:pt x="152" y="2678"/>
                  <a:pt x="107" y="2890"/>
                </a:cubicBezTo>
                <a:cubicBezTo>
                  <a:pt x="76" y="3072"/>
                  <a:pt x="107" y="3269"/>
                  <a:pt x="76" y="3450"/>
                </a:cubicBezTo>
                <a:cubicBezTo>
                  <a:pt x="31" y="3602"/>
                  <a:pt x="61" y="3798"/>
                  <a:pt x="76" y="3965"/>
                </a:cubicBezTo>
                <a:cubicBezTo>
                  <a:pt x="107" y="4268"/>
                  <a:pt x="1" y="4586"/>
                  <a:pt x="258" y="4843"/>
                </a:cubicBezTo>
                <a:cubicBezTo>
                  <a:pt x="320" y="4880"/>
                  <a:pt x="516" y="4979"/>
                  <a:pt x="617" y="4979"/>
                </a:cubicBezTo>
                <a:cubicBezTo>
                  <a:pt x="639" y="4979"/>
                  <a:pt x="656" y="4975"/>
                  <a:pt x="667" y="4964"/>
                </a:cubicBezTo>
                <a:cubicBezTo>
                  <a:pt x="758" y="4873"/>
                  <a:pt x="864" y="4737"/>
                  <a:pt x="894" y="4631"/>
                </a:cubicBezTo>
                <a:cubicBezTo>
                  <a:pt x="909" y="4389"/>
                  <a:pt x="970" y="4162"/>
                  <a:pt x="1000" y="3935"/>
                </a:cubicBezTo>
                <a:cubicBezTo>
                  <a:pt x="1091" y="3405"/>
                  <a:pt x="1212" y="2845"/>
                  <a:pt x="1288" y="2269"/>
                </a:cubicBezTo>
                <a:cubicBezTo>
                  <a:pt x="1363" y="2360"/>
                  <a:pt x="1500" y="2375"/>
                  <a:pt x="1500" y="2512"/>
                </a:cubicBezTo>
                <a:cubicBezTo>
                  <a:pt x="1500" y="2799"/>
                  <a:pt x="1757" y="2951"/>
                  <a:pt x="1878" y="3178"/>
                </a:cubicBezTo>
                <a:cubicBezTo>
                  <a:pt x="1908" y="3253"/>
                  <a:pt x="1893" y="3344"/>
                  <a:pt x="1969" y="3420"/>
                </a:cubicBezTo>
                <a:cubicBezTo>
                  <a:pt x="2105" y="3541"/>
                  <a:pt x="2211" y="3723"/>
                  <a:pt x="2332" y="3874"/>
                </a:cubicBezTo>
                <a:cubicBezTo>
                  <a:pt x="2378" y="3950"/>
                  <a:pt x="2559" y="4026"/>
                  <a:pt x="2438" y="4177"/>
                </a:cubicBezTo>
                <a:cubicBezTo>
                  <a:pt x="2650" y="4192"/>
                  <a:pt x="2605" y="4404"/>
                  <a:pt x="2741" y="4495"/>
                </a:cubicBezTo>
                <a:cubicBezTo>
                  <a:pt x="2817" y="4555"/>
                  <a:pt x="2908" y="4661"/>
                  <a:pt x="2968" y="4783"/>
                </a:cubicBezTo>
                <a:cubicBezTo>
                  <a:pt x="3089" y="4964"/>
                  <a:pt x="3180" y="5161"/>
                  <a:pt x="3377" y="5252"/>
                </a:cubicBezTo>
                <a:cubicBezTo>
                  <a:pt x="3407" y="5267"/>
                  <a:pt x="3437" y="5297"/>
                  <a:pt x="3437" y="5312"/>
                </a:cubicBezTo>
                <a:cubicBezTo>
                  <a:pt x="3483" y="5524"/>
                  <a:pt x="3665" y="5676"/>
                  <a:pt x="3801" y="5782"/>
                </a:cubicBezTo>
                <a:cubicBezTo>
                  <a:pt x="4043" y="5979"/>
                  <a:pt x="4179" y="6236"/>
                  <a:pt x="4467" y="6387"/>
                </a:cubicBezTo>
                <a:cubicBezTo>
                  <a:pt x="4649" y="6478"/>
                  <a:pt x="4830" y="6660"/>
                  <a:pt x="4997" y="6826"/>
                </a:cubicBezTo>
                <a:cubicBezTo>
                  <a:pt x="5148" y="6963"/>
                  <a:pt x="5375" y="7084"/>
                  <a:pt x="5587" y="7205"/>
                </a:cubicBezTo>
                <a:cubicBezTo>
                  <a:pt x="5708" y="7281"/>
                  <a:pt x="5830" y="7432"/>
                  <a:pt x="5936" y="7432"/>
                </a:cubicBezTo>
                <a:cubicBezTo>
                  <a:pt x="5950" y="7431"/>
                  <a:pt x="5963" y="7430"/>
                  <a:pt x="5975" y="7430"/>
                </a:cubicBezTo>
                <a:cubicBezTo>
                  <a:pt x="6130" y="7430"/>
                  <a:pt x="6117" y="7520"/>
                  <a:pt x="6117" y="7674"/>
                </a:cubicBezTo>
                <a:cubicBezTo>
                  <a:pt x="6154" y="7564"/>
                  <a:pt x="6184" y="7528"/>
                  <a:pt x="6213" y="7528"/>
                </a:cubicBezTo>
                <a:cubicBezTo>
                  <a:pt x="6244" y="7528"/>
                  <a:pt x="6275" y="7567"/>
                  <a:pt x="6314" y="7599"/>
                </a:cubicBezTo>
                <a:cubicBezTo>
                  <a:pt x="6435" y="7735"/>
                  <a:pt x="6571" y="7826"/>
                  <a:pt x="6753" y="7886"/>
                </a:cubicBezTo>
                <a:cubicBezTo>
                  <a:pt x="6874" y="7916"/>
                  <a:pt x="7041" y="7962"/>
                  <a:pt x="7116" y="8068"/>
                </a:cubicBezTo>
                <a:cubicBezTo>
                  <a:pt x="7283" y="8310"/>
                  <a:pt x="7571" y="8356"/>
                  <a:pt x="7798" y="8446"/>
                </a:cubicBezTo>
                <a:cubicBezTo>
                  <a:pt x="8055" y="8537"/>
                  <a:pt x="8282" y="8749"/>
                  <a:pt x="8585" y="8795"/>
                </a:cubicBezTo>
                <a:cubicBezTo>
                  <a:pt x="8615" y="8795"/>
                  <a:pt x="8646" y="8787"/>
                  <a:pt x="8676" y="8787"/>
                </a:cubicBezTo>
                <a:cubicBezTo>
                  <a:pt x="8706" y="8787"/>
                  <a:pt x="8736" y="8795"/>
                  <a:pt x="8767" y="8825"/>
                </a:cubicBezTo>
                <a:cubicBezTo>
                  <a:pt x="8948" y="9037"/>
                  <a:pt x="9236" y="9022"/>
                  <a:pt x="9478" y="9052"/>
                </a:cubicBezTo>
                <a:cubicBezTo>
                  <a:pt x="9569" y="9082"/>
                  <a:pt x="9554" y="9173"/>
                  <a:pt x="9645" y="9188"/>
                </a:cubicBezTo>
                <a:cubicBezTo>
                  <a:pt x="9827" y="9230"/>
                  <a:pt x="9983" y="9311"/>
                  <a:pt x="10137" y="9311"/>
                </a:cubicBezTo>
                <a:cubicBezTo>
                  <a:pt x="10150" y="9311"/>
                  <a:pt x="10162" y="9310"/>
                  <a:pt x="10175" y="9309"/>
                </a:cubicBezTo>
                <a:cubicBezTo>
                  <a:pt x="10189" y="9307"/>
                  <a:pt x="10202" y="9306"/>
                  <a:pt x="10215" y="9306"/>
                </a:cubicBezTo>
                <a:cubicBezTo>
                  <a:pt x="10381" y="9306"/>
                  <a:pt x="10445" y="9477"/>
                  <a:pt x="10614" y="9491"/>
                </a:cubicBezTo>
                <a:cubicBezTo>
                  <a:pt x="10921" y="9529"/>
                  <a:pt x="11207" y="9622"/>
                  <a:pt x="11517" y="9622"/>
                </a:cubicBezTo>
                <a:cubicBezTo>
                  <a:pt x="11574" y="9622"/>
                  <a:pt x="11631" y="9619"/>
                  <a:pt x="11689" y="9612"/>
                </a:cubicBezTo>
                <a:cubicBezTo>
                  <a:pt x="11961" y="9552"/>
                  <a:pt x="12249" y="9400"/>
                  <a:pt x="12340" y="9158"/>
                </a:cubicBezTo>
                <a:cubicBezTo>
                  <a:pt x="12430" y="8931"/>
                  <a:pt x="12279" y="8779"/>
                  <a:pt x="12173" y="8658"/>
                </a:cubicBezTo>
                <a:cubicBezTo>
                  <a:pt x="12097" y="8567"/>
                  <a:pt x="12022" y="8431"/>
                  <a:pt x="11885" y="8416"/>
                </a:cubicBezTo>
                <a:cubicBezTo>
                  <a:pt x="11537" y="8371"/>
                  <a:pt x="11204" y="8356"/>
                  <a:pt x="10856" y="8325"/>
                </a:cubicBezTo>
                <a:cubicBezTo>
                  <a:pt x="10659" y="8295"/>
                  <a:pt x="10447" y="8280"/>
                  <a:pt x="10235" y="8250"/>
                </a:cubicBezTo>
                <a:cubicBezTo>
                  <a:pt x="9826" y="8144"/>
                  <a:pt x="9418" y="8053"/>
                  <a:pt x="9024" y="7916"/>
                </a:cubicBezTo>
                <a:cubicBezTo>
                  <a:pt x="8615" y="7765"/>
                  <a:pt x="8176" y="7659"/>
                  <a:pt x="7798" y="7432"/>
                </a:cubicBezTo>
                <a:cubicBezTo>
                  <a:pt x="7601" y="7311"/>
                  <a:pt x="7419" y="7205"/>
                  <a:pt x="7222" y="7114"/>
                </a:cubicBezTo>
                <a:cubicBezTo>
                  <a:pt x="6920" y="6978"/>
                  <a:pt x="6662" y="6811"/>
                  <a:pt x="6420" y="6630"/>
                </a:cubicBezTo>
                <a:cubicBezTo>
                  <a:pt x="5936" y="6327"/>
                  <a:pt x="5466" y="6009"/>
                  <a:pt x="5057" y="5600"/>
                </a:cubicBezTo>
                <a:cubicBezTo>
                  <a:pt x="4709" y="5237"/>
                  <a:pt x="4376" y="4888"/>
                  <a:pt x="4013" y="4555"/>
                </a:cubicBezTo>
                <a:cubicBezTo>
                  <a:pt x="3846" y="4389"/>
                  <a:pt x="3710" y="4192"/>
                  <a:pt x="3559" y="4010"/>
                </a:cubicBezTo>
                <a:cubicBezTo>
                  <a:pt x="3422" y="3859"/>
                  <a:pt x="3256" y="3753"/>
                  <a:pt x="3180" y="3571"/>
                </a:cubicBezTo>
                <a:cubicBezTo>
                  <a:pt x="3089" y="3329"/>
                  <a:pt x="2892" y="3178"/>
                  <a:pt x="2786" y="2966"/>
                </a:cubicBezTo>
                <a:cubicBezTo>
                  <a:pt x="2650" y="2724"/>
                  <a:pt x="2423" y="2527"/>
                  <a:pt x="2363" y="2224"/>
                </a:cubicBezTo>
                <a:cubicBezTo>
                  <a:pt x="2347" y="2194"/>
                  <a:pt x="2287" y="2163"/>
                  <a:pt x="2287" y="2148"/>
                </a:cubicBezTo>
                <a:cubicBezTo>
                  <a:pt x="2272" y="2088"/>
                  <a:pt x="2105" y="2133"/>
                  <a:pt x="2196" y="2012"/>
                </a:cubicBezTo>
                <a:cubicBezTo>
                  <a:pt x="2226" y="1974"/>
                  <a:pt x="2264" y="1959"/>
                  <a:pt x="2304" y="1959"/>
                </a:cubicBezTo>
                <a:cubicBezTo>
                  <a:pt x="2344" y="1959"/>
                  <a:pt x="2385" y="1974"/>
                  <a:pt x="2423" y="1997"/>
                </a:cubicBezTo>
                <a:cubicBezTo>
                  <a:pt x="2529" y="2057"/>
                  <a:pt x="2665" y="2088"/>
                  <a:pt x="2786" y="2163"/>
                </a:cubicBezTo>
                <a:cubicBezTo>
                  <a:pt x="3014" y="2300"/>
                  <a:pt x="3271" y="2406"/>
                  <a:pt x="3513" y="2527"/>
                </a:cubicBezTo>
                <a:cubicBezTo>
                  <a:pt x="3771" y="2648"/>
                  <a:pt x="3967" y="2829"/>
                  <a:pt x="4240" y="2890"/>
                </a:cubicBezTo>
                <a:cubicBezTo>
                  <a:pt x="4327" y="2906"/>
                  <a:pt x="4426" y="2930"/>
                  <a:pt x="4521" y="2930"/>
                </a:cubicBezTo>
                <a:cubicBezTo>
                  <a:pt x="4607" y="2930"/>
                  <a:pt x="4690" y="2910"/>
                  <a:pt x="4755" y="2845"/>
                </a:cubicBezTo>
                <a:cubicBezTo>
                  <a:pt x="4845" y="2769"/>
                  <a:pt x="4936" y="2618"/>
                  <a:pt x="4921" y="2481"/>
                </a:cubicBezTo>
                <a:cubicBezTo>
                  <a:pt x="4907" y="2364"/>
                  <a:pt x="4920" y="2163"/>
                  <a:pt x="4703" y="2163"/>
                </a:cubicBezTo>
                <a:cubicBezTo>
                  <a:pt x="4695" y="2163"/>
                  <a:pt x="4687" y="2163"/>
                  <a:pt x="4679" y="2163"/>
                </a:cubicBezTo>
                <a:cubicBezTo>
                  <a:pt x="4649" y="2163"/>
                  <a:pt x="4618" y="2133"/>
                  <a:pt x="4618" y="2103"/>
                </a:cubicBezTo>
                <a:cubicBezTo>
                  <a:pt x="4618" y="1997"/>
                  <a:pt x="4528" y="1982"/>
                  <a:pt x="4452" y="1936"/>
                </a:cubicBezTo>
                <a:cubicBezTo>
                  <a:pt x="4316" y="1906"/>
                  <a:pt x="4194" y="1800"/>
                  <a:pt x="4088" y="1724"/>
                </a:cubicBezTo>
                <a:cubicBezTo>
                  <a:pt x="3952" y="1649"/>
                  <a:pt x="3846" y="1527"/>
                  <a:pt x="3710" y="1482"/>
                </a:cubicBezTo>
                <a:cubicBezTo>
                  <a:pt x="3559" y="1421"/>
                  <a:pt x="3468" y="1346"/>
                  <a:pt x="3347" y="1270"/>
                </a:cubicBezTo>
                <a:cubicBezTo>
                  <a:pt x="3104" y="1149"/>
                  <a:pt x="2862" y="998"/>
                  <a:pt x="2635" y="846"/>
                </a:cubicBezTo>
                <a:cubicBezTo>
                  <a:pt x="2408" y="695"/>
                  <a:pt x="2151" y="589"/>
                  <a:pt x="1954" y="422"/>
                </a:cubicBezTo>
                <a:cubicBezTo>
                  <a:pt x="1772" y="271"/>
                  <a:pt x="1575" y="210"/>
                  <a:pt x="1363" y="119"/>
                </a:cubicBezTo>
                <a:cubicBezTo>
                  <a:pt x="1227" y="59"/>
                  <a:pt x="1076" y="44"/>
                  <a:pt x="924" y="13"/>
                </a:cubicBezTo>
                <a:cubicBezTo>
                  <a:pt x="892" y="5"/>
                  <a:pt x="859" y="0"/>
                  <a:pt x="826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8" name="Picture 12" descr="No description availab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04" y="2376269"/>
            <a:ext cx="1230933" cy="12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8598382" y="442855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9"/>
          <p:cNvGrpSpPr/>
          <p:nvPr/>
        </p:nvGrpSpPr>
        <p:grpSpPr>
          <a:xfrm>
            <a:off x="7324931" y="3301049"/>
            <a:ext cx="981407" cy="981351"/>
            <a:chOff x="576250" y="4319400"/>
            <a:chExt cx="442075" cy="442050"/>
          </a:xfrm>
        </p:grpSpPr>
        <p:sp>
          <p:nvSpPr>
            <p:cNvPr id="181" name="Google Shape;18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9"/>
          <p:cNvSpPr/>
          <p:nvPr/>
        </p:nvSpPr>
        <p:spPr>
          <a:xfrm>
            <a:off x="7677939" y="413508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2384392">
            <a:off x="8531217" y="112187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4" name="Picture 4" descr="https://iotlabchannel.com/wp-content/uploads/2018/09/%C4%90%E1%BB%99ng-c%C6%A1-DC-775-150W-1-b%E1%BA%A1c-%C4%91%E1%BA%A1n-tr%E1%BB%A5c-tr%C3%B2n-600x600.jpg?v=15916913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25" y="3607202"/>
            <a:ext cx="1326712" cy="132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s://product.hstatic.net/1000069225/product/l298_20modu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736639"/>
            <a:ext cx="1396143" cy="13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bizweb.dktcdn.net/thumb/1024x1024/100/301/098/products/arduino-uno-r3-smd-jpg-v-1490199793600.jpg?v=1593601079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604" y="3429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900;p59"/>
          <p:cNvSpPr/>
          <p:nvPr/>
        </p:nvSpPr>
        <p:spPr>
          <a:xfrm rot="19829867" flipV="1">
            <a:off x="2612344" y="1361091"/>
            <a:ext cx="896663" cy="295843"/>
          </a:xfrm>
          <a:custGeom>
            <a:avLst/>
            <a:gdLst/>
            <a:ahLst/>
            <a:cxnLst/>
            <a:rect l="l" t="t" r="r" b="b"/>
            <a:pathLst>
              <a:path w="12431" h="9623" extrusionOk="0">
                <a:moveTo>
                  <a:pt x="826" y="0"/>
                </a:moveTo>
                <a:cubicBezTo>
                  <a:pt x="688" y="0"/>
                  <a:pt x="552" y="76"/>
                  <a:pt x="515" y="210"/>
                </a:cubicBezTo>
                <a:cubicBezTo>
                  <a:pt x="410" y="559"/>
                  <a:pt x="334" y="922"/>
                  <a:pt x="288" y="1270"/>
                </a:cubicBezTo>
                <a:cubicBezTo>
                  <a:pt x="243" y="1573"/>
                  <a:pt x="182" y="1906"/>
                  <a:pt x="182" y="2209"/>
                </a:cubicBezTo>
                <a:cubicBezTo>
                  <a:pt x="182" y="2436"/>
                  <a:pt x="152" y="2678"/>
                  <a:pt x="107" y="2890"/>
                </a:cubicBezTo>
                <a:cubicBezTo>
                  <a:pt x="76" y="3072"/>
                  <a:pt x="107" y="3269"/>
                  <a:pt x="76" y="3450"/>
                </a:cubicBezTo>
                <a:cubicBezTo>
                  <a:pt x="31" y="3602"/>
                  <a:pt x="61" y="3798"/>
                  <a:pt x="76" y="3965"/>
                </a:cubicBezTo>
                <a:cubicBezTo>
                  <a:pt x="107" y="4268"/>
                  <a:pt x="1" y="4586"/>
                  <a:pt x="258" y="4843"/>
                </a:cubicBezTo>
                <a:cubicBezTo>
                  <a:pt x="320" y="4880"/>
                  <a:pt x="516" y="4979"/>
                  <a:pt x="617" y="4979"/>
                </a:cubicBezTo>
                <a:cubicBezTo>
                  <a:pt x="639" y="4979"/>
                  <a:pt x="656" y="4975"/>
                  <a:pt x="667" y="4964"/>
                </a:cubicBezTo>
                <a:cubicBezTo>
                  <a:pt x="758" y="4873"/>
                  <a:pt x="864" y="4737"/>
                  <a:pt x="894" y="4631"/>
                </a:cubicBezTo>
                <a:cubicBezTo>
                  <a:pt x="909" y="4389"/>
                  <a:pt x="970" y="4162"/>
                  <a:pt x="1000" y="3935"/>
                </a:cubicBezTo>
                <a:cubicBezTo>
                  <a:pt x="1091" y="3405"/>
                  <a:pt x="1212" y="2845"/>
                  <a:pt x="1288" y="2269"/>
                </a:cubicBezTo>
                <a:cubicBezTo>
                  <a:pt x="1363" y="2360"/>
                  <a:pt x="1500" y="2375"/>
                  <a:pt x="1500" y="2512"/>
                </a:cubicBezTo>
                <a:cubicBezTo>
                  <a:pt x="1500" y="2799"/>
                  <a:pt x="1757" y="2951"/>
                  <a:pt x="1878" y="3178"/>
                </a:cubicBezTo>
                <a:cubicBezTo>
                  <a:pt x="1908" y="3253"/>
                  <a:pt x="1893" y="3344"/>
                  <a:pt x="1969" y="3420"/>
                </a:cubicBezTo>
                <a:cubicBezTo>
                  <a:pt x="2105" y="3541"/>
                  <a:pt x="2211" y="3723"/>
                  <a:pt x="2332" y="3874"/>
                </a:cubicBezTo>
                <a:cubicBezTo>
                  <a:pt x="2378" y="3950"/>
                  <a:pt x="2559" y="4026"/>
                  <a:pt x="2438" y="4177"/>
                </a:cubicBezTo>
                <a:cubicBezTo>
                  <a:pt x="2650" y="4192"/>
                  <a:pt x="2605" y="4404"/>
                  <a:pt x="2741" y="4495"/>
                </a:cubicBezTo>
                <a:cubicBezTo>
                  <a:pt x="2817" y="4555"/>
                  <a:pt x="2908" y="4661"/>
                  <a:pt x="2968" y="4783"/>
                </a:cubicBezTo>
                <a:cubicBezTo>
                  <a:pt x="3089" y="4964"/>
                  <a:pt x="3180" y="5161"/>
                  <a:pt x="3377" y="5252"/>
                </a:cubicBezTo>
                <a:cubicBezTo>
                  <a:pt x="3407" y="5267"/>
                  <a:pt x="3437" y="5297"/>
                  <a:pt x="3437" y="5312"/>
                </a:cubicBezTo>
                <a:cubicBezTo>
                  <a:pt x="3483" y="5524"/>
                  <a:pt x="3665" y="5676"/>
                  <a:pt x="3801" y="5782"/>
                </a:cubicBezTo>
                <a:cubicBezTo>
                  <a:pt x="4043" y="5979"/>
                  <a:pt x="4179" y="6236"/>
                  <a:pt x="4467" y="6387"/>
                </a:cubicBezTo>
                <a:cubicBezTo>
                  <a:pt x="4649" y="6478"/>
                  <a:pt x="4830" y="6660"/>
                  <a:pt x="4997" y="6826"/>
                </a:cubicBezTo>
                <a:cubicBezTo>
                  <a:pt x="5148" y="6963"/>
                  <a:pt x="5375" y="7084"/>
                  <a:pt x="5587" y="7205"/>
                </a:cubicBezTo>
                <a:cubicBezTo>
                  <a:pt x="5708" y="7281"/>
                  <a:pt x="5830" y="7432"/>
                  <a:pt x="5936" y="7432"/>
                </a:cubicBezTo>
                <a:cubicBezTo>
                  <a:pt x="5950" y="7431"/>
                  <a:pt x="5963" y="7430"/>
                  <a:pt x="5975" y="7430"/>
                </a:cubicBezTo>
                <a:cubicBezTo>
                  <a:pt x="6130" y="7430"/>
                  <a:pt x="6117" y="7520"/>
                  <a:pt x="6117" y="7674"/>
                </a:cubicBezTo>
                <a:cubicBezTo>
                  <a:pt x="6154" y="7564"/>
                  <a:pt x="6184" y="7528"/>
                  <a:pt x="6213" y="7528"/>
                </a:cubicBezTo>
                <a:cubicBezTo>
                  <a:pt x="6244" y="7528"/>
                  <a:pt x="6275" y="7567"/>
                  <a:pt x="6314" y="7599"/>
                </a:cubicBezTo>
                <a:cubicBezTo>
                  <a:pt x="6435" y="7735"/>
                  <a:pt x="6571" y="7826"/>
                  <a:pt x="6753" y="7886"/>
                </a:cubicBezTo>
                <a:cubicBezTo>
                  <a:pt x="6874" y="7916"/>
                  <a:pt x="7041" y="7962"/>
                  <a:pt x="7116" y="8068"/>
                </a:cubicBezTo>
                <a:cubicBezTo>
                  <a:pt x="7283" y="8310"/>
                  <a:pt x="7571" y="8356"/>
                  <a:pt x="7798" y="8446"/>
                </a:cubicBezTo>
                <a:cubicBezTo>
                  <a:pt x="8055" y="8537"/>
                  <a:pt x="8282" y="8749"/>
                  <a:pt x="8585" y="8795"/>
                </a:cubicBezTo>
                <a:cubicBezTo>
                  <a:pt x="8615" y="8795"/>
                  <a:pt x="8646" y="8787"/>
                  <a:pt x="8676" y="8787"/>
                </a:cubicBezTo>
                <a:cubicBezTo>
                  <a:pt x="8706" y="8787"/>
                  <a:pt x="8736" y="8795"/>
                  <a:pt x="8767" y="8825"/>
                </a:cubicBezTo>
                <a:cubicBezTo>
                  <a:pt x="8948" y="9037"/>
                  <a:pt x="9236" y="9022"/>
                  <a:pt x="9478" y="9052"/>
                </a:cubicBezTo>
                <a:cubicBezTo>
                  <a:pt x="9569" y="9082"/>
                  <a:pt x="9554" y="9173"/>
                  <a:pt x="9645" y="9188"/>
                </a:cubicBezTo>
                <a:cubicBezTo>
                  <a:pt x="9827" y="9230"/>
                  <a:pt x="9983" y="9311"/>
                  <a:pt x="10137" y="9311"/>
                </a:cubicBezTo>
                <a:cubicBezTo>
                  <a:pt x="10150" y="9311"/>
                  <a:pt x="10162" y="9310"/>
                  <a:pt x="10175" y="9309"/>
                </a:cubicBezTo>
                <a:cubicBezTo>
                  <a:pt x="10189" y="9307"/>
                  <a:pt x="10202" y="9306"/>
                  <a:pt x="10215" y="9306"/>
                </a:cubicBezTo>
                <a:cubicBezTo>
                  <a:pt x="10381" y="9306"/>
                  <a:pt x="10445" y="9477"/>
                  <a:pt x="10614" y="9491"/>
                </a:cubicBezTo>
                <a:cubicBezTo>
                  <a:pt x="10921" y="9529"/>
                  <a:pt x="11207" y="9622"/>
                  <a:pt x="11517" y="9622"/>
                </a:cubicBezTo>
                <a:cubicBezTo>
                  <a:pt x="11574" y="9622"/>
                  <a:pt x="11631" y="9619"/>
                  <a:pt x="11689" y="9612"/>
                </a:cubicBezTo>
                <a:cubicBezTo>
                  <a:pt x="11961" y="9552"/>
                  <a:pt x="12249" y="9400"/>
                  <a:pt x="12340" y="9158"/>
                </a:cubicBezTo>
                <a:cubicBezTo>
                  <a:pt x="12430" y="8931"/>
                  <a:pt x="12279" y="8779"/>
                  <a:pt x="12173" y="8658"/>
                </a:cubicBezTo>
                <a:cubicBezTo>
                  <a:pt x="12097" y="8567"/>
                  <a:pt x="12022" y="8431"/>
                  <a:pt x="11885" y="8416"/>
                </a:cubicBezTo>
                <a:cubicBezTo>
                  <a:pt x="11537" y="8371"/>
                  <a:pt x="11204" y="8356"/>
                  <a:pt x="10856" y="8325"/>
                </a:cubicBezTo>
                <a:cubicBezTo>
                  <a:pt x="10659" y="8295"/>
                  <a:pt x="10447" y="8280"/>
                  <a:pt x="10235" y="8250"/>
                </a:cubicBezTo>
                <a:cubicBezTo>
                  <a:pt x="9826" y="8144"/>
                  <a:pt x="9418" y="8053"/>
                  <a:pt x="9024" y="7916"/>
                </a:cubicBezTo>
                <a:cubicBezTo>
                  <a:pt x="8615" y="7765"/>
                  <a:pt x="8176" y="7659"/>
                  <a:pt x="7798" y="7432"/>
                </a:cubicBezTo>
                <a:cubicBezTo>
                  <a:pt x="7601" y="7311"/>
                  <a:pt x="7419" y="7205"/>
                  <a:pt x="7222" y="7114"/>
                </a:cubicBezTo>
                <a:cubicBezTo>
                  <a:pt x="6920" y="6978"/>
                  <a:pt x="6662" y="6811"/>
                  <a:pt x="6420" y="6630"/>
                </a:cubicBezTo>
                <a:cubicBezTo>
                  <a:pt x="5936" y="6327"/>
                  <a:pt x="5466" y="6009"/>
                  <a:pt x="5057" y="5600"/>
                </a:cubicBezTo>
                <a:cubicBezTo>
                  <a:pt x="4709" y="5237"/>
                  <a:pt x="4376" y="4888"/>
                  <a:pt x="4013" y="4555"/>
                </a:cubicBezTo>
                <a:cubicBezTo>
                  <a:pt x="3846" y="4389"/>
                  <a:pt x="3710" y="4192"/>
                  <a:pt x="3559" y="4010"/>
                </a:cubicBezTo>
                <a:cubicBezTo>
                  <a:pt x="3422" y="3859"/>
                  <a:pt x="3256" y="3753"/>
                  <a:pt x="3180" y="3571"/>
                </a:cubicBezTo>
                <a:cubicBezTo>
                  <a:pt x="3089" y="3329"/>
                  <a:pt x="2892" y="3178"/>
                  <a:pt x="2786" y="2966"/>
                </a:cubicBezTo>
                <a:cubicBezTo>
                  <a:pt x="2650" y="2724"/>
                  <a:pt x="2423" y="2527"/>
                  <a:pt x="2363" y="2224"/>
                </a:cubicBezTo>
                <a:cubicBezTo>
                  <a:pt x="2347" y="2194"/>
                  <a:pt x="2287" y="2163"/>
                  <a:pt x="2287" y="2148"/>
                </a:cubicBezTo>
                <a:cubicBezTo>
                  <a:pt x="2272" y="2088"/>
                  <a:pt x="2105" y="2133"/>
                  <a:pt x="2196" y="2012"/>
                </a:cubicBezTo>
                <a:cubicBezTo>
                  <a:pt x="2226" y="1974"/>
                  <a:pt x="2264" y="1959"/>
                  <a:pt x="2304" y="1959"/>
                </a:cubicBezTo>
                <a:cubicBezTo>
                  <a:pt x="2344" y="1959"/>
                  <a:pt x="2385" y="1974"/>
                  <a:pt x="2423" y="1997"/>
                </a:cubicBezTo>
                <a:cubicBezTo>
                  <a:pt x="2529" y="2057"/>
                  <a:pt x="2665" y="2088"/>
                  <a:pt x="2786" y="2163"/>
                </a:cubicBezTo>
                <a:cubicBezTo>
                  <a:pt x="3014" y="2300"/>
                  <a:pt x="3271" y="2406"/>
                  <a:pt x="3513" y="2527"/>
                </a:cubicBezTo>
                <a:cubicBezTo>
                  <a:pt x="3771" y="2648"/>
                  <a:pt x="3967" y="2829"/>
                  <a:pt x="4240" y="2890"/>
                </a:cubicBezTo>
                <a:cubicBezTo>
                  <a:pt x="4327" y="2906"/>
                  <a:pt x="4426" y="2930"/>
                  <a:pt x="4521" y="2930"/>
                </a:cubicBezTo>
                <a:cubicBezTo>
                  <a:pt x="4607" y="2930"/>
                  <a:pt x="4690" y="2910"/>
                  <a:pt x="4755" y="2845"/>
                </a:cubicBezTo>
                <a:cubicBezTo>
                  <a:pt x="4845" y="2769"/>
                  <a:pt x="4936" y="2618"/>
                  <a:pt x="4921" y="2481"/>
                </a:cubicBezTo>
                <a:cubicBezTo>
                  <a:pt x="4907" y="2364"/>
                  <a:pt x="4920" y="2163"/>
                  <a:pt x="4703" y="2163"/>
                </a:cubicBezTo>
                <a:cubicBezTo>
                  <a:pt x="4695" y="2163"/>
                  <a:pt x="4687" y="2163"/>
                  <a:pt x="4679" y="2163"/>
                </a:cubicBezTo>
                <a:cubicBezTo>
                  <a:pt x="4649" y="2163"/>
                  <a:pt x="4618" y="2133"/>
                  <a:pt x="4618" y="2103"/>
                </a:cubicBezTo>
                <a:cubicBezTo>
                  <a:pt x="4618" y="1997"/>
                  <a:pt x="4528" y="1982"/>
                  <a:pt x="4452" y="1936"/>
                </a:cubicBezTo>
                <a:cubicBezTo>
                  <a:pt x="4316" y="1906"/>
                  <a:pt x="4194" y="1800"/>
                  <a:pt x="4088" y="1724"/>
                </a:cubicBezTo>
                <a:cubicBezTo>
                  <a:pt x="3952" y="1649"/>
                  <a:pt x="3846" y="1527"/>
                  <a:pt x="3710" y="1482"/>
                </a:cubicBezTo>
                <a:cubicBezTo>
                  <a:pt x="3559" y="1421"/>
                  <a:pt x="3468" y="1346"/>
                  <a:pt x="3347" y="1270"/>
                </a:cubicBezTo>
                <a:cubicBezTo>
                  <a:pt x="3104" y="1149"/>
                  <a:pt x="2862" y="998"/>
                  <a:pt x="2635" y="846"/>
                </a:cubicBezTo>
                <a:cubicBezTo>
                  <a:pt x="2408" y="695"/>
                  <a:pt x="2151" y="589"/>
                  <a:pt x="1954" y="422"/>
                </a:cubicBezTo>
                <a:cubicBezTo>
                  <a:pt x="1772" y="271"/>
                  <a:pt x="1575" y="210"/>
                  <a:pt x="1363" y="119"/>
                </a:cubicBezTo>
                <a:cubicBezTo>
                  <a:pt x="1227" y="59"/>
                  <a:pt x="1076" y="44"/>
                  <a:pt x="924" y="13"/>
                </a:cubicBezTo>
                <a:cubicBezTo>
                  <a:pt x="892" y="5"/>
                  <a:pt x="859" y="0"/>
                  <a:pt x="826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00;p59"/>
          <p:cNvSpPr/>
          <p:nvPr/>
        </p:nvSpPr>
        <p:spPr>
          <a:xfrm rot="16200000" flipV="1">
            <a:off x="2218662" y="3393981"/>
            <a:ext cx="752526" cy="390585"/>
          </a:xfrm>
          <a:custGeom>
            <a:avLst/>
            <a:gdLst/>
            <a:ahLst/>
            <a:cxnLst/>
            <a:rect l="l" t="t" r="r" b="b"/>
            <a:pathLst>
              <a:path w="12431" h="9623" extrusionOk="0">
                <a:moveTo>
                  <a:pt x="826" y="0"/>
                </a:moveTo>
                <a:cubicBezTo>
                  <a:pt x="688" y="0"/>
                  <a:pt x="552" y="76"/>
                  <a:pt x="515" y="210"/>
                </a:cubicBezTo>
                <a:cubicBezTo>
                  <a:pt x="410" y="559"/>
                  <a:pt x="334" y="922"/>
                  <a:pt x="288" y="1270"/>
                </a:cubicBezTo>
                <a:cubicBezTo>
                  <a:pt x="243" y="1573"/>
                  <a:pt x="182" y="1906"/>
                  <a:pt x="182" y="2209"/>
                </a:cubicBezTo>
                <a:cubicBezTo>
                  <a:pt x="182" y="2436"/>
                  <a:pt x="152" y="2678"/>
                  <a:pt x="107" y="2890"/>
                </a:cubicBezTo>
                <a:cubicBezTo>
                  <a:pt x="76" y="3072"/>
                  <a:pt x="107" y="3269"/>
                  <a:pt x="76" y="3450"/>
                </a:cubicBezTo>
                <a:cubicBezTo>
                  <a:pt x="31" y="3602"/>
                  <a:pt x="61" y="3798"/>
                  <a:pt x="76" y="3965"/>
                </a:cubicBezTo>
                <a:cubicBezTo>
                  <a:pt x="107" y="4268"/>
                  <a:pt x="1" y="4586"/>
                  <a:pt x="258" y="4843"/>
                </a:cubicBezTo>
                <a:cubicBezTo>
                  <a:pt x="320" y="4880"/>
                  <a:pt x="516" y="4979"/>
                  <a:pt x="617" y="4979"/>
                </a:cubicBezTo>
                <a:cubicBezTo>
                  <a:pt x="639" y="4979"/>
                  <a:pt x="656" y="4975"/>
                  <a:pt x="667" y="4964"/>
                </a:cubicBezTo>
                <a:cubicBezTo>
                  <a:pt x="758" y="4873"/>
                  <a:pt x="864" y="4737"/>
                  <a:pt x="894" y="4631"/>
                </a:cubicBezTo>
                <a:cubicBezTo>
                  <a:pt x="909" y="4389"/>
                  <a:pt x="970" y="4162"/>
                  <a:pt x="1000" y="3935"/>
                </a:cubicBezTo>
                <a:cubicBezTo>
                  <a:pt x="1091" y="3405"/>
                  <a:pt x="1212" y="2845"/>
                  <a:pt x="1288" y="2269"/>
                </a:cubicBezTo>
                <a:cubicBezTo>
                  <a:pt x="1363" y="2360"/>
                  <a:pt x="1500" y="2375"/>
                  <a:pt x="1500" y="2512"/>
                </a:cubicBezTo>
                <a:cubicBezTo>
                  <a:pt x="1500" y="2799"/>
                  <a:pt x="1757" y="2951"/>
                  <a:pt x="1878" y="3178"/>
                </a:cubicBezTo>
                <a:cubicBezTo>
                  <a:pt x="1908" y="3253"/>
                  <a:pt x="1893" y="3344"/>
                  <a:pt x="1969" y="3420"/>
                </a:cubicBezTo>
                <a:cubicBezTo>
                  <a:pt x="2105" y="3541"/>
                  <a:pt x="2211" y="3723"/>
                  <a:pt x="2332" y="3874"/>
                </a:cubicBezTo>
                <a:cubicBezTo>
                  <a:pt x="2378" y="3950"/>
                  <a:pt x="2559" y="4026"/>
                  <a:pt x="2438" y="4177"/>
                </a:cubicBezTo>
                <a:cubicBezTo>
                  <a:pt x="2650" y="4192"/>
                  <a:pt x="2605" y="4404"/>
                  <a:pt x="2741" y="4495"/>
                </a:cubicBezTo>
                <a:cubicBezTo>
                  <a:pt x="2817" y="4555"/>
                  <a:pt x="2908" y="4661"/>
                  <a:pt x="2968" y="4783"/>
                </a:cubicBezTo>
                <a:cubicBezTo>
                  <a:pt x="3089" y="4964"/>
                  <a:pt x="3180" y="5161"/>
                  <a:pt x="3377" y="5252"/>
                </a:cubicBezTo>
                <a:cubicBezTo>
                  <a:pt x="3407" y="5267"/>
                  <a:pt x="3437" y="5297"/>
                  <a:pt x="3437" y="5312"/>
                </a:cubicBezTo>
                <a:cubicBezTo>
                  <a:pt x="3483" y="5524"/>
                  <a:pt x="3665" y="5676"/>
                  <a:pt x="3801" y="5782"/>
                </a:cubicBezTo>
                <a:cubicBezTo>
                  <a:pt x="4043" y="5979"/>
                  <a:pt x="4179" y="6236"/>
                  <a:pt x="4467" y="6387"/>
                </a:cubicBezTo>
                <a:cubicBezTo>
                  <a:pt x="4649" y="6478"/>
                  <a:pt x="4830" y="6660"/>
                  <a:pt x="4997" y="6826"/>
                </a:cubicBezTo>
                <a:cubicBezTo>
                  <a:pt x="5148" y="6963"/>
                  <a:pt x="5375" y="7084"/>
                  <a:pt x="5587" y="7205"/>
                </a:cubicBezTo>
                <a:cubicBezTo>
                  <a:pt x="5708" y="7281"/>
                  <a:pt x="5830" y="7432"/>
                  <a:pt x="5936" y="7432"/>
                </a:cubicBezTo>
                <a:cubicBezTo>
                  <a:pt x="5950" y="7431"/>
                  <a:pt x="5963" y="7430"/>
                  <a:pt x="5975" y="7430"/>
                </a:cubicBezTo>
                <a:cubicBezTo>
                  <a:pt x="6130" y="7430"/>
                  <a:pt x="6117" y="7520"/>
                  <a:pt x="6117" y="7674"/>
                </a:cubicBezTo>
                <a:cubicBezTo>
                  <a:pt x="6154" y="7564"/>
                  <a:pt x="6184" y="7528"/>
                  <a:pt x="6213" y="7528"/>
                </a:cubicBezTo>
                <a:cubicBezTo>
                  <a:pt x="6244" y="7528"/>
                  <a:pt x="6275" y="7567"/>
                  <a:pt x="6314" y="7599"/>
                </a:cubicBezTo>
                <a:cubicBezTo>
                  <a:pt x="6435" y="7735"/>
                  <a:pt x="6571" y="7826"/>
                  <a:pt x="6753" y="7886"/>
                </a:cubicBezTo>
                <a:cubicBezTo>
                  <a:pt x="6874" y="7916"/>
                  <a:pt x="7041" y="7962"/>
                  <a:pt x="7116" y="8068"/>
                </a:cubicBezTo>
                <a:cubicBezTo>
                  <a:pt x="7283" y="8310"/>
                  <a:pt x="7571" y="8356"/>
                  <a:pt x="7798" y="8446"/>
                </a:cubicBezTo>
                <a:cubicBezTo>
                  <a:pt x="8055" y="8537"/>
                  <a:pt x="8282" y="8749"/>
                  <a:pt x="8585" y="8795"/>
                </a:cubicBezTo>
                <a:cubicBezTo>
                  <a:pt x="8615" y="8795"/>
                  <a:pt x="8646" y="8787"/>
                  <a:pt x="8676" y="8787"/>
                </a:cubicBezTo>
                <a:cubicBezTo>
                  <a:pt x="8706" y="8787"/>
                  <a:pt x="8736" y="8795"/>
                  <a:pt x="8767" y="8825"/>
                </a:cubicBezTo>
                <a:cubicBezTo>
                  <a:pt x="8948" y="9037"/>
                  <a:pt x="9236" y="9022"/>
                  <a:pt x="9478" y="9052"/>
                </a:cubicBezTo>
                <a:cubicBezTo>
                  <a:pt x="9569" y="9082"/>
                  <a:pt x="9554" y="9173"/>
                  <a:pt x="9645" y="9188"/>
                </a:cubicBezTo>
                <a:cubicBezTo>
                  <a:pt x="9827" y="9230"/>
                  <a:pt x="9983" y="9311"/>
                  <a:pt x="10137" y="9311"/>
                </a:cubicBezTo>
                <a:cubicBezTo>
                  <a:pt x="10150" y="9311"/>
                  <a:pt x="10162" y="9310"/>
                  <a:pt x="10175" y="9309"/>
                </a:cubicBezTo>
                <a:cubicBezTo>
                  <a:pt x="10189" y="9307"/>
                  <a:pt x="10202" y="9306"/>
                  <a:pt x="10215" y="9306"/>
                </a:cubicBezTo>
                <a:cubicBezTo>
                  <a:pt x="10381" y="9306"/>
                  <a:pt x="10445" y="9477"/>
                  <a:pt x="10614" y="9491"/>
                </a:cubicBezTo>
                <a:cubicBezTo>
                  <a:pt x="10921" y="9529"/>
                  <a:pt x="11207" y="9622"/>
                  <a:pt x="11517" y="9622"/>
                </a:cubicBezTo>
                <a:cubicBezTo>
                  <a:pt x="11574" y="9622"/>
                  <a:pt x="11631" y="9619"/>
                  <a:pt x="11689" y="9612"/>
                </a:cubicBezTo>
                <a:cubicBezTo>
                  <a:pt x="11961" y="9552"/>
                  <a:pt x="12249" y="9400"/>
                  <a:pt x="12340" y="9158"/>
                </a:cubicBezTo>
                <a:cubicBezTo>
                  <a:pt x="12430" y="8931"/>
                  <a:pt x="12279" y="8779"/>
                  <a:pt x="12173" y="8658"/>
                </a:cubicBezTo>
                <a:cubicBezTo>
                  <a:pt x="12097" y="8567"/>
                  <a:pt x="12022" y="8431"/>
                  <a:pt x="11885" y="8416"/>
                </a:cubicBezTo>
                <a:cubicBezTo>
                  <a:pt x="11537" y="8371"/>
                  <a:pt x="11204" y="8356"/>
                  <a:pt x="10856" y="8325"/>
                </a:cubicBezTo>
                <a:cubicBezTo>
                  <a:pt x="10659" y="8295"/>
                  <a:pt x="10447" y="8280"/>
                  <a:pt x="10235" y="8250"/>
                </a:cubicBezTo>
                <a:cubicBezTo>
                  <a:pt x="9826" y="8144"/>
                  <a:pt x="9418" y="8053"/>
                  <a:pt x="9024" y="7916"/>
                </a:cubicBezTo>
                <a:cubicBezTo>
                  <a:pt x="8615" y="7765"/>
                  <a:pt x="8176" y="7659"/>
                  <a:pt x="7798" y="7432"/>
                </a:cubicBezTo>
                <a:cubicBezTo>
                  <a:pt x="7601" y="7311"/>
                  <a:pt x="7419" y="7205"/>
                  <a:pt x="7222" y="7114"/>
                </a:cubicBezTo>
                <a:cubicBezTo>
                  <a:pt x="6920" y="6978"/>
                  <a:pt x="6662" y="6811"/>
                  <a:pt x="6420" y="6630"/>
                </a:cubicBezTo>
                <a:cubicBezTo>
                  <a:pt x="5936" y="6327"/>
                  <a:pt x="5466" y="6009"/>
                  <a:pt x="5057" y="5600"/>
                </a:cubicBezTo>
                <a:cubicBezTo>
                  <a:pt x="4709" y="5237"/>
                  <a:pt x="4376" y="4888"/>
                  <a:pt x="4013" y="4555"/>
                </a:cubicBezTo>
                <a:cubicBezTo>
                  <a:pt x="3846" y="4389"/>
                  <a:pt x="3710" y="4192"/>
                  <a:pt x="3559" y="4010"/>
                </a:cubicBezTo>
                <a:cubicBezTo>
                  <a:pt x="3422" y="3859"/>
                  <a:pt x="3256" y="3753"/>
                  <a:pt x="3180" y="3571"/>
                </a:cubicBezTo>
                <a:cubicBezTo>
                  <a:pt x="3089" y="3329"/>
                  <a:pt x="2892" y="3178"/>
                  <a:pt x="2786" y="2966"/>
                </a:cubicBezTo>
                <a:cubicBezTo>
                  <a:pt x="2650" y="2724"/>
                  <a:pt x="2423" y="2527"/>
                  <a:pt x="2363" y="2224"/>
                </a:cubicBezTo>
                <a:cubicBezTo>
                  <a:pt x="2347" y="2194"/>
                  <a:pt x="2287" y="2163"/>
                  <a:pt x="2287" y="2148"/>
                </a:cubicBezTo>
                <a:cubicBezTo>
                  <a:pt x="2272" y="2088"/>
                  <a:pt x="2105" y="2133"/>
                  <a:pt x="2196" y="2012"/>
                </a:cubicBezTo>
                <a:cubicBezTo>
                  <a:pt x="2226" y="1974"/>
                  <a:pt x="2264" y="1959"/>
                  <a:pt x="2304" y="1959"/>
                </a:cubicBezTo>
                <a:cubicBezTo>
                  <a:pt x="2344" y="1959"/>
                  <a:pt x="2385" y="1974"/>
                  <a:pt x="2423" y="1997"/>
                </a:cubicBezTo>
                <a:cubicBezTo>
                  <a:pt x="2529" y="2057"/>
                  <a:pt x="2665" y="2088"/>
                  <a:pt x="2786" y="2163"/>
                </a:cubicBezTo>
                <a:cubicBezTo>
                  <a:pt x="3014" y="2300"/>
                  <a:pt x="3271" y="2406"/>
                  <a:pt x="3513" y="2527"/>
                </a:cubicBezTo>
                <a:cubicBezTo>
                  <a:pt x="3771" y="2648"/>
                  <a:pt x="3967" y="2829"/>
                  <a:pt x="4240" y="2890"/>
                </a:cubicBezTo>
                <a:cubicBezTo>
                  <a:pt x="4327" y="2906"/>
                  <a:pt x="4426" y="2930"/>
                  <a:pt x="4521" y="2930"/>
                </a:cubicBezTo>
                <a:cubicBezTo>
                  <a:pt x="4607" y="2930"/>
                  <a:pt x="4690" y="2910"/>
                  <a:pt x="4755" y="2845"/>
                </a:cubicBezTo>
                <a:cubicBezTo>
                  <a:pt x="4845" y="2769"/>
                  <a:pt x="4936" y="2618"/>
                  <a:pt x="4921" y="2481"/>
                </a:cubicBezTo>
                <a:cubicBezTo>
                  <a:pt x="4907" y="2364"/>
                  <a:pt x="4920" y="2163"/>
                  <a:pt x="4703" y="2163"/>
                </a:cubicBezTo>
                <a:cubicBezTo>
                  <a:pt x="4695" y="2163"/>
                  <a:pt x="4687" y="2163"/>
                  <a:pt x="4679" y="2163"/>
                </a:cubicBezTo>
                <a:cubicBezTo>
                  <a:pt x="4649" y="2163"/>
                  <a:pt x="4618" y="2133"/>
                  <a:pt x="4618" y="2103"/>
                </a:cubicBezTo>
                <a:cubicBezTo>
                  <a:pt x="4618" y="1997"/>
                  <a:pt x="4528" y="1982"/>
                  <a:pt x="4452" y="1936"/>
                </a:cubicBezTo>
                <a:cubicBezTo>
                  <a:pt x="4316" y="1906"/>
                  <a:pt x="4194" y="1800"/>
                  <a:pt x="4088" y="1724"/>
                </a:cubicBezTo>
                <a:cubicBezTo>
                  <a:pt x="3952" y="1649"/>
                  <a:pt x="3846" y="1527"/>
                  <a:pt x="3710" y="1482"/>
                </a:cubicBezTo>
                <a:cubicBezTo>
                  <a:pt x="3559" y="1421"/>
                  <a:pt x="3468" y="1346"/>
                  <a:pt x="3347" y="1270"/>
                </a:cubicBezTo>
                <a:cubicBezTo>
                  <a:pt x="3104" y="1149"/>
                  <a:pt x="2862" y="998"/>
                  <a:pt x="2635" y="846"/>
                </a:cubicBezTo>
                <a:cubicBezTo>
                  <a:pt x="2408" y="695"/>
                  <a:pt x="2151" y="589"/>
                  <a:pt x="1954" y="422"/>
                </a:cubicBezTo>
                <a:cubicBezTo>
                  <a:pt x="1772" y="271"/>
                  <a:pt x="1575" y="210"/>
                  <a:pt x="1363" y="119"/>
                </a:cubicBezTo>
                <a:cubicBezTo>
                  <a:pt x="1227" y="59"/>
                  <a:pt x="1076" y="44"/>
                  <a:pt x="924" y="13"/>
                </a:cubicBezTo>
                <a:cubicBezTo>
                  <a:pt x="892" y="5"/>
                  <a:pt x="859" y="0"/>
                  <a:pt x="826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00;p59"/>
          <p:cNvSpPr/>
          <p:nvPr/>
        </p:nvSpPr>
        <p:spPr>
          <a:xfrm rot="2680978" flipV="1">
            <a:off x="5217334" y="891972"/>
            <a:ext cx="752526" cy="390585"/>
          </a:xfrm>
          <a:custGeom>
            <a:avLst/>
            <a:gdLst/>
            <a:ahLst/>
            <a:cxnLst/>
            <a:rect l="l" t="t" r="r" b="b"/>
            <a:pathLst>
              <a:path w="12431" h="9623" extrusionOk="0">
                <a:moveTo>
                  <a:pt x="826" y="0"/>
                </a:moveTo>
                <a:cubicBezTo>
                  <a:pt x="688" y="0"/>
                  <a:pt x="552" y="76"/>
                  <a:pt x="515" y="210"/>
                </a:cubicBezTo>
                <a:cubicBezTo>
                  <a:pt x="410" y="559"/>
                  <a:pt x="334" y="922"/>
                  <a:pt x="288" y="1270"/>
                </a:cubicBezTo>
                <a:cubicBezTo>
                  <a:pt x="243" y="1573"/>
                  <a:pt x="182" y="1906"/>
                  <a:pt x="182" y="2209"/>
                </a:cubicBezTo>
                <a:cubicBezTo>
                  <a:pt x="182" y="2436"/>
                  <a:pt x="152" y="2678"/>
                  <a:pt x="107" y="2890"/>
                </a:cubicBezTo>
                <a:cubicBezTo>
                  <a:pt x="76" y="3072"/>
                  <a:pt x="107" y="3269"/>
                  <a:pt x="76" y="3450"/>
                </a:cubicBezTo>
                <a:cubicBezTo>
                  <a:pt x="31" y="3602"/>
                  <a:pt x="61" y="3798"/>
                  <a:pt x="76" y="3965"/>
                </a:cubicBezTo>
                <a:cubicBezTo>
                  <a:pt x="107" y="4268"/>
                  <a:pt x="1" y="4586"/>
                  <a:pt x="258" y="4843"/>
                </a:cubicBezTo>
                <a:cubicBezTo>
                  <a:pt x="320" y="4880"/>
                  <a:pt x="516" y="4979"/>
                  <a:pt x="617" y="4979"/>
                </a:cubicBezTo>
                <a:cubicBezTo>
                  <a:pt x="639" y="4979"/>
                  <a:pt x="656" y="4975"/>
                  <a:pt x="667" y="4964"/>
                </a:cubicBezTo>
                <a:cubicBezTo>
                  <a:pt x="758" y="4873"/>
                  <a:pt x="864" y="4737"/>
                  <a:pt x="894" y="4631"/>
                </a:cubicBezTo>
                <a:cubicBezTo>
                  <a:pt x="909" y="4389"/>
                  <a:pt x="970" y="4162"/>
                  <a:pt x="1000" y="3935"/>
                </a:cubicBezTo>
                <a:cubicBezTo>
                  <a:pt x="1091" y="3405"/>
                  <a:pt x="1212" y="2845"/>
                  <a:pt x="1288" y="2269"/>
                </a:cubicBezTo>
                <a:cubicBezTo>
                  <a:pt x="1363" y="2360"/>
                  <a:pt x="1500" y="2375"/>
                  <a:pt x="1500" y="2512"/>
                </a:cubicBezTo>
                <a:cubicBezTo>
                  <a:pt x="1500" y="2799"/>
                  <a:pt x="1757" y="2951"/>
                  <a:pt x="1878" y="3178"/>
                </a:cubicBezTo>
                <a:cubicBezTo>
                  <a:pt x="1908" y="3253"/>
                  <a:pt x="1893" y="3344"/>
                  <a:pt x="1969" y="3420"/>
                </a:cubicBezTo>
                <a:cubicBezTo>
                  <a:pt x="2105" y="3541"/>
                  <a:pt x="2211" y="3723"/>
                  <a:pt x="2332" y="3874"/>
                </a:cubicBezTo>
                <a:cubicBezTo>
                  <a:pt x="2378" y="3950"/>
                  <a:pt x="2559" y="4026"/>
                  <a:pt x="2438" y="4177"/>
                </a:cubicBezTo>
                <a:cubicBezTo>
                  <a:pt x="2650" y="4192"/>
                  <a:pt x="2605" y="4404"/>
                  <a:pt x="2741" y="4495"/>
                </a:cubicBezTo>
                <a:cubicBezTo>
                  <a:pt x="2817" y="4555"/>
                  <a:pt x="2908" y="4661"/>
                  <a:pt x="2968" y="4783"/>
                </a:cubicBezTo>
                <a:cubicBezTo>
                  <a:pt x="3089" y="4964"/>
                  <a:pt x="3180" y="5161"/>
                  <a:pt x="3377" y="5252"/>
                </a:cubicBezTo>
                <a:cubicBezTo>
                  <a:pt x="3407" y="5267"/>
                  <a:pt x="3437" y="5297"/>
                  <a:pt x="3437" y="5312"/>
                </a:cubicBezTo>
                <a:cubicBezTo>
                  <a:pt x="3483" y="5524"/>
                  <a:pt x="3665" y="5676"/>
                  <a:pt x="3801" y="5782"/>
                </a:cubicBezTo>
                <a:cubicBezTo>
                  <a:pt x="4043" y="5979"/>
                  <a:pt x="4179" y="6236"/>
                  <a:pt x="4467" y="6387"/>
                </a:cubicBezTo>
                <a:cubicBezTo>
                  <a:pt x="4649" y="6478"/>
                  <a:pt x="4830" y="6660"/>
                  <a:pt x="4997" y="6826"/>
                </a:cubicBezTo>
                <a:cubicBezTo>
                  <a:pt x="5148" y="6963"/>
                  <a:pt x="5375" y="7084"/>
                  <a:pt x="5587" y="7205"/>
                </a:cubicBezTo>
                <a:cubicBezTo>
                  <a:pt x="5708" y="7281"/>
                  <a:pt x="5830" y="7432"/>
                  <a:pt x="5936" y="7432"/>
                </a:cubicBezTo>
                <a:cubicBezTo>
                  <a:pt x="5950" y="7431"/>
                  <a:pt x="5963" y="7430"/>
                  <a:pt x="5975" y="7430"/>
                </a:cubicBezTo>
                <a:cubicBezTo>
                  <a:pt x="6130" y="7430"/>
                  <a:pt x="6117" y="7520"/>
                  <a:pt x="6117" y="7674"/>
                </a:cubicBezTo>
                <a:cubicBezTo>
                  <a:pt x="6154" y="7564"/>
                  <a:pt x="6184" y="7528"/>
                  <a:pt x="6213" y="7528"/>
                </a:cubicBezTo>
                <a:cubicBezTo>
                  <a:pt x="6244" y="7528"/>
                  <a:pt x="6275" y="7567"/>
                  <a:pt x="6314" y="7599"/>
                </a:cubicBezTo>
                <a:cubicBezTo>
                  <a:pt x="6435" y="7735"/>
                  <a:pt x="6571" y="7826"/>
                  <a:pt x="6753" y="7886"/>
                </a:cubicBezTo>
                <a:cubicBezTo>
                  <a:pt x="6874" y="7916"/>
                  <a:pt x="7041" y="7962"/>
                  <a:pt x="7116" y="8068"/>
                </a:cubicBezTo>
                <a:cubicBezTo>
                  <a:pt x="7283" y="8310"/>
                  <a:pt x="7571" y="8356"/>
                  <a:pt x="7798" y="8446"/>
                </a:cubicBezTo>
                <a:cubicBezTo>
                  <a:pt x="8055" y="8537"/>
                  <a:pt x="8282" y="8749"/>
                  <a:pt x="8585" y="8795"/>
                </a:cubicBezTo>
                <a:cubicBezTo>
                  <a:pt x="8615" y="8795"/>
                  <a:pt x="8646" y="8787"/>
                  <a:pt x="8676" y="8787"/>
                </a:cubicBezTo>
                <a:cubicBezTo>
                  <a:pt x="8706" y="8787"/>
                  <a:pt x="8736" y="8795"/>
                  <a:pt x="8767" y="8825"/>
                </a:cubicBezTo>
                <a:cubicBezTo>
                  <a:pt x="8948" y="9037"/>
                  <a:pt x="9236" y="9022"/>
                  <a:pt x="9478" y="9052"/>
                </a:cubicBezTo>
                <a:cubicBezTo>
                  <a:pt x="9569" y="9082"/>
                  <a:pt x="9554" y="9173"/>
                  <a:pt x="9645" y="9188"/>
                </a:cubicBezTo>
                <a:cubicBezTo>
                  <a:pt x="9827" y="9230"/>
                  <a:pt x="9983" y="9311"/>
                  <a:pt x="10137" y="9311"/>
                </a:cubicBezTo>
                <a:cubicBezTo>
                  <a:pt x="10150" y="9311"/>
                  <a:pt x="10162" y="9310"/>
                  <a:pt x="10175" y="9309"/>
                </a:cubicBezTo>
                <a:cubicBezTo>
                  <a:pt x="10189" y="9307"/>
                  <a:pt x="10202" y="9306"/>
                  <a:pt x="10215" y="9306"/>
                </a:cubicBezTo>
                <a:cubicBezTo>
                  <a:pt x="10381" y="9306"/>
                  <a:pt x="10445" y="9477"/>
                  <a:pt x="10614" y="9491"/>
                </a:cubicBezTo>
                <a:cubicBezTo>
                  <a:pt x="10921" y="9529"/>
                  <a:pt x="11207" y="9622"/>
                  <a:pt x="11517" y="9622"/>
                </a:cubicBezTo>
                <a:cubicBezTo>
                  <a:pt x="11574" y="9622"/>
                  <a:pt x="11631" y="9619"/>
                  <a:pt x="11689" y="9612"/>
                </a:cubicBezTo>
                <a:cubicBezTo>
                  <a:pt x="11961" y="9552"/>
                  <a:pt x="12249" y="9400"/>
                  <a:pt x="12340" y="9158"/>
                </a:cubicBezTo>
                <a:cubicBezTo>
                  <a:pt x="12430" y="8931"/>
                  <a:pt x="12279" y="8779"/>
                  <a:pt x="12173" y="8658"/>
                </a:cubicBezTo>
                <a:cubicBezTo>
                  <a:pt x="12097" y="8567"/>
                  <a:pt x="12022" y="8431"/>
                  <a:pt x="11885" y="8416"/>
                </a:cubicBezTo>
                <a:cubicBezTo>
                  <a:pt x="11537" y="8371"/>
                  <a:pt x="11204" y="8356"/>
                  <a:pt x="10856" y="8325"/>
                </a:cubicBezTo>
                <a:cubicBezTo>
                  <a:pt x="10659" y="8295"/>
                  <a:pt x="10447" y="8280"/>
                  <a:pt x="10235" y="8250"/>
                </a:cubicBezTo>
                <a:cubicBezTo>
                  <a:pt x="9826" y="8144"/>
                  <a:pt x="9418" y="8053"/>
                  <a:pt x="9024" y="7916"/>
                </a:cubicBezTo>
                <a:cubicBezTo>
                  <a:pt x="8615" y="7765"/>
                  <a:pt x="8176" y="7659"/>
                  <a:pt x="7798" y="7432"/>
                </a:cubicBezTo>
                <a:cubicBezTo>
                  <a:pt x="7601" y="7311"/>
                  <a:pt x="7419" y="7205"/>
                  <a:pt x="7222" y="7114"/>
                </a:cubicBezTo>
                <a:cubicBezTo>
                  <a:pt x="6920" y="6978"/>
                  <a:pt x="6662" y="6811"/>
                  <a:pt x="6420" y="6630"/>
                </a:cubicBezTo>
                <a:cubicBezTo>
                  <a:pt x="5936" y="6327"/>
                  <a:pt x="5466" y="6009"/>
                  <a:pt x="5057" y="5600"/>
                </a:cubicBezTo>
                <a:cubicBezTo>
                  <a:pt x="4709" y="5237"/>
                  <a:pt x="4376" y="4888"/>
                  <a:pt x="4013" y="4555"/>
                </a:cubicBezTo>
                <a:cubicBezTo>
                  <a:pt x="3846" y="4389"/>
                  <a:pt x="3710" y="4192"/>
                  <a:pt x="3559" y="4010"/>
                </a:cubicBezTo>
                <a:cubicBezTo>
                  <a:pt x="3422" y="3859"/>
                  <a:pt x="3256" y="3753"/>
                  <a:pt x="3180" y="3571"/>
                </a:cubicBezTo>
                <a:cubicBezTo>
                  <a:pt x="3089" y="3329"/>
                  <a:pt x="2892" y="3178"/>
                  <a:pt x="2786" y="2966"/>
                </a:cubicBezTo>
                <a:cubicBezTo>
                  <a:pt x="2650" y="2724"/>
                  <a:pt x="2423" y="2527"/>
                  <a:pt x="2363" y="2224"/>
                </a:cubicBezTo>
                <a:cubicBezTo>
                  <a:pt x="2347" y="2194"/>
                  <a:pt x="2287" y="2163"/>
                  <a:pt x="2287" y="2148"/>
                </a:cubicBezTo>
                <a:cubicBezTo>
                  <a:pt x="2272" y="2088"/>
                  <a:pt x="2105" y="2133"/>
                  <a:pt x="2196" y="2012"/>
                </a:cubicBezTo>
                <a:cubicBezTo>
                  <a:pt x="2226" y="1974"/>
                  <a:pt x="2264" y="1959"/>
                  <a:pt x="2304" y="1959"/>
                </a:cubicBezTo>
                <a:cubicBezTo>
                  <a:pt x="2344" y="1959"/>
                  <a:pt x="2385" y="1974"/>
                  <a:pt x="2423" y="1997"/>
                </a:cubicBezTo>
                <a:cubicBezTo>
                  <a:pt x="2529" y="2057"/>
                  <a:pt x="2665" y="2088"/>
                  <a:pt x="2786" y="2163"/>
                </a:cubicBezTo>
                <a:cubicBezTo>
                  <a:pt x="3014" y="2300"/>
                  <a:pt x="3271" y="2406"/>
                  <a:pt x="3513" y="2527"/>
                </a:cubicBezTo>
                <a:cubicBezTo>
                  <a:pt x="3771" y="2648"/>
                  <a:pt x="3967" y="2829"/>
                  <a:pt x="4240" y="2890"/>
                </a:cubicBezTo>
                <a:cubicBezTo>
                  <a:pt x="4327" y="2906"/>
                  <a:pt x="4426" y="2930"/>
                  <a:pt x="4521" y="2930"/>
                </a:cubicBezTo>
                <a:cubicBezTo>
                  <a:pt x="4607" y="2930"/>
                  <a:pt x="4690" y="2910"/>
                  <a:pt x="4755" y="2845"/>
                </a:cubicBezTo>
                <a:cubicBezTo>
                  <a:pt x="4845" y="2769"/>
                  <a:pt x="4936" y="2618"/>
                  <a:pt x="4921" y="2481"/>
                </a:cubicBezTo>
                <a:cubicBezTo>
                  <a:pt x="4907" y="2364"/>
                  <a:pt x="4920" y="2163"/>
                  <a:pt x="4703" y="2163"/>
                </a:cubicBezTo>
                <a:cubicBezTo>
                  <a:pt x="4695" y="2163"/>
                  <a:pt x="4687" y="2163"/>
                  <a:pt x="4679" y="2163"/>
                </a:cubicBezTo>
                <a:cubicBezTo>
                  <a:pt x="4649" y="2163"/>
                  <a:pt x="4618" y="2133"/>
                  <a:pt x="4618" y="2103"/>
                </a:cubicBezTo>
                <a:cubicBezTo>
                  <a:pt x="4618" y="1997"/>
                  <a:pt x="4528" y="1982"/>
                  <a:pt x="4452" y="1936"/>
                </a:cubicBezTo>
                <a:cubicBezTo>
                  <a:pt x="4316" y="1906"/>
                  <a:pt x="4194" y="1800"/>
                  <a:pt x="4088" y="1724"/>
                </a:cubicBezTo>
                <a:cubicBezTo>
                  <a:pt x="3952" y="1649"/>
                  <a:pt x="3846" y="1527"/>
                  <a:pt x="3710" y="1482"/>
                </a:cubicBezTo>
                <a:cubicBezTo>
                  <a:pt x="3559" y="1421"/>
                  <a:pt x="3468" y="1346"/>
                  <a:pt x="3347" y="1270"/>
                </a:cubicBezTo>
                <a:cubicBezTo>
                  <a:pt x="3104" y="1149"/>
                  <a:pt x="2862" y="998"/>
                  <a:pt x="2635" y="846"/>
                </a:cubicBezTo>
                <a:cubicBezTo>
                  <a:pt x="2408" y="695"/>
                  <a:pt x="2151" y="589"/>
                  <a:pt x="1954" y="422"/>
                </a:cubicBezTo>
                <a:cubicBezTo>
                  <a:pt x="1772" y="271"/>
                  <a:pt x="1575" y="210"/>
                  <a:pt x="1363" y="119"/>
                </a:cubicBezTo>
                <a:cubicBezTo>
                  <a:pt x="1227" y="59"/>
                  <a:pt x="1076" y="44"/>
                  <a:pt x="924" y="13"/>
                </a:cubicBezTo>
                <a:cubicBezTo>
                  <a:pt x="892" y="5"/>
                  <a:pt x="859" y="0"/>
                  <a:pt x="826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lh3.googleusercontent.com/proxy/kE8n3h0aglUihnIVtKXbS0x0nWW_qzRIVGmbeSiftk1IqxLmPcwIaKxxI02adQWt3a87t6-S5nGCObC-nQQ_A1h9RU8H9N0VeYq-MR_SFIUu20U14RrzmeceQrsIiM4BQSsRqc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54" y="1290919"/>
            <a:ext cx="1831418" cy="13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2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4" y="1231900"/>
            <a:ext cx="838200" cy="816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7519"/>
            <a:ext cx="1806469" cy="1276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44135"/>
            <a:ext cx="609600" cy="1138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70" y="3999230"/>
            <a:ext cx="330522" cy="305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94" y="103505"/>
            <a:ext cx="376514" cy="862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72329" y="2652762"/>
            <a:ext cx="409483" cy="11141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28" y="2468265"/>
            <a:ext cx="3508697" cy="1138989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06" y="438150"/>
            <a:ext cx="943846" cy="64516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43150"/>
            <a:ext cx="438150" cy="45720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28" y="2324305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99" y="2298700"/>
            <a:ext cx="463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01" y="2241550"/>
            <a:ext cx="482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61" y="3989505"/>
            <a:ext cx="330522" cy="305673"/>
          </a:xfrm>
          <a:prstGeom prst="rect">
            <a:avLst/>
          </a:prstGeom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78" y="2801843"/>
            <a:ext cx="3048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73" y="2800350"/>
            <a:ext cx="394505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800350"/>
            <a:ext cx="32385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45" y="2814543"/>
            <a:ext cx="381000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" name="Freeform 176"/>
          <p:cNvSpPr/>
          <p:nvPr/>
        </p:nvSpPr>
        <p:spPr>
          <a:xfrm>
            <a:off x="2504440" y="25400"/>
            <a:ext cx="4104640" cy="2712720"/>
          </a:xfrm>
          <a:custGeom>
            <a:avLst/>
            <a:gdLst>
              <a:gd name="connsiteX0" fmla="*/ 0 w 4104640"/>
              <a:gd name="connsiteY0" fmla="*/ 2712720 h 2712720"/>
              <a:gd name="connsiteX1" fmla="*/ 0 w 4104640"/>
              <a:gd name="connsiteY1" fmla="*/ 2245360 h 2712720"/>
              <a:gd name="connsiteX2" fmla="*/ 0 w 4104640"/>
              <a:gd name="connsiteY2" fmla="*/ 0 h 2712720"/>
              <a:gd name="connsiteX3" fmla="*/ 4069080 w 4104640"/>
              <a:gd name="connsiteY3" fmla="*/ 0 h 2712720"/>
              <a:gd name="connsiteX4" fmla="*/ 4104640 w 4104640"/>
              <a:gd name="connsiteY4" fmla="*/ 0 h 2712720"/>
              <a:gd name="connsiteX5" fmla="*/ 4104640 w 4104640"/>
              <a:gd name="connsiteY5" fmla="*/ 1463040 h 271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640" h="2712720">
                <a:moveTo>
                  <a:pt x="0" y="2712720"/>
                </a:moveTo>
                <a:lnTo>
                  <a:pt x="0" y="2245360"/>
                </a:lnTo>
                <a:lnTo>
                  <a:pt x="0" y="0"/>
                </a:lnTo>
                <a:lnTo>
                  <a:pt x="4069080" y="0"/>
                </a:lnTo>
                <a:lnTo>
                  <a:pt x="4104640" y="0"/>
                </a:lnTo>
                <a:lnTo>
                  <a:pt x="4104640" y="146304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/>
          <p:cNvSpPr/>
          <p:nvPr/>
        </p:nvSpPr>
        <p:spPr>
          <a:xfrm>
            <a:off x="3154680" y="284480"/>
            <a:ext cx="3398520" cy="2458720"/>
          </a:xfrm>
          <a:custGeom>
            <a:avLst/>
            <a:gdLst>
              <a:gd name="connsiteX0" fmla="*/ 0 w 3398520"/>
              <a:gd name="connsiteY0" fmla="*/ 2458720 h 2458720"/>
              <a:gd name="connsiteX1" fmla="*/ 0 w 3398520"/>
              <a:gd name="connsiteY1" fmla="*/ 0 h 2458720"/>
              <a:gd name="connsiteX2" fmla="*/ 3398520 w 3398520"/>
              <a:gd name="connsiteY2" fmla="*/ 0 h 2458720"/>
              <a:gd name="connsiteX3" fmla="*/ 3398520 w 3398520"/>
              <a:gd name="connsiteY3" fmla="*/ 1203960 h 245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8520" h="2458720">
                <a:moveTo>
                  <a:pt x="0" y="2458720"/>
                </a:moveTo>
                <a:lnTo>
                  <a:pt x="0" y="0"/>
                </a:lnTo>
                <a:lnTo>
                  <a:pt x="3398520" y="0"/>
                </a:lnTo>
                <a:lnTo>
                  <a:pt x="3398520" y="1203960"/>
                </a:ln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3799840" y="157480"/>
            <a:ext cx="2987040" cy="2585720"/>
          </a:xfrm>
          <a:custGeom>
            <a:avLst/>
            <a:gdLst>
              <a:gd name="connsiteX0" fmla="*/ 0 w 2987040"/>
              <a:gd name="connsiteY0" fmla="*/ 2585720 h 2585720"/>
              <a:gd name="connsiteX1" fmla="*/ 0 w 2987040"/>
              <a:gd name="connsiteY1" fmla="*/ 2504440 h 2585720"/>
              <a:gd name="connsiteX2" fmla="*/ 0 w 2987040"/>
              <a:gd name="connsiteY2" fmla="*/ 0 h 2585720"/>
              <a:gd name="connsiteX3" fmla="*/ 2966720 w 2987040"/>
              <a:gd name="connsiteY3" fmla="*/ 0 h 2585720"/>
              <a:gd name="connsiteX4" fmla="*/ 2987040 w 2987040"/>
              <a:gd name="connsiteY4" fmla="*/ 0 h 2585720"/>
              <a:gd name="connsiteX5" fmla="*/ 2987040 w 2987040"/>
              <a:gd name="connsiteY5" fmla="*/ 1320800 h 258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7040" h="2585720">
                <a:moveTo>
                  <a:pt x="0" y="2585720"/>
                </a:moveTo>
                <a:lnTo>
                  <a:pt x="0" y="2504440"/>
                </a:lnTo>
                <a:lnTo>
                  <a:pt x="0" y="0"/>
                </a:lnTo>
                <a:lnTo>
                  <a:pt x="2966720" y="0"/>
                </a:lnTo>
                <a:lnTo>
                  <a:pt x="2987040" y="0"/>
                </a:lnTo>
                <a:lnTo>
                  <a:pt x="2987040" y="1320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0"/>
          <p:cNvSpPr/>
          <p:nvPr/>
        </p:nvSpPr>
        <p:spPr>
          <a:xfrm>
            <a:off x="4932680" y="1244600"/>
            <a:ext cx="1569720" cy="1498600"/>
          </a:xfrm>
          <a:custGeom>
            <a:avLst/>
            <a:gdLst>
              <a:gd name="connsiteX0" fmla="*/ 0 w 1569720"/>
              <a:gd name="connsiteY0" fmla="*/ 1498600 h 1498600"/>
              <a:gd name="connsiteX1" fmla="*/ 0 w 1569720"/>
              <a:gd name="connsiteY1" fmla="*/ 990600 h 1498600"/>
              <a:gd name="connsiteX2" fmla="*/ 538480 w 1569720"/>
              <a:gd name="connsiteY2" fmla="*/ 990600 h 1498600"/>
              <a:gd name="connsiteX3" fmla="*/ 538480 w 1569720"/>
              <a:gd name="connsiteY3" fmla="*/ 0 h 1498600"/>
              <a:gd name="connsiteX4" fmla="*/ 1569720 w 1569720"/>
              <a:gd name="connsiteY4" fmla="*/ 0 h 1498600"/>
              <a:gd name="connsiteX5" fmla="*/ 1569720 w 1569720"/>
              <a:gd name="connsiteY5" fmla="*/ 24384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9720" h="1498600">
                <a:moveTo>
                  <a:pt x="0" y="1498600"/>
                </a:moveTo>
                <a:lnTo>
                  <a:pt x="0" y="990600"/>
                </a:lnTo>
                <a:lnTo>
                  <a:pt x="538480" y="990600"/>
                </a:lnTo>
                <a:lnTo>
                  <a:pt x="538480" y="0"/>
                </a:lnTo>
                <a:lnTo>
                  <a:pt x="1569720" y="0"/>
                </a:lnTo>
                <a:lnTo>
                  <a:pt x="1569720" y="243840"/>
                </a:lnTo>
              </a:path>
            </a:pathLst>
          </a:cu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 2069"/>
          <p:cNvSpPr/>
          <p:nvPr/>
        </p:nvSpPr>
        <p:spPr>
          <a:xfrm>
            <a:off x="5354320" y="2563065"/>
            <a:ext cx="1357865" cy="1300480"/>
          </a:xfrm>
          <a:custGeom>
            <a:avLst/>
            <a:gdLst>
              <a:gd name="connsiteX0" fmla="*/ 0 w 1357865"/>
              <a:gd name="connsiteY0" fmla="*/ 1000760 h 1300480"/>
              <a:gd name="connsiteX1" fmla="*/ 0 w 1357865"/>
              <a:gd name="connsiteY1" fmla="*/ 1300480 h 1300480"/>
              <a:gd name="connsiteX2" fmla="*/ 1356360 w 1357865"/>
              <a:gd name="connsiteY2" fmla="*/ 1300480 h 1300480"/>
              <a:gd name="connsiteX3" fmla="*/ 1356360 w 1357865"/>
              <a:gd name="connsiteY3" fmla="*/ 10160 h 1300480"/>
              <a:gd name="connsiteX4" fmla="*/ 1356360 w 1357865"/>
              <a:gd name="connsiteY4" fmla="*/ 0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865" h="1300480">
                <a:moveTo>
                  <a:pt x="0" y="1000760"/>
                </a:moveTo>
                <a:lnTo>
                  <a:pt x="0" y="1300480"/>
                </a:lnTo>
                <a:lnTo>
                  <a:pt x="1356360" y="1300480"/>
                </a:lnTo>
                <a:cubicBezTo>
                  <a:pt x="1356360" y="870373"/>
                  <a:pt x="1359747" y="228600"/>
                  <a:pt x="1356360" y="10160"/>
                </a:cubicBezTo>
                <a:lnTo>
                  <a:pt x="1356360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 2071"/>
          <p:cNvSpPr/>
          <p:nvPr/>
        </p:nvSpPr>
        <p:spPr>
          <a:xfrm>
            <a:off x="5252720" y="2555240"/>
            <a:ext cx="1524000" cy="1412240"/>
          </a:xfrm>
          <a:custGeom>
            <a:avLst/>
            <a:gdLst>
              <a:gd name="connsiteX0" fmla="*/ 0 w 1524000"/>
              <a:gd name="connsiteY0" fmla="*/ 939800 h 1412240"/>
              <a:gd name="connsiteX1" fmla="*/ 0 w 1524000"/>
              <a:gd name="connsiteY1" fmla="*/ 1412240 h 1412240"/>
              <a:gd name="connsiteX2" fmla="*/ 1524000 w 1524000"/>
              <a:gd name="connsiteY2" fmla="*/ 1412240 h 1412240"/>
              <a:gd name="connsiteX3" fmla="*/ 1524000 w 1524000"/>
              <a:gd name="connsiteY3" fmla="*/ 0 h 141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1412240">
                <a:moveTo>
                  <a:pt x="0" y="939800"/>
                </a:moveTo>
                <a:lnTo>
                  <a:pt x="0" y="1412240"/>
                </a:lnTo>
                <a:lnTo>
                  <a:pt x="1524000" y="1412240"/>
                </a:lnTo>
                <a:lnTo>
                  <a:pt x="152400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reeform 2074"/>
          <p:cNvSpPr/>
          <p:nvPr/>
        </p:nvSpPr>
        <p:spPr>
          <a:xfrm>
            <a:off x="2235200" y="2956560"/>
            <a:ext cx="0" cy="589280"/>
          </a:xfrm>
          <a:custGeom>
            <a:avLst/>
            <a:gdLst>
              <a:gd name="connsiteX0" fmla="*/ 0 w 0"/>
              <a:gd name="connsiteY0" fmla="*/ 0 h 589280"/>
              <a:gd name="connsiteX1" fmla="*/ 0 w 0"/>
              <a:gd name="connsiteY1" fmla="*/ 589280 h 589280"/>
              <a:gd name="connsiteX2" fmla="*/ 0 w 0"/>
              <a:gd name="connsiteY2" fmla="*/ 574040 h 58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589280">
                <a:moveTo>
                  <a:pt x="0" y="0"/>
                </a:moveTo>
                <a:lnTo>
                  <a:pt x="0" y="589280"/>
                </a:lnTo>
                <a:lnTo>
                  <a:pt x="0" y="57404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8" name="Straight Connector 2077"/>
          <p:cNvCxnSpPr/>
          <p:nvPr/>
        </p:nvCxnSpPr>
        <p:spPr>
          <a:xfrm>
            <a:off x="2819400" y="2956560"/>
            <a:ext cx="66675" cy="589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509173" y="2956560"/>
            <a:ext cx="72227" cy="589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5029200" y="3139440"/>
            <a:ext cx="2631440" cy="1264920"/>
          </a:xfrm>
          <a:custGeom>
            <a:avLst/>
            <a:gdLst>
              <a:gd name="connsiteX0" fmla="*/ 2631440 w 2631440"/>
              <a:gd name="connsiteY0" fmla="*/ 0 h 1264920"/>
              <a:gd name="connsiteX1" fmla="*/ 2082800 w 2631440"/>
              <a:gd name="connsiteY1" fmla="*/ 0 h 1264920"/>
              <a:gd name="connsiteX2" fmla="*/ 2082800 w 2631440"/>
              <a:gd name="connsiteY2" fmla="*/ 1264920 h 1264920"/>
              <a:gd name="connsiteX3" fmla="*/ 10160 w 2631440"/>
              <a:gd name="connsiteY3" fmla="*/ 1264920 h 1264920"/>
              <a:gd name="connsiteX4" fmla="*/ 10160 w 2631440"/>
              <a:gd name="connsiteY4" fmla="*/ 360680 h 1264920"/>
              <a:gd name="connsiteX5" fmla="*/ 0 w 2631440"/>
              <a:gd name="connsiteY5" fmla="*/ 3505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440" h="1264920">
                <a:moveTo>
                  <a:pt x="2631440" y="0"/>
                </a:moveTo>
                <a:lnTo>
                  <a:pt x="2082800" y="0"/>
                </a:lnTo>
                <a:lnTo>
                  <a:pt x="2082800" y="1264920"/>
                </a:lnTo>
                <a:lnTo>
                  <a:pt x="10160" y="1264920"/>
                </a:lnTo>
                <a:cubicBezTo>
                  <a:pt x="10160" y="963507"/>
                  <a:pt x="5080" y="506307"/>
                  <a:pt x="10160" y="360680"/>
                </a:cubicBezTo>
                <a:lnTo>
                  <a:pt x="0" y="35052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4820920" y="3296920"/>
            <a:ext cx="2834640" cy="1249680"/>
          </a:xfrm>
          <a:custGeom>
            <a:avLst/>
            <a:gdLst>
              <a:gd name="connsiteX0" fmla="*/ 2834640 w 2834640"/>
              <a:gd name="connsiteY0" fmla="*/ 0 h 1249680"/>
              <a:gd name="connsiteX1" fmla="*/ 2555240 w 2834640"/>
              <a:gd name="connsiteY1" fmla="*/ 0 h 1249680"/>
              <a:gd name="connsiteX2" fmla="*/ 2555240 w 2834640"/>
              <a:gd name="connsiteY2" fmla="*/ 1249680 h 1249680"/>
              <a:gd name="connsiteX3" fmla="*/ 0 w 2834640"/>
              <a:gd name="connsiteY3" fmla="*/ 1249680 h 1249680"/>
              <a:gd name="connsiteX4" fmla="*/ 0 w 2834640"/>
              <a:gd name="connsiteY4" fmla="*/ 24384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1249680">
                <a:moveTo>
                  <a:pt x="2834640" y="0"/>
                </a:moveTo>
                <a:lnTo>
                  <a:pt x="2555240" y="0"/>
                </a:lnTo>
                <a:lnTo>
                  <a:pt x="2555240" y="1249680"/>
                </a:lnTo>
                <a:lnTo>
                  <a:pt x="0" y="1249680"/>
                </a:lnTo>
                <a:lnTo>
                  <a:pt x="0" y="24384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6990080" y="2550160"/>
            <a:ext cx="675640" cy="640080"/>
          </a:xfrm>
          <a:custGeom>
            <a:avLst/>
            <a:gdLst>
              <a:gd name="connsiteX0" fmla="*/ 675640 w 675640"/>
              <a:gd name="connsiteY0" fmla="*/ 640080 h 640080"/>
              <a:gd name="connsiteX1" fmla="*/ 30480 w 675640"/>
              <a:gd name="connsiteY1" fmla="*/ 640080 h 640080"/>
              <a:gd name="connsiteX2" fmla="*/ 0 w 675640"/>
              <a:gd name="connsiteY2" fmla="*/ 640080 h 640080"/>
              <a:gd name="connsiteX3" fmla="*/ 0 w 675640"/>
              <a:gd name="connsiteY3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640" h="640080">
                <a:moveTo>
                  <a:pt x="675640" y="640080"/>
                </a:moveTo>
                <a:lnTo>
                  <a:pt x="30480" y="640080"/>
                </a:lnTo>
                <a:lnTo>
                  <a:pt x="0" y="640080"/>
                </a:lnTo>
                <a:lnTo>
                  <a:pt x="0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668520" y="751840"/>
            <a:ext cx="421640" cy="502920"/>
          </a:xfrm>
          <a:custGeom>
            <a:avLst/>
            <a:gdLst>
              <a:gd name="connsiteX0" fmla="*/ 421640 w 421640"/>
              <a:gd name="connsiteY0" fmla="*/ 0 h 502920"/>
              <a:gd name="connsiteX1" fmla="*/ 0 w 421640"/>
              <a:gd name="connsiteY1" fmla="*/ 0 h 502920"/>
              <a:gd name="connsiteX2" fmla="*/ 0 w 421640"/>
              <a:gd name="connsiteY2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640" h="502920">
                <a:moveTo>
                  <a:pt x="421640" y="0"/>
                </a:moveTo>
                <a:lnTo>
                  <a:pt x="0" y="0"/>
                </a:lnTo>
                <a:lnTo>
                  <a:pt x="0" y="50292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4734560" y="797560"/>
            <a:ext cx="375920" cy="472440"/>
          </a:xfrm>
          <a:custGeom>
            <a:avLst/>
            <a:gdLst>
              <a:gd name="connsiteX0" fmla="*/ 375920 w 375920"/>
              <a:gd name="connsiteY0" fmla="*/ 0 h 472440"/>
              <a:gd name="connsiteX1" fmla="*/ 0 w 375920"/>
              <a:gd name="connsiteY1" fmla="*/ 0 h 472440"/>
              <a:gd name="connsiteX2" fmla="*/ 0 w 375920"/>
              <a:gd name="connsiteY2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472440">
                <a:moveTo>
                  <a:pt x="375920" y="0"/>
                </a:moveTo>
                <a:lnTo>
                  <a:pt x="0" y="0"/>
                </a:lnTo>
                <a:lnTo>
                  <a:pt x="0" y="472440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918960" y="919480"/>
            <a:ext cx="919480" cy="563880"/>
          </a:xfrm>
          <a:custGeom>
            <a:avLst/>
            <a:gdLst>
              <a:gd name="connsiteX0" fmla="*/ 919480 w 919480"/>
              <a:gd name="connsiteY0" fmla="*/ 0 h 563880"/>
              <a:gd name="connsiteX1" fmla="*/ 919480 w 919480"/>
              <a:gd name="connsiteY1" fmla="*/ 167640 h 563880"/>
              <a:gd name="connsiteX2" fmla="*/ 0 w 919480"/>
              <a:gd name="connsiteY2" fmla="*/ 167640 h 563880"/>
              <a:gd name="connsiteX3" fmla="*/ 0 w 919480"/>
              <a:gd name="connsiteY3" fmla="*/ 563880 h 563880"/>
              <a:gd name="connsiteX4" fmla="*/ 0 w 919480"/>
              <a:gd name="connsiteY4" fmla="*/ 55372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80" h="563880">
                <a:moveTo>
                  <a:pt x="919480" y="0"/>
                </a:moveTo>
                <a:lnTo>
                  <a:pt x="919480" y="167640"/>
                </a:lnTo>
                <a:lnTo>
                  <a:pt x="0" y="167640"/>
                </a:lnTo>
                <a:lnTo>
                  <a:pt x="0" y="563880"/>
                </a:lnTo>
                <a:lnTo>
                  <a:pt x="0" y="55372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878320" y="909320"/>
            <a:ext cx="1016000" cy="579120"/>
          </a:xfrm>
          <a:custGeom>
            <a:avLst/>
            <a:gdLst>
              <a:gd name="connsiteX0" fmla="*/ 1016000 w 1016000"/>
              <a:gd name="connsiteY0" fmla="*/ 0 h 579120"/>
              <a:gd name="connsiteX1" fmla="*/ 1016000 w 1016000"/>
              <a:gd name="connsiteY1" fmla="*/ 96520 h 579120"/>
              <a:gd name="connsiteX2" fmla="*/ 0 w 1016000"/>
              <a:gd name="connsiteY2" fmla="*/ 96520 h 579120"/>
              <a:gd name="connsiteX3" fmla="*/ 0 w 101600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" h="579120">
                <a:moveTo>
                  <a:pt x="1016000" y="0"/>
                </a:moveTo>
                <a:lnTo>
                  <a:pt x="1016000" y="96520"/>
                </a:lnTo>
                <a:lnTo>
                  <a:pt x="0" y="96520"/>
                </a:lnTo>
                <a:lnTo>
                  <a:pt x="0" y="579120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4673600" y="919480"/>
            <a:ext cx="4226560" cy="3835400"/>
          </a:xfrm>
          <a:custGeom>
            <a:avLst/>
            <a:gdLst>
              <a:gd name="connsiteX0" fmla="*/ 3276600 w 4226560"/>
              <a:gd name="connsiteY0" fmla="*/ 0 h 3835400"/>
              <a:gd name="connsiteX1" fmla="*/ 3276600 w 4226560"/>
              <a:gd name="connsiteY1" fmla="*/ 1417320 h 3835400"/>
              <a:gd name="connsiteX2" fmla="*/ 4226560 w 4226560"/>
              <a:gd name="connsiteY2" fmla="*/ 1417320 h 3835400"/>
              <a:gd name="connsiteX3" fmla="*/ 4226560 w 4226560"/>
              <a:gd name="connsiteY3" fmla="*/ 3835400 h 3835400"/>
              <a:gd name="connsiteX4" fmla="*/ 5080 w 4226560"/>
              <a:gd name="connsiteY4" fmla="*/ 3835400 h 3835400"/>
              <a:gd name="connsiteX5" fmla="*/ 0 w 4226560"/>
              <a:gd name="connsiteY5" fmla="*/ 3835400 h 3835400"/>
              <a:gd name="connsiteX6" fmla="*/ 0 w 4226560"/>
              <a:gd name="connsiteY6" fmla="*/ 257048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6560" h="3835400">
                <a:moveTo>
                  <a:pt x="3276600" y="0"/>
                </a:moveTo>
                <a:lnTo>
                  <a:pt x="3276600" y="1417320"/>
                </a:lnTo>
                <a:lnTo>
                  <a:pt x="4226560" y="1417320"/>
                </a:lnTo>
                <a:lnTo>
                  <a:pt x="4226560" y="3835400"/>
                </a:lnTo>
                <a:lnTo>
                  <a:pt x="5080" y="3835400"/>
                </a:lnTo>
                <a:lnTo>
                  <a:pt x="0" y="3835400"/>
                </a:lnTo>
                <a:lnTo>
                  <a:pt x="0" y="257048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516120" y="924560"/>
            <a:ext cx="4434840" cy="3896360"/>
          </a:xfrm>
          <a:custGeom>
            <a:avLst/>
            <a:gdLst>
              <a:gd name="connsiteX0" fmla="*/ 3495040 w 4434840"/>
              <a:gd name="connsiteY0" fmla="*/ 0 h 3896360"/>
              <a:gd name="connsiteX1" fmla="*/ 3495040 w 4434840"/>
              <a:gd name="connsiteY1" fmla="*/ 1341120 h 3896360"/>
              <a:gd name="connsiteX2" fmla="*/ 4434840 w 4434840"/>
              <a:gd name="connsiteY2" fmla="*/ 1341120 h 3896360"/>
              <a:gd name="connsiteX3" fmla="*/ 4434840 w 4434840"/>
              <a:gd name="connsiteY3" fmla="*/ 3896360 h 3896360"/>
              <a:gd name="connsiteX4" fmla="*/ 0 w 4434840"/>
              <a:gd name="connsiteY4" fmla="*/ 3896360 h 3896360"/>
              <a:gd name="connsiteX5" fmla="*/ 0 w 4434840"/>
              <a:gd name="connsiteY5" fmla="*/ 2611120 h 389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840" h="3896360">
                <a:moveTo>
                  <a:pt x="3495040" y="0"/>
                </a:moveTo>
                <a:lnTo>
                  <a:pt x="3495040" y="1341120"/>
                </a:lnTo>
                <a:lnTo>
                  <a:pt x="4434840" y="1341120"/>
                </a:lnTo>
                <a:lnTo>
                  <a:pt x="4434840" y="3896360"/>
                </a:lnTo>
                <a:lnTo>
                  <a:pt x="0" y="3896360"/>
                </a:lnTo>
                <a:lnTo>
                  <a:pt x="0" y="261112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2495228" y="2904713"/>
            <a:ext cx="69850" cy="58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140075" y="2914650"/>
            <a:ext cx="69850" cy="58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799840" y="2919113"/>
            <a:ext cx="69850" cy="58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919934" y="2914649"/>
            <a:ext cx="69850" cy="58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656699" y="2963545"/>
            <a:ext cx="72227" cy="595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286000" y="3545840"/>
            <a:ext cx="1" cy="482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2352031" y="3486150"/>
            <a:ext cx="20311" cy="535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 137"/>
          <p:cNvSpPr/>
          <p:nvPr/>
        </p:nvSpPr>
        <p:spPr>
          <a:xfrm>
            <a:off x="2458720" y="1158240"/>
            <a:ext cx="6543040" cy="3759200"/>
          </a:xfrm>
          <a:custGeom>
            <a:avLst/>
            <a:gdLst>
              <a:gd name="connsiteX0" fmla="*/ 4526280 w 6543040"/>
              <a:gd name="connsiteY0" fmla="*/ 340360 h 3759200"/>
              <a:gd name="connsiteX1" fmla="*/ 4526280 w 6543040"/>
              <a:gd name="connsiteY1" fmla="*/ 0 h 3759200"/>
              <a:gd name="connsiteX2" fmla="*/ 6543040 w 6543040"/>
              <a:gd name="connsiteY2" fmla="*/ 0 h 3759200"/>
              <a:gd name="connsiteX3" fmla="*/ 6543040 w 6543040"/>
              <a:gd name="connsiteY3" fmla="*/ 3759200 h 3759200"/>
              <a:gd name="connsiteX4" fmla="*/ 187960 w 6543040"/>
              <a:gd name="connsiteY4" fmla="*/ 3759200 h 3759200"/>
              <a:gd name="connsiteX5" fmla="*/ 187960 w 6543040"/>
              <a:gd name="connsiteY5" fmla="*/ 2692400 h 3759200"/>
              <a:gd name="connsiteX6" fmla="*/ 0 w 6543040"/>
              <a:gd name="connsiteY6" fmla="*/ 2692400 h 3759200"/>
              <a:gd name="connsiteX7" fmla="*/ 0 w 6543040"/>
              <a:gd name="connsiteY7" fmla="*/ 2839720 h 3759200"/>
              <a:gd name="connsiteX8" fmla="*/ 0 w 6543040"/>
              <a:gd name="connsiteY8" fmla="*/ 283972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3040" h="3759200">
                <a:moveTo>
                  <a:pt x="4526280" y="340360"/>
                </a:moveTo>
                <a:lnTo>
                  <a:pt x="4526280" y="0"/>
                </a:lnTo>
                <a:lnTo>
                  <a:pt x="6543040" y="0"/>
                </a:lnTo>
                <a:lnTo>
                  <a:pt x="6543040" y="3759200"/>
                </a:lnTo>
                <a:lnTo>
                  <a:pt x="187960" y="3759200"/>
                </a:lnTo>
                <a:lnTo>
                  <a:pt x="187960" y="2692400"/>
                </a:lnTo>
                <a:lnTo>
                  <a:pt x="0" y="2692400"/>
                </a:lnTo>
                <a:lnTo>
                  <a:pt x="0" y="2839720"/>
                </a:lnTo>
                <a:lnTo>
                  <a:pt x="0" y="2839720"/>
                </a:lnTo>
              </a:path>
            </a:pathLst>
          </a:cu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850640" y="3535680"/>
            <a:ext cx="7523" cy="457200"/>
          </a:xfrm>
          <a:custGeom>
            <a:avLst/>
            <a:gdLst>
              <a:gd name="connsiteX0" fmla="*/ 5080 w 7523"/>
              <a:gd name="connsiteY0" fmla="*/ 0 h 457200"/>
              <a:gd name="connsiteX1" fmla="*/ 5080 w 7523"/>
              <a:gd name="connsiteY1" fmla="*/ 457200 h 457200"/>
              <a:gd name="connsiteX2" fmla="*/ 0 w 7523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23" h="457200">
                <a:moveTo>
                  <a:pt x="5080" y="0"/>
                </a:moveTo>
                <a:cubicBezTo>
                  <a:pt x="7196" y="190500"/>
                  <a:pt x="9313" y="381000"/>
                  <a:pt x="5080" y="457200"/>
                </a:cubicBezTo>
                <a:lnTo>
                  <a:pt x="0" y="45720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/>
          <p:cNvCxnSpPr>
            <a:stCxn id="93" idx="0"/>
          </p:cNvCxnSpPr>
          <p:nvPr/>
        </p:nvCxnSpPr>
        <p:spPr>
          <a:xfrm flipV="1">
            <a:off x="3924622" y="3486150"/>
            <a:ext cx="37778" cy="503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reeform 207"/>
          <p:cNvSpPr/>
          <p:nvPr/>
        </p:nvSpPr>
        <p:spPr>
          <a:xfrm>
            <a:off x="3992880" y="1254760"/>
            <a:ext cx="5085080" cy="3774440"/>
          </a:xfrm>
          <a:custGeom>
            <a:avLst/>
            <a:gdLst>
              <a:gd name="connsiteX0" fmla="*/ 3048000 w 5085080"/>
              <a:gd name="connsiteY0" fmla="*/ 228600 h 3774440"/>
              <a:gd name="connsiteX1" fmla="*/ 3048000 w 5085080"/>
              <a:gd name="connsiteY1" fmla="*/ 0 h 3774440"/>
              <a:gd name="connsiteX2" fmla="*/ 5085080 w 5085080"/>
              <a:gd name="connsiteY2" fmla="*/ 0 h 3774440"/>
              <a:gd name="connsiteX3" fmla="*/ 5085080 w 5085080"/>
              <a:gd name="connsiteY3" fmla="*/ 3774440 h 3774440"/>
              <a:gd name="connsiteX4" fmla="*/ 264160 w 5085080"/>
              <a:gd name="connsiteY4" fmla="*/ 3774440 h 3774440"/>
              <a:gd name="connsiteX5" fmla="*/ 264160 w 5085080"/>
              <a:gd name="connsiteY5" fmla="*/ 2738120 h 3774440"/>
              <a:gd name="connsiteX6" fmla="*/ 0 w 5085080"/>
              <a:gd name="connsiteY6" fmla="*/ 2738120 h 3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5080" h="3774440">
                <a:moveTo>
                  <a:pt x="3048000" y="228600"/>
                </a:moveTo>
                <a:lnTo>
                  <a:pt x="3048000" y="0"/>
                </a:lnTo>
                <a:lnTo>
                  <a:pt x="5085080" y="0"/>
                </a:lnTo>
                <a:lnTo>
                  <a:pt x="5085080" y="3774440"/>
                </a:lnTo>
                <a:lnTo>
                  <a:pt x="264160" y="3774440"/>
                </a:lnTo>
                <a:lnTo>
                  <a:pt x="264160" y="2738120"/>
                </a:lnTo>
                <a:lnTo>
                  <a:pt x="0" y="2738120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09"/>
          <p:cNvSpPr/>
          <p:nvPr/>
        </p:nvSpPr>
        <p:spPr>
          <a:xfrm>
            <a:off x="1210733" y="1862667"/>
            <a:ext cx="3894667" cy="584200"/>
          </a:xfrm>
          <a:custGeom>
            <a:avLst/>
            <a:gdLst>
              <a:gd name="connsiteX0" fmla="*/ 3721100 w 3894667"/>
              <a:gd name="connsiteY0" fmla="*/ 0 h 584200"/>
              <a:gd name="connsiteX1" fmla="*/ 3894667 w 3894667"/>
              <a:gd name="connsiteY1" fmla="*/ 0 h 584200"/>
              <a:gd name="connsiteX2" fmla="*/ 3894667 w 3894667"/>
              <a:gd name="connsiteY2" fmla="*/ 215900 h 584200"/>
              <a:gd name="connsiteX3" fmla="*/ 0 w 3894667"/>
              <a:gd name="connsiteY3" fmla="*/ 215900 h 584200"/>
              <a:gd name="connsiteX4" fmla="*/ 0 w 3894667"/>
              <a:gd name="connsiteY4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4667" h="584200">
                <a:moveTo>
                  <a:pt x="3721100" y="0"/>
                </a:moveTo>
                <a:lnTo>
                  <a:pt x="3894667" y="0"/>
                </a:lnTo>
                <a:lnTo>
                  <a:pt x="3894667" y="215900"/>
                </a:lnTo>
                <a:lnTo>
                  <a:pt x="0" y="215900"/>
                </a:lnTo>
                <a:lnTo>
                  <a:pt x="0" y="58420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1231900" y="1773767"/>
            <a:ext cx="3920067" cy="673100"/>
          </a:xfrm>
          <a:custGeom>
            <a:avLst/>
            <a:gdLst>
              <a:gd name="connsiteX0" fmla="*/ 3699933 w 3920067"/>
              <a:gd name="connsiteY0" fmla="*/ 0 h 673100"/>
              <a:gd name="connsiteX1" fmla="*/ 3920067 w 3920067"/>
              <a:gd name="connsiteY1" fmla="*/ 0 h 673100"/>
              <a:gd name="connsiteX2" fmla="*/ 3920067 w 3920067"/>
              <a:gd name="connsiteY2" fmla="*/ 368300 h 673100"/>
              <a:gd name="connsiteX3" fmla="*/ 25400 w 3920067"/>
              <a:gd name="connsiteY3" fmla="*/ 368300 h 673100"/>
              <a:gd name="connsiteX4" fmla="*/ 25400 w 3920067"/>
              <a:gd name="connsiteY4" fmla="*/ 673100 h 673100"/>
              <a:gd name="connsiteX5" fmla="*/ 0 w 3920067"/>
              <a:gd name="connsiteY5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0067" h="673100">
                <a:moveTo>
                  <a:pt x="3699933" y="0"/>
                </a:moveTo>
                <a:lnTo>
                  <a:pt x="3920067" y="0"/>
                </a:lnTo>
                <a:lnTo>
                  <a:pt x="3920067" y="368300"/>
                </a:lnTo>
                <a:lnTo>
                  <a:pt x="25400" y="368300"/>
                </a:lnTo>
                <a:lnTo>
                  <a:pt x="25400" y="673100"/>
                </a:lnTo>
                <a:lnTo>
                  <a:pt x="0" y="6731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1"/>
          <p:cNvSpPr/>
          <p:nvPr/>
        </p:nvSpPr>
        <p:spPr>
          <a:xfrm>
            <a:off x="4931833" y="1168400"/>
            <a:ext cx="1807634" cy="389467"/>
          </a:xfrm>
          <a:custGeom>
            <a:avLst/>
            <a:gdLst>
              <a:gd name="connsiteX0" fmla="*/ 0 w 1807634"/>
              <a:gd name="connsiteY0" fmla="*/ 389467 h 389467"/>
              <a:gd name="connsiteX1" fmla="*/ 419100 w 1807634"/>
              <a:gd name="connsiteY1" fmla="*/ 389467 h 389467"/>
              <a:gd name="connsiteX2" fmla="*/ 419100 w 1807634"/>
              <a:gd name="connsiteY2" fmla="*/ 0 h 389467"/>
              <a:gd name="connsiteX3" fmla="*/ 1807634 w 1807634"/>
              <a:gd name="connsiteY3" fmla="*/ 0 h 389467"/>
              <a:gd name="connsiteX4" fmla="*/ 1807634 w 1807634"/>
              <a:gd name="connsiteY4" fmla="*/ 334433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34" h="389467">
                <a:moveTo>
                  <a:pt x="0" y="389467"/>
                </a:moveTo>
                <a:lnTo>
                  <a:pt x="419100" y="389467"/>
                </a:lnTo>
                <a:lnTo>
                  <a:pt x="419100" y="0"/>
                </a:lnTo>
                <a:lnTo>
                  <a:pt x="1807634" y="0"/>
                </a:lnTo>
                <a:lnTo>
                  <a:pt x="1807634" y="334433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2"/>
          <p:cNvSpPr/>
          <p:nvPr/>
        </p:nvSpPr>
        <p:spPr>
          <a:xfrm>
            <a:off x="4936067" y="1087967"/>
            <a:ext cx="1739900" cy="419100"/>
          </a:xfrm>
          <a:custGeom>
            <a:avLst/>
            <a:gdLst>
              <a:gd name="connsiteX0" fmla="*/ 0 w 1739900"/>
              <a:gd name="connsiteY0" fmla="*/ 419100 h 419100"/>
              <a:gd name="connsiteX1" fmla="*/ 338666 w 1739900"/>
              <a:gd name="connsiteY1" fmla="*/ 419100 h 419100"/>
              <a:gd name="connsiteX2" fmla="*/ 338666 w 1739900"/>
              <a:gd name="connsiteY2" fmla="*/ 0 h 419100"/>
              <a:gd name="connsiteX3" fmla="*/ 1739900 w 1739900"/>
              <a:gd name="connsiteY3" fmla="*/ 0 h 419100"/>
              <a:gd name="connsiteX4" fmla="*/ 1739900 w 1739900"/>
              <a:gd name="connsiteY4" fmla="*/ 397933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19100">
                <a:moveTo>
                  <a:pt x="0" y="419100"/>
                </a:moveTo>
                <a:lnTo>
                  <a:pt x="338666" y="419100"/>
                </a:lnTo>
                <a:lnTo>
                  <a:pt x="338666" y="0"/>
                </a:lnTo>
                <a:lnTo>
                  <a:pt x="1739900" y="0"/>
                </a:lnTo>
                <a:lnTo>
                  <a:pt x="1739900" y="397933"/>
                </a:lnTo>
              </a:path>
            </a:pathLst>
          </a:cu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7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1" dur="20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6" dur="2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6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1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6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6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1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6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6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90" grpId="0" animBg="1"/>
      <p:bldP spid="191" grpId="0" animBg="1"/>
      <p:bldP spid="2070" grpId="0" animBg="1"/>
      <p:bldP spid="2072" grpId="0" animBg="1"/>
      <p:bldP spid="2075" grpId="0" animBg="1"/>
      <p:bldP spid="68" grpId="0" animBg="1"/>
      <p:bldP spid="69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80" grpId="0" animBg="1"/>
      <p:bldP spid="82" grpId="0" animBg="1"/>
      <p:bldP spid="138" grpId="0" animBg="1"/>
      <p:bldP spid="153" grpId="0" animBg="1"/>
      <p:bldP spid="208" grpId="0" animBg="1"/>
      <p:bldP spid="210" grpId="0" animBg="1"/>
      <p:bldP spid="211" grpId="0" animBg="1"/>
      <p:bldP spid="212" grpId="0" animBg="1"/>
      <p:bldP spid="2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8598382" y="442855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2384392">
            <a:off x="8531217" y="112187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50"/>
            <a:ext cx="7696200" cy="45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800" dirty="0"/>
              <a:t> </a:t>
            </a:r>
            <a:r>
              <a:rPr lang="vi-VN" sz="3800" dirty="0">
                <a:latin typeface="+mj-lt"/>
              </a:rPr>
              <a:t>4. DEMO </a:t>
            </a:r>
            <a:endParaRPr lang="en-US" sz="3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3111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 sz="3800" dirty="0">
                <a:latin typeface="+mj-lt"/>
              </a:rPr>
              <a:t>4. CODE</a:t>
            </a:r>
            <a:endParaRPr lang="en-US" sz="3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610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vi-VN" dirty="0"/>
              <a:t> </a:t>
            </a:r>
            <a:r>
              <a:rPr lang="vi-VN" sz="3800" dirty="0">
                <a:latin typeface="+mj-lt"/>
              </a:rPr>
              <a:t>5. KẾT LUẬN</a:t>
            </a:r>
            <a:endParaRPr lang="en-US" sz="3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248CD-F897-429E-8B24-F1F2E763C677}"/>
              </a:ext>
            </a:extLst>
          </p:cNvPr>
          <p:cNvSpPr txBox="1"/>
          <p:nvPr/>
        </p:nvSpPr>
        <p:spPr>
          <a:xfrm>
            <a:off x="298150" y="1559425"/>
            <a:ext cx="8693450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i="0" dirty="0" err="1">
                <a:solidFill>
                  <a:srgbClr val="050505"/>
                </a:solidFill>
                <a:effectLst/>
                <a:latin typeface="+mn-lt"/>
              </a:rPr>
              <a:t>Nội</a:t>
            </a:r>
            <a:r>
              <a:rPr lang="vi-VN" b="1" i="0" dirty="0">
                <a:solidFill>
                  <a:srgbClr val="050505"/>
                </a:solidFill>
                <a:effectLst/>
                <a:latin typeface="+mn-lt"/>
              </a:rPr>
              <a:t> dung đã đạt được: </a:t>
            </a:r>
          </a:p>
          <a:p>
            <a:pPr>
              <a:lnSpc>
                <a:spcPct val="150000"/>
              </a:lnSpc>
            </a:pP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	- </a:t>
            </a:r>
            <a:r>
              <a:rPr lang="vi-VN" b="0" i="0" dirty="0" err="1">
                <a:solidFill>
                  <a:srgbClr val="050505"/>
                </a:solidFill>
                <a:effectLst/>
                <a:latin typeface="+mn-lt"/>
              </a:rPr>
              <a:t>Hiểu</a:t>
            </a: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vi-VN" b="0" i="0" dirty="0" err="1">
                <a:solidFill>
                  <a:srgbClr val="050505"/>
                </a:solidFill>
                <a:effectLst/>
                <a:latin typeface="+mn-lt"/>
              </a:rPr>
              <a:t>được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đặc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điểm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,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tính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chất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và</a:t>
            </a: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 nguyên </a:t>
            </a:r>
            <a:r>
              <a:rPr lang="vi-VN" b="0" i="0" dirty="0" err="1">
                <a:solidFill>
                  <a:srgbClr val="050505"/>
                </a:solidFill>
                <a:effectLst/>
                <a:latin typeface="+mn-lt"/>
              </a:rPr>
              <a:t>lý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hoạt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động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của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các</a:t>
            </a: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 linh </a:t>
            </a:r>
            <a:r>
              <a:rPr lang="vi-VN" b="0" i="0" dirty="0" err="1">
                <a:solidFill>
                  <a:srgbClr val="050505"/>
                </a:solidFill>
                <a:effectLst/>
                <a:latin typeface="+mn-lt"/>
              </a:rPr>
              <a:t>kiện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.</a:t>
            </a:r>
            <a:endParaRPr lang="vi-VN" b="0" i="0" dirty="0">
              <a:solidFill>
                <a:srgbClr val="050505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050505"/>
                </a:solidFill>
                <a:latin typeface="+mn-lt"/>
              </a:rPr>
              <a:t>	-</a:t>
            </a: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 Lập trình hệ thống </a:t>
            </a:r>
            <a:r>
              <a:rPr lang="vi-VN" b="0" i="0" dirty="0" err="1">
                <a:solidFill>
                  <a:srgbClr val="050505"/>
                </a:solidFill>
                <a:effectLst/>
                <a:latin typeface="+mn-lt"/>
              </a:rPr>
              <a:t>bằng</a:t>
            </a: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 a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r</a:t>
            </a:r>
            <a:r>
              <a:rPr lang="vi-VN" b="0" i="0" dirty="0" err="1">
                <a:solidFill>
                  <a:srgbClr val="050505"/>
                </a:solidFill>
                <a:effectLst/>
                <a:latin typeface="+mn-lt"/>
              </a:rPr>
              <a:t>duino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.</a:t>
            </a: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050505"/>
                </a:solidFill>
                <a:latin typeface="+mn-lt"/>
              </a:rPr>
              <a:t>	- </a:t>
            </a: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Xây </a:t>
            </a:r>
            <a:r>
              <a:rPr lang="vi-VN" b="0" i="0" dirty="0" err="1">
                <a:solidFill>
                  <a:srgbClr val="050505"/>
                </a:solidFill>
                <a:effectLst/>
                <a:latin typeface="+mn-lt"/>
              </a:rPr>
              <a:t>dựng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,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hoàn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thiện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mô hình </a:t>
            </a:r>
            <a:r>
              <a:rPr lang="vi-VN" b="0" i="0" dirty="0" err="1">
                <a:solidFill>
                  <a:srgbClr val="050505"/>
                </a:solidFill>
                <a:effectLst/>
                <a:latin typeface="+mn-lt"/>
              </a:rPr>
              <a:t>mái</a:t>
            </a:r>
            <a:r>
              <a:rPr lang="vi-VN" b="0" i="0" dirty="0">
                <a:solidFill>
                  <a:srgbClr val="050505"/>
                </a:solidFill>
                <a:effectLst/>
                <a:latin typeface="+mn-lt"/>
              </a:rPr>
              <a:t> ch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e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hoạt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động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ổn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định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50505"/>
                </a:solidFill>
                <a:latin typeface="+mn-lt"/>
              </a:rPr>
              <a:t>Tồn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50505"/>
                </a:solidFill>
                <a:latin typeface="+mn-lt"/>
              </a:rPr>
              <a:t>tại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50505"/>
                </a:solidFill>
                <a:latin typeface="+mn-lt"/>
              </a:rPr>
              <a:t>và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50505"/>
                </a:solidFill>
                <a:latin typeface="+mn-lt"/>
              </a:rPr>
              <a:t>hạn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50505"/>
                </a:solidFill>
                <a:latin typeface="+mn-lt"/>
              </a:rPr>
              <a:t>chế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	-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Hệ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thống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ổn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định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ở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mức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độ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mô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hình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nhưng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chưa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được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kiểm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chứng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ngoài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thực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tế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50505"/>
                </a:solidFill>
                <a:latin typeface="+mn-lt"/>
              </a:rPr>
              <a:t>Hướng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50505"/>
                </a:solidFill>
                <a:latin typeface="+mn-lt"/>
              </a:rPr>
              <a:t>phát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50505"/>
                </a:solidFill>
                <a:latin typeface="+mn-lt"/>
              </a:rPr>
              <a:t>triển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50505"/>
                </a:solidFill>
                <a:latin typeface="+mn-lt"/>
              </a:rPr>
              <a:t>trong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50505"/>
                </a:solidFill>
                <a:latin typeface="+mn-lt"/>
              </a:rPr>
              <a:t>tương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50505"/>
                </a:solidFill>
                <a:latin typeface="+mn-lt"/>
              </a:rPr>
              <a:t>lai</a:t>
            </a:r>
            <a:r>
              <a:rPr lang="en-US" b="1" dirty="0">
                <a:solidFill>
                  <a:srgbClr val="050505"/>
                </a:solidFill>
                <a:latin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	-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C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ó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thể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tích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hợp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cảm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biến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mưa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để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ứng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dụng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trong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điều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kiện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trời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50505"/>
                </a:solidFill>
                <a:latin typeface="+mn-lt"/>
              </a:rPr>
              <a:t>mưa</a:t>
            </a:r>
            <a:r>
              <a:rPr lang="en-US" dirty="0">
                <a:solidFill>
                  <a:srgbClr val="050505"/>
                </a:solidFill>
                <a:latin typeface="+mn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	-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Hoàn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thiện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sản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phẩm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để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có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thể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áp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dụng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vào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thực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+mn-lt"/>
              </a:rPr>
              <a:t>tế</a:t>
            </a:r>
            <a:r>
              <a:rPr lang="en-US" b="0" i="0" dirty="0">
                <a:solidFill>
                  <a:srgbClr val="050505"/>
                </a:solidFill>
                <a:effectLst/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vi-V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577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74;p25">
            <a:extLst>
              <a:ext uri="{FF2B5EF4-FFF2-40B4-BE49-F238E27FC236}">
                <a16:creationId xmlns:a16="http://schemas.microsoft.com/office/drawing/2014/main" id="{8EAE1BDB-E7ED-4298-BDB4-70C49951374F}"/>
              </a:ext>
            </a:extLst>
          </p:cNvPr>
          <p:cNvSpPr/>
          <p:nvPr/>
        </p:nvSpPr>
        <p:spPr>
          <a:xfrm rot="10800000">
            <a:off x="2028743" y="3652601"/>
            <a:ext cx="878100" cy="9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73;p25">
            <a:extLst>
              <a:ext uri="{FF2B5EF4-FFF2-40B4-BE49-F238E27FC236}">
                <a16:creationId xmlns:a16="http://schemas.microsoft.com/office/drawing/2014/main" id="{AE7AA472-2FDC-4B04-8417-D028FBAE2117}"/>
              </a:ext>
            </a:extLst>
          </p:cNvPr>
          <p:cNvSpPr/>
          <p:nvPr/>
        </p:nvSpPr>
        <p:spPr>
          <a:xfrm rot="10800000" flipH="1">
            <a:off x="2900788" y="3648149"/>
            <a:ext cx="886500" cy="93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759030" y="2898533"/>
            <a:ext cx="2718300" cy="749700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3759031" y="2163605"/>
            <a:ext cx="2554795" cy="749700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3759030" y="1418442"/>
            <a:ext cx="2227500" cy="749700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3759031" y="668586"/>
            <a:ext cx="2554800" cy="749700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898297" y="472060"/>
            <a:ext cx="882600" cy="95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2892403" y="1290922"/>
            <a:ext cx="888600" cy="88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rot="10800000" flipH="1">
            <a:off x="2892221" y="2167282"/>
            <a:ext cx="888900" cy="87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 rot="10800000" flipH="1">
            <a:off x="2894448" y="2911709"/>
            <a:ext cx="886500" cy="93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 rot="10800000">
            <a:off x="2022738" y="2907561"/>
            <a:ext cx="878100" cy="9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2018279" y="1286826"/>
            <a:ext cx="882900" cy="87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>
            <a:off x="2016085" y="474107"/>
            <a:ext cx="886800" cy="93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 rot="10800000">
            <a:off x="2021437" y="2162993"/>
            <a:ext cx="877500" cy="872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1985550" y="573220"/>
            <a:ext cx="477600" cy="39035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878923" y="81387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>
            <a:off x="4475989" y="842258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25"/>
          <p:cNvSpPr txBox="1"/>
          <p:nvPr/>
        </p:nvSpPr>
        <p:spPr>
          <a:xfrm>
            <a:off x="4531749" y="827295"/>
            <a:ext cx="14547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FFFF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Đặt</a:t>
            </a:r>
            <a:r>
              <a:rPr lang="en-US" b="1" dirty="0">
                <a:solidFill>
                  <a:srgbClr val="FFFFFF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vấn</a:t>
            </a:r>
            <a:r>
              <a:rPr lang="en-US" b="1" dirty="0">
                <a:solidFill>
                  <a:srgbClr val="FFFFFF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itchFamily="18" charset="0"/>
                <a:ea typeface="Nixie One"/>
                <a:cs typeface="Times New Roman" pitchFamily="18" charset="0"/>
                <a:sym typeface="Nixie One"/>
              </a:rPr>
              <a:t>đề</a:t>
            </a:r>
            <a:endParaRPr b="1" dirty="0">
              <a:solidFill>
                <a:srgbClr val="FFFFFF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878949" y="1551645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sz="2400" b="1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3" name="Google Shape;283;p25"/>
          <p:cNvCxnSpPr/>
          <p:nvPr/>
        </p:nvCxnSpPr>
        <p:spPr>
          <a:xfrm>
            <a:off x="4475988" y="1580028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25"/>
          <p:cNvSpPr txBox="1"/>
          <p:nvPr/>
        </p:nvSpPr>
        <p:spPr>
          <a:xfrm>
            <a:off x="4493781" y="1569169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rgbClr val="FFFFFF"/>
                </a:solidFill>
                <a:latin typeface="+mj-lt"/>
                <a:ea typeface="Nixie One"/>
                <a:cs typeface="Nixie One"/>
                <a:sym typeface="Nixie One"/>
              </a:rPr>
              <a:t>Các linh kiện</a:t>
            </a:r>
            <a:endParaRPr dirty="0">
              <a:latin typeface="+mj-lt"/>
              <a:ea typeface="Nixie One"/>
              <a:cs typeface="Nixie One"/>
              <a:sym typeface="Nixie One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78948" y="231067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>
            <a:off x="4475988" y="2339054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25"/>
          <p:cNvSpPr txBox="1"/>
          <p:nvPr/>
        </p:nvSpPr>
        <p:spPr>
          <a:xfrm>
            <a:off x="4531759" y="2253983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rgbClr val="FFFFFF"/>
                </a:solidFill>
                <a:latin typeface="+mj-lt"/>
                <a:ea typeface="Nixie One"/>
                <a:cs typeface="Nixie One"/>
                <a:sym typeface="Nixie One"/>
              </a:rPr>
              <a:t>Sơ đồ lắp mạch  </a:t>
            </a:r>
            <a:endParaRPr dirty="0">
              <a:solidFill>
                <a:srgbClr val="FFFFFF"/>
              </a:solidFill>
              <a:latin typeface="+mj-lt"/>
              <a:ea typeface="Nixie One"/>
              <a:cs typeface="Nixie One"/>
              <a:sym typeface="Nixie One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3878949" y="304127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9" name="Google Shape;289;p25"/>
          <p:cNvCxnSpPr/>
          <p:nvPr/>
        </p:nvCxnSpPr>
        <p:spPr>
          <a:xfrm>
            <a:off x="4475986" y="3069646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25"/>
          <p:cNvSpPr txBox="1"/>
          <p:nvPr/>
        </p:nvSpPr>
        <p:spPr>
          <a:xfrm>
            <a:off x="4601349" y="2958663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rgbClr val="FFFFFF"/>
                </a:solidFill>
                <a:latin typeface="+mj-lt"/>
                <a:ea typeface="Nixie One"/>
                <a:cs typeface="Nixie One"/>
                <a:sym typeface="Nixie One"/>
              </a:rPr>
              <a:t>Code và Demo </a:t>
            </a:r>
            <a:endParaRPr dirty="0">
              <a:solidFill>
                <a:srgbClr val="FFFFFF"/>
              </a:solidFill>
              <a:latin typeface="+mj-lt"/>
              <a:ea typeface="Nixie One"/>
              <a:cs typeface="Nixie One"/>
              <a:sym typeface="Nixie One"/>
            </a:endParaRPr>
          </a:p>
        </p:txBody>
      </p:sp>
      <p:sp>
        <p:nvSpPr>
          <p:cNvPr id="291" name="Google Shape;291;p25"/>
          <p:cNvSpPr/>
          <p:nvPr/>
        </p:nvSpPr>
        <p:spPr>
          <a:xfrm flipH="1">
            <a:off x="3787126" y="669449"/>
            <a:ext cx="91800" cy="297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3188124" y="806042"/>
            <a:ext cx="327815" cy="28606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>
            <a:off x="3185080" y="1623944"/>
            <a:ext cx="333902" cy="333902"/>
            <a:chOff x="5941025" y="3634400"/>
            <a:chExt cx="467650" cy="467650"/>
          </a:xfrm>
        </p:grpSpPr>
        <p:sp>
          <p:nvSpPr>
            <p:cNvPr id="295" name="Google Shape;295;p2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3167257" y="2404037"/>
            <a:ext cx="369549" cy="274765"/>
            <a:chOff x="5247525" y="3007275"/>
            <a:chExt cx="517575" cy="384825"/>
          </a:xfrm>
        </p:grpSpPr>
        <p:sp>
          <p:nvSpPr>
            <p:cNvPr id="302" name="Google Shape;302;p2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3199432" y="3206636"/>
            <a:ext cx="305199" cy="319997"/>
            <a:chOff x="5961125" y="1623900"/>
            <a:chExt cx="427450" cy="448175"/>
          </a:xfrm>
        </p:grpSpPr>
        <p:sp>
          <p:nvSpPr>
            <p:cNvPr id="305" name="Google Shape;305;p2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8" name="Google Shape;269;p25">
            <a:extLst>
              <a:ext uri="{FF2B5EF4-FFF2-40B4-BE49-F238E27FC236}">
                <a16:creationId xmlns:a16="http://schemas.microsoft.com/office/drawing/2014/main" id="{1706EE3D-0763-44DD-8D3D-81B052F72A16}"/>
              </a:ext>
            </a:extLst>
          </p:cNvPr>
          <p:cNvSpPr/>
          <p:nvPr/>
        </p:nvSpPr>
        <p:spPr>
          <a:xfrm>
            <a:off x="3780897" y="3650850"/>
            <a:ext cx="3709406" cy="749700"/>
          </a:xfrm>
          <a:prstGeom prst="homePlate">
            <a:avLst>
              <a:gd name="adj" fmla="val 3544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grpSp>
        <p:nvGrpSpPr>
          <p:cNvPr id="53" name="Google Shape;304;p25">
            <a:extLst>
              <a:ext uri="{FF2B5EF4-FFF2-40B4-BE49-F238E27FC236}">
                <a16:creationId xmlns:a16="http://schemas.microsoft.com/office/drawing/2014/main" id="{EC6358FE-6890-4A68-8A14-315094FB9B0E}"/>
              </a:ext>
            </a:extLst>
          </p:cNvPr>
          <p:cNvGrpSpPr/>
          <p:nvPr/>
        </p:nvGrpSpPr>
        <p:grpSpPr>
          <a:xfrm>
            <a:off x="3177244" y="3965674"/>
            <a:ext cx="305199" cy="319997"/>
            <a:chOff x="5961125" y="1623900"/>
            <a:chExt cx="427450" cy="448175"/>
          </a:xfrm>
        </p:grpSpPr>
        <p:sp>
          <p:nvSpPr>
            <p:cNvPr id="54" name="Google Shape;305;p25">
              <a:extLst>
                <a:ext uri="{FF2B5EF4-FFF2-40B4-BE49-F238E27FC236}">
                  <a16:creationId xmlns:a16="http://schemas.microsoft.com/office/drawing/2014/main" id="{AB163633-BD49-4E77-9AFA-BA13B0EF20D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;p25">
              <a:extLst>
                <a:ext uri="{FF2B5EF4-FFF2-40B4-BE49-F238E27FC236}">
                  <a16:creationId xmlns:a16="http://schemas.microsoft.com/office/drawing/2014/main" id="{9ADAFE12-5174-428A-928E-7B8491BF83F1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7;p25">
              <a:extLst>
                <a:ext uri="{FF2B5EF4-FFF2-40B4-BE49-F238E27FC236}">
                  <a16:creationId xmlns:a16="http://schemas.microsoft.com/office/drawing/2014/main" id="{E505AD52-D239-4318-86C6-568A189D26F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;p25">
              <a:extLst>
                <a:ext uri="{FF2B5EF4-FFF2-40B4-BE49-F238E27FC236}">
                  <a16:creationId xmlns:a16="http://schemas.microsoft.com/office/drawing/2014/main" id="{778ECC89-C6B3-4A77-9C68-A67D6279D9D9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9;p25">
              <a:extLst>
                <a:ext uri="{FF2B5EF4-FFF2-40B4-BE49-F238E27FC236}">
                  <a16:creationId xmlns:a16="http://schemas.microsoft.com/office/drawing/2014/main" id="{2D7CEFD3-9FBE-4DE8-8FCC-5F657460A54E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0;p25">
              <a:extLst>
                <a:ext uri="{FF2B5EF4-FFF2-40B4-BE49-F238E27FC236}">
                  <a16:creationId xmlns:a16="http://schemas.microsoft.com/office/drawing/2014/main" id="{61DEA77B-4AF8-45BE-8D6E-9D5D1CCEBA0F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1;p25">
              <a:extLst>
                <a:ext uri="{FF2B5EF4-FFF2-40B4-BE49-F238E27FC236}">
                  <a16:creationId xmlns:a16="http://schemas.microsoft.com/office/drawing/2014/main" id="{7D576776-B297-46EC-8EA4-829C02154342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88;p25">
            <a:extLst>
              <a:ext uri="{FF2B5EF4-FFF2-40B4-BE49-F238E27FC236}">
                <a16:creationId xmlns:a16="http://schemas.microsoft.com/office/drawing/2014/main" id="{F1C10214-F607-4144-816A-E85D06C8DA91}"/>
              </a:ext>
            </a:extLst>
          </p:cNvPr>
          <p:cNvSpPr txBox="1"/>
          <p:nvPr/>
        </p:nvSpPr>
        <p:spPr>
          <a:xfrm>
            <a:off x="3935049" y="3786396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05</a:t>
            </a:r>
            <a:endParaRPr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2" name="Google Shape;289;p25">
            <a:extLst>
              <a:ext uri="{FF2B5EF4-FFF2-40B4-BE49-F238E27FC236}">
                <a16:creationId xmlns:a16="http://schemas.microsoft.com/office/drawing/2014/main" id="{C123007B-8F66-4829-B534-B036E2F11D48}"/>
              </a:ext>
            </a:extLst>
          </p:cNvPr>
          <p:cNvCxnSpPr/>
          <p:nvPr/>
        </p:nvCxnSpPr>
        <p:spPr>
          <a:xfrm>
            <a:off x="4495402" y="3822745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290;p25">
            <a:extLst>
              <a:ext uri="{FF2B5EF4-FFF2-40B4-BE49-F238E27FC236}">
                <a16:creationId xmlns:a16="http://schemas.microsoft.com/office/drawing/2014/main" id="{48F89B31-33E9-41EF-9AC4-20C2A14DE3B5}"/>
              </a:ext>
            </a:extLst>
          </p:cNvPr>
          <p:cNvSpPr txBox="1"/>
          <p:nvPr/>
        </p:nvSpPr>
        <p:spPr>
          <a:xfrm>
            <a:off x="4566548" y="3711471"/>
            <a:ext cx="2548709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>
                <a:solidFill>
                  <a:srgbClr val="FFFFFF"/>
                </a:solidFill>
                <a:latin typeface="+mj-lt"/>
                <a:ea typeface="Nixie One"/>
                <a:cs typeface="Nixie One"/>
                <a:sym typeface="Nixie One"/>
              </a:rPr>
              <a:t>Kết luận chung và hướng phát triển</a:t>
            </a:r>
            <a:endParaRPr dirty="0">
              <a:solidFill>
                <a:srgbClr val="FFFFFF"/>
              </a:solidFill>
              <a:latin typeface="+mj-lt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4088340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1447800" y="1123950"/>
            <a:ext cx="729279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</a:rPr>
              <a:t>THANK YOU FOR YOUR LISTENING! </a:t>
            </a:r>
            <a:endParaRPr sz="30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90750"/>
            <a:ext cx="5095142" cy="21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hông có mô tả.">
            <a:extLst>
              <a:ext uri="{FF2B5EF4-FFF2-40B4-BE49-F238E27FC236}">
                <a16:creationId xmlns:a16="http://schemas.microsoft.com/office/drawing/2014/main" id="{9CE6B280-13CE-46CB-B191-A72A24D9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C3B6BC3-00DB-49B6-B993-2156C4B9721A}"/>
              </a:ext>
            </a:extLst>
          </p:cNvPr>
          <p:cNvSpPr/>
          <p:nvPr/>
        </p:nvSpPr>
        <p:spPr>
          <a:xfrm rot="13854600">
            <a:off x="990600" y="1773300"/>
            <a:ext cx="1295400" cy="798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8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0" y="530725"/>
            <a:ext cx="4572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 LM393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chân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537424-7B59-4E10-BDF5-AE6D228B9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150" y="1564620"/>
            <a:ext cx="3293132" cy="329313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320A78-CB8B-4C1C-A261-A4843A634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32117"/>
              </p:ext>
            </p:extLst>
          </p:nvPr>
        </p:nvGraphicFramePr>
        <p:xfrm>
          <a:off x="3026075" y="2038350"/>
          <a:ext cx="5867400" cy="2989276"/>
        </p:xfrm>
        <a:graphic>
          <a:graphicData uri="http://schemas.openxmlformats.org/drawingml/2006/table">
            <a:tbl>
              <a:tblPr firstRow="1" bandRow="1">
                <a:tableStyleId>{7A570FA9-D75E-4CC5-BEC2-1B616FA9FC0C}</a:tableStyleId>
              </a:tblPr>
              <a:tblGrid>
                <a:gridCol w="1317325">
                  <a:extLst>
                    <a:ext uri="{9D8B030D-6E8A-4147-A177-3AD203B41FA5}">
                      <a16:colId xmlns:a16="http://schemas.microsoft.com/office/drawing/2014/main" val="2021904989"/>
                    </a:ext>
                  </a:extLst>
                </a:gridCol>
                <a:gridCol w="4550075">
                  <a:extLst>
                    <a:ext uri="{9D8B030D-6E8A-4147-A177-3AD203B41FA5}">
                      <a16:colId xmlns:a16="http://schemas.microsoft.com/office/drawing/2014/main" val="950771372"/>
                    </a:ext>
                  </a:extLst>
                </a:gridCol>
              </a:tblGrid>
              <a:tr h="48991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Chân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Chức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năng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97226"/>
                  </a:ext>
                </a:extLst>
              </a:tr>
              <a:tr h="48991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AO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dirty="0"/>
                        <a:t>Đầu ra AO có thể được kết nối với vi điều khiển</a:t>
                      </a:r>
                      <a:r>
                        <a:rPr lang="en-US" dirty="0"/>
                        <a:t>. B</a:t>
                      </a:r>
                      <a:r>
                        <a:rPr lang="vi-VN" dirty="0"/>
                        <a:t>ạn có thể nhận được các giá trị cường độ ánh sáng xung quanh chính xác.</a:t>
                      </a:r>
                    </a:p>
                    <a:p>
                      <a:pPr algn="just"/>
                      <a:r>
                        <a:rPr lang="vi-VN" dirty="0"/>
                        <a:t>3.3~5 VDC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52885"/>
                  </a:ext>
                </a:extLst>
              </a:tr>
              <a:tr h="48991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DO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dirty="0"/>
                        <a:t>Đầu ra DO có thể được kết nối trực tiếp với vi điều khiển</a:t>
                      </a:r>
                      <a:r>
                        <a:rPr lang="en-US" dirty="0"/>
                        <a:t> ( 0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1 )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92056"/>
                  </a:ext>
                </a:extLst>
              </a:tr>
              <a:tr h="48991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GND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dirty="0"/>
                        <a:t>Ground cho urduino và hệ thống </a:t>
                      </a:r>
                      <a:endParaRPr lang="en-US" dirty="0"/>
                    </a:p>
                    <a:p>
                      <a:pPr algn="just"/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4362"/>
                  </a:ext>
                </a:extLst>
              </a:tr>
              <a:tr h="48991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VCC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dirty="0"/>
                        <a:t>Nguồn 5 V </a:t>
                      </a:r>
                      <a:endParaRPr lang="en-US" dirty="0"/>
                    </a:p>
                    <a:p>
                      <a:pPr algn="just"/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72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9F70F4-A245-440D-B3E4-47437158C613}"/>
              </a:ext>
            </a:extLst>
          </p:cNvPr>
          <p:cNvSpPr txBox="1"/>
          <p:nvPr/>
        </p:nvSpPr>
        <p:spPr>
          <a:xfrm>
            <a:off x="2971800" y="15811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: 3.3 – 5V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032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FA3-8AD7-4C99-AE1F-ADC1D6A5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02F2-F976-4BAC-9DFD-21A064678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316E5-9056-4268-BB79-54D94D1C54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1B350-E31A-4479-8F4C-D50F312EC23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9FBC-F1BC-42BA-9A8E-C6D786BAE3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2" descr="Không có mô tả.">
            <a:extLst>
              <a:ext uri="{FF2B5EF4-FFF2-40B4-BE49-F238E27FC236}">
                <a16:creationId xmlns:a16="http://schemas.microsoft.com/office/drawing/2014/main" id="{02A20C79-6259-4602-910F-733B5BCF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30FE83F-25E2-4A33-937C-B094142B38D5}"/>
              </a:ext>
            </a:extLst>
          </p:cNvPr>
          <p:cNvSpPr/>
          <p:nvPr/>
        </p:nvSpPr>
        <p:spPr>
          <a:xfrm rot="13194813">
            <a:off x="3672050" y="3596007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90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0" y="530725"/>
            <a:ext cx="4572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/>
              <a:t>Module Bluetooth HC06</a:t>
            </a:r>
            <a:br>
              <a:rPr lang="en-US" sz="2400" dirty="0"/>
            </a:br>
            <a:r>
              <a:rPr lang="vi-VN" sz="2400" dirty="0"/>
              <a:t>Điện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&amp; </a:t>
            </a:r>
            <a:r>
              <a:rPr lang="vi-VN" sz="2400" dirty="0"/>
              <a:t>Các chân</a:t>
            </a:r>
            <a:endParaRPr sz="2400" dirty="0"/>
          </a:p>
        </p:txBody>
      </p:sp>
      <p:sp>
        <p:nvSpPr>
          <p:cNvPr id="232" name="Google Shape;232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299EDD7-9427-4E33-AD00-DE05725C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4800" y="173355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320A78-CB8B-4C1C-A261-A4843A634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92662"/>
              </p:ext>
            </p:extLst>
          </p:nvPr>
        </p:nvGraphicFramePr>
        <p:xfrm>
          <a:off x="3047999" y="2038350"/>
          <a:ext cx="5845475" cy="2667001"/>
        </p:xfrm>
        <a:graphic>
          <a:graphicData uri="http://schemas.openxmlformats.org/drawingml/2006/table">
            <a:tbl>
              <a:tblPr firstRow="1" bandRow="1">
                <a:tableStyleId>{7A570FA9-D75E-4CC5-BEC2-1B616FA9FC0C}</a:tableStyleId>
              </a:tblPr>
              <a:tblGrid>
                <a:gridCol w="1315232">
                  <a:extLst>
                    <a:ext uri="{9D8B030D-6E8A-4147-A177-3AD203B41FA5}">
                      <a16:colId xmlns:a16="http://schemas.microsoft.com/office/drawing/2014/main" val="2021904989"/>
                    </a:ext>
                  </a:extLst>
                </a:gridCol>
                <a:gridCol w="4530243">
                  <a:extLst>
                    <a:ext uri="{9D8B030D-6E8A-4147-A177-3AD203B41FA5}">
                      <a16:colId xmlns:a16="http://schemas.microsoft.com/office/drawing/2014/main" val="950771372"/>
                    </a:ext>
                  </a:extLst>
                </a:gridCol>
              </a:tblGrid>
              <a:tr h="52137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Chân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Chức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năng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97226"/>
                  </a:ext>
                </a:extLst>
              </a:tr>
              <a:tr h="521377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VCC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Nguồn 5 V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52885"/>
                  </a:ext>
                </a:extLst>
              </a:tr>
              <a:tr h="521377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GND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Ground cho urduino và hệ thống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92056"/>
                  </a:ext>
                </a:extLst>
              </a:tr>
              <a:tr h="551435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TXD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Truyền dữ liệu nối tiếp từ HC-06 đến bộ phận nối tiếp arduino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4362"/>
                  </a:ext>
                </a:extLst>
              </a:tr>
              <a:tr h="551435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RXD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Chân nhận dữ liệu nối tiếp từ bộ phát nối tiếp của arduino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72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9F70F4-A245-440D-B3E4-47437158C613}"/>
              </a:ext>
            </a:extLst>
          </p:cNvPr>
          <p:cNvSpPr txBox="1"/>
          <p:nvPr/>
        </p:nvSpPr>
        <p:spPr>
          <a:xfrm>
            <a:off x="2971800" y="15811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 3.3V (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IC </a:t>
            </a:r>
            <a:r>
              <a:rPr lang="en-US" sz="2000" dirty="0" err="1"/>
              <a:t>ổn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5V)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417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FA3-8AD7-4C99-AE1F-ADC1D6A5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02F2-F976-4BAC-9DFD-21A064678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316E5-9056-4268-BB79-54D94D1C54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1B350-E31A-4479-8F4C-D50F312EC23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9FBC-F1BC-42BA-9A8E-C6D786BAE3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2" descr="Không có mô tả.">
            <a:extLst>
              <a:ext uri="{FF2B5EF4-FFF2-40B4-BE49-F238E27FC236}">
                <a16:creationId xmlns:a16="http://schemas.microsoft.com/office/drawing/2014/main" id="{02A20C79-6259-4602-910F-733B5BCF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30FE83F-25E2-4A33-937C-B094142B38D5}"/>
              </a:ext>
            </a:extLst>
          </p:cNvPr>
          <p:cNvSpPr/>
          <p:nvPr/>
        </p:nvSpPr>
        <p:spPr>
          <a:xfrm rot="19759950">
            <a:off x="1299459" y="4204035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B7BDE1-7B9E-477F-97FC-133178E708DF}"/>
              </a:ext>
            </a:extLst>
          </p:cNvPr>
          <p:cNvSpPr/>
          <p:nvPr/>
        </p:nvSpPr>
        <p:spPr>
          <a:xfrm rot="15531259">
            <a:off x="1896248" y="1242362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600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0" y="530725"/>
            <a:ext cx="4572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DC L298N</a:t>
            </a:r>
            <a:br>
              <a:rPr lang="en-US" sz="2400" dirty="0"/>
            </a:br>
            <a:r>
              <a:rPr lang="vi-VN" sz="2400" dirty="0"/>
              <a:t>Điện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&amp; </a:t>
            </a:r>
            <a:r>
              <a:rPr lang="vi-VN" sz="2400" dirty="0"/>
              <a:t>Các chân</a:t>
            </a:r>
            <a:endParaRPr sz="2400" dirty="0"/>
          </a:p>
        </p:txBody>
      </p:sp>
      <p:sp>
        <p:nvSpPr>
          <p:cNvPr id="232" name="Google Shape;232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8A363-97AB-4E95-BBFB-3CE2F620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9" y="1753440"/>
            <a:ext cx="2940969" cy="3065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F70F4-A245-440D-B3E4-47437158C613}"/>
              </a:ext>
            </a:extLst>
          </p:cNvPr>
          <p:cNvSpPr txBox="1"/>
          <p:nvPr/>
        </p:nvSpPr>
        <p:spPr>
          <a:xfrm>
            <a:off x="3352800" y="1504951"/>
            <a:ext cx="538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: +5V ~ +12 V</a:t>
            </a:r>
          </a:p>
          <a:p>
            <a:r>
              <a:rPr lang="vi-VN" sz="2000" dirty="0"/>
              <a:t>Điện áp của tín hiệu điều khiển : +5 V ~ +7 V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45FFAD-25A1-4C7E-AF95-B9299F8FE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97552"/>
              </p:ext>
            </p:extLst>
          </p:nvPr>
        </p:nvGraphicFramePr>
        <p:xfrm>
          <a:off x="3459831" y="2231984"/>
          <a:ext cx="5385400" cy="2854366"/>
        </p:xfrm>
        <a:graphic>
          <a:graphicData uri="http://schemas.openxmlformats.org/drawingml/2006/table">
            <a:tbl>
              <a:tblPr firstRow="1" bandRow="1">
                <a:tableStyleId>{7A570FA9-D75E-4CC5-BEC2-1B616FA9FC0C}</a:tableStyleId>
              </a:tblPr>
              <a:tblGrid>
                <a:gridCol w="1480985">
                  <a:extLst>
                    <a:ext uri="{9D8B030D-6E8A-4147-A177-3AD203B41FA5}">
                      <a16:colId xmlns:a16="http://schemas.microsoft.com/office/drawing/2014/main" val="3636927064"/>
                    </a:ext>
                  </a:extLst>
                </a:gridCol>
                <a:gridCol w="3904415">
                  <a:extLst>
                    <a:ext uri="{9D8B030D-6E8A-4147-A177-3AD203B41FA5}">
                      <a16:colId xmlns:a16="http://schemas.microsoft.com/office/drawing/2014/main" val="1900431271"/>
                    </a:ext>
                  </a:extLst>
                </a:gridCol>
              </a:tblGrid>
              <a:tr h="38925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Chân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717268"/>
                  </a:ext>
                </a:extLst>
              </a:tr>
              <a:tr h="5188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Cắm dây nguồn cung cấp điện áp cho motor vào đây từ 6V đến 35V.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56568"/>
                  </a:ext>
                </a:extLst>
              </a:tr>
              <a:tr h="3892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Cắm chân GND của nguồn</a:t>
                      </a:r>
                      <a:r>
                        <a:rPr lang="en-US" dirty="0"/>
                        <a:t>.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88218"/>
                  </a:ext>
                </a:extLst>
              </a:tr>
              <a:tr h="3892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IN1. </a:t>
                      </a:r>
                      <a:r>
                        <a:rPr lang="en-US" dirty="0" err="1"/>
                        <a:t>Đây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khiển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771870"/>
                  </a:ext>
                </a:extLst>
              </a:tr>
              <a:tr h="3892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IN2. </a:t>
                      </a:r>
                      <a:r>
                        <a:rPr lang="en-US" dirty="0" err="1"/>
                        <a:t>Đây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khiển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31049"/>
                  </a:ext>
                </a:extLst>
              </a:tr>
              <a:tr h="3892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dirty="0"/>
                        <a:t>OUT1. DC motor “+”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69127"/>
                  </a:ext>
                </a:extLst>
              </a:tr>
              <a:tr h="3892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dirty="0"/>
                        <a:t>OUT2. DC motor “-”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98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FA3-8AD7-4C99-AE1F-ADC1D6A5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02F2-F976-4BAC-9DFD-21A064678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316E5-9056-4268-BB79-54D94D1C54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1B350-E31A-4479-8F4C-D50F312EC23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9FBC-F1BC-42BA-9A8E-C6D786BAE3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2" descr="Không có mô tả.">
            <a:extLst>
              <a:ext uri="{FF2B5EF4-FFF2-40B4-BE49-F238E27FC236}">
                <a16:creationId xmlns:a16="http://schemas.microsoft.com/office/drawing/2014/main" id="{02A20C79-6259-4602-910F-733B5BCF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30FE83F-25E2-4A33-937C-B094142B38D5}"/>
              </a:ext>
            </a:extLst>
          </p:cNvPr>
          <p:cNvSpPr/>
          <p:nvPr/>
        </p:nvSpPr>
        <p:spPr>
          <a:xfrm rot="16200000">
            <a:off x="1752600" y="778375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B7BDE1-7B9E-477F-97FC-133178E708DF}"/>
              </a:ext>
            </a:extLst>
          </p:cNvPr>
          <p:cNvSpPr/>
          <p:nvPr/>
        </p:nvSpPr>
        <p:spPr>
          <a:xfrm rot="15531259">
            <a:off x="6720113" y="2156762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63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540</Words>
  <Application>Microsoft Office PowerPoint</Application>
  <PresentationFormat>Trình chiếu Trên màn hình (16:9)</PresentationFormat>
  <Paragraphs>101</Paragraphs>
  <Slides>20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Times New Roman</vt:lpstr>
      <vt:lpstr>Roboto Slab</vt:lpstr>
      <vt:lpstr>Arial</vt:lpstr>
      <vt:lpstr>Nixie One</vt:lpstr>
      <vt:lpstr>Warwick template</vt:lpstr>
      <vt:lpstr>HỆ THỐNG MÁI CHE TỰ ĐỘNG </vt:lpstr>
      <vt:lpstr>Bản trình bày PowerPoint</vt:lpstr>
      <vt:lpstr>Bản trình bày PowerPoint</vt:lpstr>
      <vt:lpstr>Cảm biến ánh sáng IC LM393 Điện áp hoạt động &amp; Các chân</vt:lpstr>
      <vt:lpstr>Bản trình bày PowerPoint</vt:lpstr>
      <vt:lpstr>Module Bluetooth HC06 Điện áp hoạt động &amp; Các chân</vt:lpstr>
      <vt:lpstr>Bản trình bày PowerPoint</vt:lpstr>
      <vt:lpstr>Mạch điều khiển DC L298N Điện áp hoạt động &amp; Các chân</vt:lpstr>
      <vt:lpstr>Bản trình bày PowerPoint</vt:lpstr>
      <vt:lpstr>Công tắc hành trình Các chân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 4. DEMO </vt:lpstr>
      <vt:lpstr> 4. CODE</vt:lpstr>
      <vt:lpstr> 5. KẾT LUẬN</vt:lpstr>
      <vt:lpstr>THANK YOU FOR YOUR LISTENING!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ThoPham</dc:creator>
  <cp:lastModifiedBy>Luong Ngoc Dat</cp:lastModifiedBy>
  <cp:revision>77</cp:revision>
  <dcterms:modified xsi:type="dcterms:W3CDTF">2021-08-09T00:24:32Z</dcterms:modified>
</cp:coreProperties>
</file>