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45"/>
  </p:notesMasterIdLst>
  <p:handoutMasterIdLst>
    <p:handoutMasterId r:id="rId46"/>
  </p:handoutMasterIdLst>
  <p:sldIdLst>
    <p:sldId id="1189" r:id="rId2"/>
    <p:sldId id="1232" r:id="rId3"/>
    <p:sldId id="1233" r:id="rId4"/>
    <p:sldId id="1234" r:id="rId5"/>
    <p:sldId id="1235" r:id="rId6"/>
    <p:sldId id="1236" r:id="rId7"/>
    <p:sldId id="1195" r:id="rId8"/>
    <p:sldId id="1196" r:id="rId9"/>
    <p:sldId id="1197" r:id="rId10"/>
    <p:sldId id="1198" r:id="rId11"/>
    <p:sldId id="1199" r:id="rId12"/>
    <p:sldId id="1200" r:id="rId13"/>
    <p:sldId id="1201" r:id="rId14"/>
    <p:sldId id="1202" r:id="rId15"/>
    <p:sldId id="1203" r:id="rId16"/>
    <p:sldId id="1204" r:id="rId17"/>
    <p:sldId id="1205" r:id="rId18"/>
    <p:sldId id="1206" r:id="rId19"/>
    <p:sldId id="1207" r:id="rId20"/>
    <p:sldId id="1208" r:id="rId21"/>
    <p:sldId id="1209" r:id="rId22"/>
    <p:sldId id="1210" r:id="rId23"/>
    <p:sldId id="1211" r:id="rId24"/>
    <p:sldId id="1212" r:id="rId25"/>
    <p:sldId id="1213" r:id="rId26"/>
    <p:sldId id="1214" r:id="rId27"/>
    <p:sldId id="1215" r:id="rId28"/>
    <p:sldId id="1216" r:id="rId29"/>
    <p:sldId id="1217" r:id="rId30"/>
    <p:sldId id="1218" r:id="rId31"/>
    <p:sldId id="1219" r:id="rId32"/>
    <p:sldId id="1220" r:id="rId33"/>
    <p:sldId id="1221" r:id="rId34"/>
    <p:sldId id="1222" r:id="rId35"/>
    <p:sldId id="1223" r:id="rId36"/>
    <p:sldId id="1224" r:id="rId37"/>
    <p:sldId id="1225" r:id="rId38"/>
    <p:sldId id="1226" r:id="rId39"/>
    <p:sldId id="1228" r:id="rId40"/>
    <p:sldId id="1229" r:id="rId41"/>
    <p:sldId id="1230" r:id="rId42"/>
    <p:sldId id="1231" r:id="rId43"/>
    <p:sldId id="1227" r:id="rId44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940">
          <p15:clr>
            <a:srgbClr val="A4A3A4"/>
          </p15:clr>
        </p15:guide>
        <p15:guide id="4" orient="horz" pos="9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E6"/>
    <a:srgbClr val="78BC14"/>
    <a:srgbClr val="0D9769"/>
    <a:srgbClr val="10C085"/>
    <a:srgbClr val="FF630D"/>
    <a:srgbClr val="FF792F"/>
    <a:srgbClr val="0000A8"/>
    <a:srgbClr val="0000FF"/>
    <a:srgbClr val="2CBAB7"/>
    <a:srgbClr val="008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2" autoAdjust="0"/>
    <p:restoredTop sz="88708" autoAdjust="0"/>
  </p:normalViewPr>
  <p:slideViewPr>
    <p:cSldViewPr showGuides="1">
      <p:cViewPr varScale="1">
        <p:scale>
          <a:sx n="111" d="100"/>
          <a:sy n="111" d="100"/>
        </p:scale>
        <p:origin x="1147" y="100"/>
      </p:cViewPr>
      <p:guideLst>
        <p:guide orient="horz" pos="514"/>
        <p:guide pos="414"/>
        <p:guide orient="horz" pos="940"/>
        <p:guide orient="horz" pos="9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00FF"/>
              </a:solidFill>
            </c:spPr>
          </c:dPt>
          <c:dPt>
            <c:idx val="1"/>
            <c:bubble3D val="0"/>
            <c:spPr>
              <a:solidFill>
                <a:srgbClr val="FF792F"/>
              </a:solidFill>
            </c:spPr>
          </c:dPt>
          <c:dPt>
            <c:idx val="2"/>
            <c:bubble3D val="0"/>
            <c:spPr>
              <a:solidFill>
                <a:srgbClr val="10C085"/>
              </a:solidFill>
            </c:spPr>
          </c:dPt>
          <c:dPt>
            <c:idx val="3"/>
            <c:bubble3D val="0"/>
            <c:spPr>
              <a:solidFill>
                <a:srgbClr val="008EE6"/>
              </a:solidFill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A9B2-4929-B3BC-8479071C13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114E-3"/>
          <c:y val="5.0000000000000114E-3"/>
          <c:w val="0.99"/>
          <c:h val="0.98749999999999949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7F7F7F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spPr>
              <a:solidFill>
                <a:srgbClr val="008EE6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76E5-814B-9E24-C9720E898E14}"/>
              </c:ext>
            </c:extLst>
          </c:dPt>
          <c:dPt>
            <c:idx val="1"/>
            <c:bubble3D val="0"/>
            <c:spPr>
              <a:solidFill>
                <a:srgbClr val="FF792F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76E5-814B-9E24-C9720E898E14}"/>
              </c:ext>
            </c:extLst>
          </c:dPt>
          <c:dPt>
            <c:idx val="2"/>
            <c:bubble3D val="0"/>
            <c:spPr>
              <a:solidFill>
                <a:srgbClr val="10C085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76E5-814B-9E24-C9720E898E14}"/>
              </c:ext>
            </c:extLst>
          </c:dPt>
          <c:dPt>
            <c:idx val="3"/>
            <c:bubble3D val="0"/>
            <c:spPr>
              <a:solidFill>
                <a:srgbClr val="0000FF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76E5-814B-9E24-C9720E898E14}"/>
              </c:ext>
            </c:extLst>
          </c:dPt>
          <c:dPt>
            <c:idx val="4"/>
            <c:bubble3D val="0"/>
            <c:spPr>
              <a:solidFill>
                <a:srgbClr val="008EE6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76E5-814B-9E24-C9720E898E14}"/>
              </c:ext>
            </c:extLst>
          </c:dPt>
          <c:dPt>
            <c:idx val="5"/>
            <c:bubble3D val="0"/>
            <c:spPr>
              <a:solidFill>
                <a:srgbClr val="FF792F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76E5-814B-9E24-C9720E898E14}"/>
              </c:ext>
            </c:extLst>
          </c:dPt>
          <c:dPt>
            <c:idx val="6"/>
            <c:bubble3D val="0"/>
            <c:spPr>
              <a:solidFill>
                <a:srgbClr val="10C085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76E5-814B-9E24-C9720E898E14}"/>
              </c:ext>
            </c:extLst>
          </c:dPt>
          <c:dPt>
            <c:idx val="7"/>
            <c:bubble3D val="0"/>
            <c:spPr>
              <a:solidFill>
                <a:srgbClr val="0000FF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E-76E5-814B-9E24-C9720E898E14}"/>
              </c:ext>
            </c:extLst>
          </c:dPt>
          <c:dPt>
            <c:idx val="8"/>
            <c:bubble3D val="0"/>
            <c:spPr>
              <a:solidFill>
                <a:srgbClr val="3198E1"/>
              </a:solidFill>
              <a:ln w="12700" cap="flat">
                <a:noFill/>
                <a:miter lim="400000"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10-76E5-814B-9E24-C9720E898E14}"/>
              </c:ext>
            </c:extLst>
          </c:dPt>
          <c:cat>
            <c:strRef>
              <c:f>Sheet1!$B$1:$J$1</c:f>
              <c:str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strCache>
            </c:strRef>
          </c:cat>
          <c:val>
            <c:numRef>
              <c:f>Sheet1!$B$2:$J$2</c:f>
              <c:numCache>
                <c:formatCode>General</c:formatCode>
                <c:ptCount val="9"/>
                <c:pt idx="0">
                  <c:v>11</c:v>
                </c:pt>
                <c:pt idx="1">
                  <c:v>11</c:v>
                </c:pt>
                <c:pt idx="2">
                  <c:v>11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11</c:v>
                </c:pt>
                <c:pt idx="7">
                  <c:v>11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1-76E5-814B-9E24-C9720E898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plotVisOnly val="1"/>
    <c:dispBlanksAs val="zero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304716648857101E-2"/>
          <c:y val="0.16847603538187131"/>
          <c:w val="0.93460006561679865"/>
          <c:h val="0.729765392914923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YOUR TITLE 1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FFFF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SERIES 1</c:v>
                </c:pt>
                <c:pt idx="1">
                  <c:v>SERIES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80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02D-0941-83E1-EF28FD1460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YOUR TITLE 2</c:v>
                </c:pt>
              </c:strCache>
            </c:strRef>
          </c:tx>
          <c:spPr>
            <a:solidFill>
              <a:srgbClr val="FF792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FFFF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SERIES 1</c:v>
                </c:pt>
                <c:pt idx="1">
                  <c:v>SERIES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50</c:v>
                </c:pt>
                <c:pt idx="1">
                  <c:v>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02D-0941-83E1-EF28FD1460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YOUR TITLE 3</c:v>
                </c:pt>
              </c:strCache>
            </c:strRef>
          </c:tx>
          <c:spPr>
            <a:solidFill>
              <a:srgbClr val="78BC1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FFFF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SERIES 1</c:v>
                </c:pt>
                <c:pt idx="1">
                  <c:v>SERIES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145</c:v>
                </c:pt>
                <c:pt idx="1">
                  <c:v>195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02D-0941-83E1-EF28FD1460A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YOUR TITLE 4</c:v>
                </c:pt>
              </c:strCache>
            </c:strRef>
          </c:tx>
          <c:spPr>
            <a:solidFill>
              <a:srgbClr val="008EE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FFFF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SERIES 1</c:v>
                </c:pt>
                <c:pt idx="1">
                  <c:v>SERIES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60</c:v>
                </c:pt>
                <c:pt idx="1">
                  <c:v>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102D-0941-83E1-EF28FD1460A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YOUR TITLE 5</c:v>
                </c:pt>
              </c:strCache>
            </c:strRef>
          </c:tx>
          <c:spPr>
            <a:solidFill>
              <a:srgbClr val="2CBAB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FFFF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SERIES 1</c:v>
                </c:pt>
                <c:pt idx="1">
                  <c:v>SERIES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85</c:v>
                </c:pt>
                <c:pt idx="1">
                  <c:v>160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02D-0941-83E1-EF28FD1460A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YOUR TITLE 6</c:v>
                </c:pt>
              </c:strCache>
            </c:strRef>
          </c:tx>
          <c:spPr>
            <a:solidFill>
              <a:srgbClr val="10C0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FFFFFF"/>
                    </a:solidFill>
                    <a:latin typeface="Poppins" pitchFamily="2" charset="77"/>
                    <a:ea typeface="+mn-ea"/>
                    <a:cs typeface="Poppins" pitchFamily="2" charset="77"/>
                  </a:defRPr>
                </a:pPr>
                <a:endParaRPr lang="zh-TW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SERIES 1</c:v>
                </c:pt>
                <c:pt idx="1">
                  <c:v>SERIES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75</c:v>
                </c:pt>
                <c:pt idx="1">
                  <c:v>140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102D-0941-83E1-EF28FD1460A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5"/>
        <c:axId val="1181380344"/>
        <c:axId val="1181372504"/>
      </c:barChart>
      <c:catAx>
        <c:axId val="1181380344"/>
        <c:scaling>
          <c:orientation val="minMax"/>
        </c:scaling>
        <c:delete val="0"/>
        <c:axPos val="b"/>
        <c:majorGridlines>
          <c:spPr>
            <a:ln w="317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t" anchorCtr="1"/>
          <a:lstStyle/>
          <a:p>
            <a:pPr>
              <a:defRPr sz="1500" b="1" i="0" u="none" strike="noStrike" kern="1200" baseline="0">
                <a:solidFill>
                  <a:schemeClr val="tx1"/>
                </a:solidFill>
                <a:latin typeface="Gill Sans MT" pitchFamily="34" charset="0"/>
                <a:ea typeface="+mn-ea"/>
                <a:cs typeface="Poppins" pitchFamily="2" charset="77"/>
              </a:defRPr>
            </a:pPr>
            <a:endParaRPr lang="zh-TW"/>
          </a:p>
        </c:txPr>
        <c:crossAx val="1181372504"/>
        <c:crosses val="autoZero"/>
        <c:auto val="1"/>
        <c:lblAlgn val="ctr"/>
        <c:lblOffset val="100"/>
        <c:noMultiLvlLbl val="0"/>
      </c:catAx>
      <c:valAx>
        <c:axId val="1181372504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Poppins" pitchFamily="2" charset="77"/>
                <a:ea typeface="+mn-ea"/>
                <a:cs typeface="Poppins" pitchFamily="2" charset="77"/>
              </a:defRPr>
            </a:pPr>
            <a:endParaRPr lang="zh-TW"/>
          </a:p>
        </c:txPr>
        <c:crossAx val="1181380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1.5395609858008382E-2"/>
          <c:w val="0.99954685944289734"/>
          <c:h val="0.14766344560983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Poppins" pitchFamily="2" charset="77"/>
              <a:ea typeface="+mn-ea"/>
              <a:cs typeface="Poppins" pitchFamily="2" charset="77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2021/6/28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2021/6/28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38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52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59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55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758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68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071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91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_four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xmlns="" id="{49BDE6AC-4C0F-0C41-AFFA-E2A5A36F414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663" y="1497127"/>
            <a:ext cx="1353582" cy="1353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7230EA17-8D88-2D4D-B798-7EF6B7F7BBA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915497" y="1497127"/>
            <a:ext cx="1353582" cy="1353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xmlns="" id="{9156A873-DA60-A449-BC00-5610C81FBE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870332" y="1497127"/>
            <a:ext cx="1353582" cy="1353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xmlns="" id="{47062F81-E117-4945-BE45-3EF616BC74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25167" y="1497127"/>
            <a:ext cx="1353582" cy="135323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750"/>
            </a:lvl1pPr>
          </a:lstStyle>
          <a:p>
            <a:r>
              <a:rPr lang="en-US" dirty="0"/>
              <a:t>REPLACE IMAGE HERE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9619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4371637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8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440132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/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=""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14942" y="0"/>
            <a:ext cx="3929058" cy="5143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_s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DDB9B774-88EB-2244-941D-DB50BDDBF6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357568"/>
            <a:ext cx="2943346" cy="178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xmlns="" id="{4089DFB0-5802-A04C-8FBC-6B4294DC3E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00327" y="3357568"/>
            <a:ext cx="2943346" cy="178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xmlns="" id="{8DE06661-FC47-A04A-8973-37B3CC9BD95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00655" y="3357568"/>
            <a:ext cx="2943346" cy="178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DDB9B774-88EB-2244-941D-DB50BDDBF6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357304"/>
            <a:ext cx="2943346" cy="178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xmlns="" id="{4089DFB0-5802-A04C-8FBC-6B4294DC3E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00327" y="1357304"/>
            <a:ext cx="2943346" cy="178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8DE06661-FC47-A04A-8973-37B3CC9BD9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55" y="1357304"/>
            <a:ext cx="2943346" cy="178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12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5505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_three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xmlns="" id="{DDB9B774-88EB-2244-941D-DB50BDDBF6C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357304"/>
            <a:ext cx="2943346" cy="178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xmlns="" id="{4089DFB0-5802-A04C-8FBC-6B4294DC3E1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100327" y="1357304"/>
            <a:ext cx="2943346" cy="178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xmlns="" id="{8DE06661-FC47-A04A-8973-37B3CC9BD9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0655" y="1357304"/>
            <a:ext cx="2943346" cy="1785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12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550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0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2" y="1725766"/>
            <a:ext cx="3514382" cy="313200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62574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err="1" smtClean="0"/>
              <a:t>Content_Gill</a:t>
            </a:r>
            <a:r>
              <a:rPr lang="en-US" altLang="zh-TW" dirty="0" smtClean="0"/>
              <a:t>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17" name="內容版面配置區 21"/>
          <p:cNvSpPr>
            <a:spLocks noGrp="1"/>
          </p:cNvSpPr>
          <p:nvPr>
            <p:ph sz="quarter" idx="28" hasCustomPrompt="1"/>
          </p:nvPr>
        </p:nvSpPr>
        <p:spPr>
          <a:xfrm>
            <a:off x="557552" y="1143000"/>
            <a:ext cx="3514382" cy="4320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zh-TW" dirty="0" smtClean="0"/>
              <a:t>Gill Sans MT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46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3" y="1536635"/>
            <a:ext cx="8335622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929058" cy="51435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299545" y="1536635"/>
            <a:ext cx="4558735" cy="333037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8" name="標題 6"/>
          <p:cNvSpPr>
            <a:spLocks noGrp="1"/>
          </p:cNvSpPr>
          <p:nvPr>
            <p:ph type="title" hasCustomPrompt="1"/>
          </p:nvPr>
        </p:nvSpPr>
        <p:spPr>
          <a:xfrm>
            <a:off x="4269857" y="231490"/>
            <a:ext cx="4588423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6276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EE9132D6-0004-C34B-A570-7AECE00271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214692"/>
            <a:ext cx="9144000" cy="192880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1170130"/>
          </a:xfrm>
        </p:spPr>
        <p:txBody>
          <a:bodyPr/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29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2" y="1725766"/>
            <a:ext cx="3960000" cy="313200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62574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err="1" smtClean="0"/>
              <a:t>Content_Gill</a:t>
            </a:r>
            <a:r>
              <a:rPr lang="en-US" altLang="zh-TW" dirty="0" smtClean="0"/>
              <a:t>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15" name="內容版面配置區 16"/>
          <p:cNvSpPr>
            <a:spLocks noGrp="1"/>
          </p:cNvSpPr>
          <p:nvPr>
            <p:ph sz="quarter" idx="26" hasCustomPrompt="1"/>
          </p:nvPr>
        </p:nvSpPr>
        <p:spPr>
          <a:xfrm>
            <a:off x="4933175" y="1725766"/>
            <a:ext cx="3960000" cy="313200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17" name="內容版面配置區 21"/>
          <p:cNvSpPr>
            <a:spLocks noGrp="1"/>
          </p:cNvSpPr>
          <p:nvPr>
            <p:ph sz="quarter" idx="28" hasCustomPrompt="1"/>
          </p:nvPr>
        </p:nvSpPr>
        <p:spPr>
          <a:xfrm>
            <a:off x="557552" y="1143000"/>
            <a:ext cx="3960000" cy="4320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zh-TW" dirty="0" smtClean="0"/>
              <a:t>Gill Sans MT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8" name="內容版面配置區 21"/>
          <p:cNvSpPr>
            <a:spLocks noGrp="1"/>
          </p:cNvSpPr>
          <p:nvPr>
            <p:ph sz="quarter" idx="29" hasCustomPrompt="1"/>
          </p:nvPr>
        </p:nvSpPr>
        <p:spPr>
          <a:xfrm>
            <a:off x="4933175" y="1143000"/>
            <a:ext cx="3960000" cy="4320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zh-TW" dirty="0" smtClean="0"/>
              <a:t>Gill Sans MT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1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2" y="1706732"/>
            <a:ext cx="2520000" cy="313200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12" name="內容版面配置區 16"/>
          <p:cNvSpPr>
            <a:spLocks noGrp="1"/>
          </p:cNvSpPr>
          <p:nvPr>
            <p:ph sz="quarter" idx="26" hasCustomPrompt="1"/>
          </p:nvPr>
        </p:nvSpPr>
        <p:spPr>
          <a:xfrm>
            <a:off x="3285363" y="1706732"/>
            <a:ext cx="2520000" cy="313200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14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374505" cy="62574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 err="1" smtClean="0"/>
              <a:t>Content_Gill</a:t>
            </a:r>
            <a:r>
              <a:rPr lang="en-US" altLang="zh-TW" dirty="0" smtClean="0"/>
              <a:t>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17" name="內容版面配置區 16"/>
          <p:cNvSpPr>
            <a:spLocks noGrp="1"/>
          </p:cNvSpPr>
          <p:nvPr>
            <p:ph sz="quarter" idx="27" hasCustomPrompt="1"/>
          </p:nvPr>
        </p:nvSpPr>
        <p:spPr>
          <a:xfrm>
            <a:off x="6013175" y="1725766"/>
            <a:ext cx="2520000" cy="3132000"/>
          </a:xfrm>
        </p:spPr>
        <p:txBody>
          <a:bodyPr>
            <a:normAutofit/>
          </a:bodyPr>
          <a:lstStyle>
            <a:lvl1pPr marL="0" indent="0"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22" name="內容版面配置區 21"/>
          <p:cNvSpPr>
            <a:spLocks noGrp="1"/>
          </p:cNvSpPr>
          <p:nvPr>
            <p:ph sz="quarter" idx="28" hasCustomPrompt="1"/>
          </p:nvPr>
        </p:nvSpPr>
        <p:spPr>
          <a:xfrm>
            <a:off x="557552" y="1143000"/>
            <a:ext cx="2520000" cy="4680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zh-TW" dirty="0" smtClean="0"/>
              <a:t>Gill Sans MT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23" name="內容版面配置區 21"/>
          <p:cNvSpPr>
            <a:spLocks noGrp="1"/>
          </p:cNvSpPr>
          <p:nvPr>
            <p:ph sz="quarter" idx="29" hasCustomPrompt="1"/>
          </p:nvPr>
        </p:nvSpPr>
        <p:spPr>
          <a:xfrm>
            <a:off x="3285364" y="1143000"/>
            <a:ext cx="2520000" cy="4680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zh-TW" dirty="0" smtClean="0"/>
              <a:t>Gill Sans MT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24" name="內容版面配置區 21"/>
          <p:cNvSpPr>
            <a:spLocks noGrp="1"/>
          </p:cNvSpPr>
          <p:nvPr>
            <p:ph sz="quarter" idx="30" hasCustomPrompt="1"/>
          </p:nvPr>
        </p:nvSpPr>
        <p:spPr>
          <a:xfrm>
            <a:off x="6013175" y="1143000"/>
            <a:ext cx="2520000" cy="4680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zh-TW" dirty="0" smtClean="0"/>
              <a:t>Gill Sans MT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2021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  <p:sldLayoutId id="2147483960" r:id="rId15"/>
    <p:sldLayoutId id="2147483961" r:id="rId16"/>
    <p:sldLayoutId id="2147483962" r:id="rId17"/>
    <p:sldLayoutId id="2147483963" r:id="rId18"/>
    <p:sldLayoutId id="2147483964" r:id="rId19"/>
    <p:sldLayoutId id="2147483965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Presenter’s Name</a:t>
            </a:r>
          </a:p>
          <a:p>
            <a:r>
              <a:rPr lang="en-US" altLang="zh-TW" dirty="0"/>
              <a:t>Presenter’s Title / Department</a:t>
            </a:r>
          </a:p>
          <a:p>
            <a:r>
              <a:rPr lang="en-US" altLang="zh-TW" dirty="0"/>
              <a:t>Date YYYY.MM.DD</a:t>
            </a:r>
          </a:p>
          <a:p>
            <a:r>
              <a:rPr lang="en-US" altLang="zh-TW" dirty="0"/>
              <a:t>Gill Sans MT or </a:t>
            </a:r>
            <a:r>
              <a:rPr lang="zh-TW" altLang="en-US" dirty="0"/>
              <a:t>微軟正黑 </a:t>
            </a:r>
            <a:r>
              <a:rPr lang="en-US" altLang="zh-TW" dirty="0"/>
              <a:t>16pt</a:t>
            </a:r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Arrow 2">
            <a:extLst>
              <a:ext uri="{FF2B5EF4-FFF2-40B4-BE49-F238E27FC236}">
                <a16:creationId xmlns:a16="http://schemas.microsoft.com/office/drawing/2014/main" xmlns="" id="{678E51B3-C641-2643-9E45-0B48AD9DF486}"/>
              </a:ext>
            </a:extLst>
          </p:cNvPr>
          <p:cNvSpPr/>
          <p:nvPr/>
        </p:nvSpPr>
        <p:spPr>
          <a:xfrm>
            <a:off x="0" y="2724858"/>
            <a:ext cx="9144000" cy="34148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9EE8C9D1-99F4-E74E-9F8D-A0ADE88DC94E}"/>
              </a:ext>
            </a:extLst>
          </p:cNvPr>
          <p:cNvSpPr/>
          <p:nvPr/>
        </p:nvSpPr>
        <p:spPr>
          <a:xfrm>
            <a:off x="894438" y="2640820"/>
            <a:ext cx="509559" cy="5095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67FB2EEE-8AFE-3B4F-AACD-610A01DFB007}"/>
              </a:ext>
            </a:extLst>
          </p:cNvPr>
          <p:cNvSpPr/>
          <p:nvPr/>
        </p:nvSpPr>
        <p:spPr>
          <a:xfrm>
            <a:off x="1506683" y="2640820"/>
            <a:ext cx="509559" cy="5095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80094B87-38A3-A748-A4C2-13EB32EDCC7A}"/>
              </a:ext>
            </a:extLst>
          </p:cNvPr>
          <p:cNvSpPr/>
          <p:nvPr/>
        </p:nvSpPr>
        <p:spPr>
          <a:xfrm>
            <a:off x="2118929" y="2640820"/>
            <a:ext cx="509559" cy="5095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AB044F1-B5BB-FA4C-82C8-9BA0B7B0B5B1}"/>
              </a:ext>
            </a:extLst>
          </p:cNvPr>
          <p:cNvSpPr/>
          <p:nvPr/>
        </p:nvSpPr>
        <p:spPr>
          <a:xfrm>
            <a:off x="2731173" y="2640820"/>
            <a:ext cx="509559" cy="50956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D948F211-EE77-0A4E-9798-707D14EE933F}"/>
              </a:ext>
            </a:extLst>
          </p:cNvPr>
          <p:cNvSpPr/>
          <p:nvPr/>
        </p:nvSpPr>
        <p:spPr>
          <a:xfrm>
            <a:off x="3343419" y="2640820"/>
            <a:ext cx="509559" cy="509560"/>
          </a:xfrm>
          <a:prstGeom prst="ellipse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80DF2C7-E3B4-894E-94FE-BA385199ABA6}"/>
              </a:ext>
            </a:extLst>
          </p:cNvPr>
          <p:cNvSpPr/>
          <p:nvPr/>
        </p:nvSpPr>
        <p:spPr>
          <a:xfrm>
            <a:off x="3955664" y="2640820"/>
            <a:ext cx="509559" cy="509560"/>
          </a:xfrm>
          <a:prstGeom prst="ellipse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9B8E7AA-1937-CE4E-B51C-01AEF0ED07A3}"/>
              </a:ext>
            </a:extLst>
          </p:cNvPr>
          <p:cNvSpPr/>
          <p:nvPr/>
        </p:nvSpPr>
        <p:spPr>
          <a:xfrm>
            <a:off x="4567909" y="2640820"/>
            <a:ext cx="509559" cy="509560"/>
          </a:xfrm>
          <a:prstGeom prst="ellipse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39CA5829-45C7-114F-AF26-37F53B31347C}"/>
              </a:ext>
            </a:extLst>
          </p:cNvPr>
          <p:cNvSpPr/>
          <p:nvPr/>
        </p:nvSpPr>
        <p:spPr>
          <a:xfrm>
            <a:off x="5180154" y="2640820"/>
            <a:ext cx="509559" cy="509560"/>
          </a:xfrm>
          <a:prstGeom prst="ellipse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9281FCB4-B597-6849-84A2-C2E1A57A4EE5}"/>
              </a:ext>
            </a:extLst>
          </p:cNvPr>
          <p:cNvSpPr/>
          <p:nvPr/>
        </p:nvSpPr>
        <p:spPr>
          <a:xfrm>
            <a:off x="5792399" y="2640820"/>
            <a:ext cx="509559" cy="509560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831B2E8F-9B83-0349-824A-EC817B3AF75F}"/>
              </a:ext>
            </a:extLst>
          </p:cNvPr>
          <p:cNvSpPr/>
          <p:nvPr/>
        </p:nvSpPr>
        <p:spPr>
          <a:xfrm>
            <a:off x="6404644" y="2640820"/>
            <a:ext cx="509559" cy="509560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0F258AB8-991A-EB41-A533-001A957DA5F5}"/>
              </a:ext>
            </a:extLst>
          </p:cNvPr>
          <p:cNvSpPr/>
          <p:nvPr/>
        </p:nvSpPr>
        <p:spPr>
          <a:xfrm>
            <a:off x="7016889" y="2640820"/>
            <a:ext cx="509559" cy="509560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573C035-B329-304E-8B4E-5E89E8CA9E2B}"/>
              </a:ext>
            </a:extLst>
          </p:cNvPr>
          <p:cNvSpPr/>
          <p:nvPr/>
        </p:nvSpPr>
        <p:spPr>
          <a:xfrm>
            <a:off x="7631057" y="2640820"/>
            <a:ext cx="509559" cy="509560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EEDFD40-4EC7-894B-9BB9-05F25822D99B}"/>
              </a:ext>
            </a:extLst>
          </p:cNvPr>
          <p:cNvSpPr txBox="1"/>
          <p:nvPr/>
        </p:nvSpPr>
        <p:spPr>
          <a:xfrm>
            <a:off x="988757" y="2780183"/>
            <a:ext cx="320922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59689D3-EA7B-F049-8BEA-EE352D07B406}"/>
              </a:ext>
            </a:extLst>
          </p:cNvPr>
          <p:cNvSpPr txBox="1"/>
          <p:nvPr/>
        </p:nvSpPr>
        <p:spPr>
          <a:xfrm>
            <a:off x="1584971" y="2780183"/>
            <a:ext cx="35298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1A0898B-E274-4345-BFEC-96A7A48B95F5}"/>
              </a:ext>
            </a:extLst>
          </p:cNvPr>
          <p:cNvSpPr txBox="1"/>
          <p:nvPr/>
        </p:nvSpPr>
        <p:spPr>
          <a:xfrm>
            <a:off x="2188401" y="2780183"/>
            <a:ext cx="370614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FC7740F-4607-5A4C-9203-378268BC2278}"/>
              </a:ext>
            </a:extLst>
          </p:cNvPr>
          <p:cNvSpPr txBox="1"/>
          <p:nvPr/>
        </p:nvSpPr>
        <p:spPr>
          <a:xfrm>
            <a:off x="2803051" y="2780183"/>
            <a:ext cx="365805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Apr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E01F7E76-6B65-664A-83B7-1101B4693D51}"/>
              </a:ext>
            </a:extLst>
          </p:cNvPr>
          <p:cNvSpPr txBox="1"/>
          <p:nvPr/>
        </p:nvSpPr>
        <p:spPr>
          <a:xfrm>
            <a:off x="3410486" y="2780183"/>
            <a:ext cx="375423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FCB358C7-3950-654E-B25E-6A69591B6E48}"/>
              </a:ext>
            </a:extLst>
          </p:cNvPr>
          <p:cNvSpPr txBox="1"/>
          <p:nvPr/>
        </p:nvSpPr>
        <p:spPr>
          <a:xfrm>
            <a:off x="4045976" y="2780183"/>
            <a:ext cx="32893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3F52D90D-DD1E-2648-9377-C2A2EB16BC16}"/>
              </a:ext>
            </a:extLst>
          </p:cNvPr>
          <p:cNvSpPr txBox="1"/>
          <p:nvPr/>
        </p:nvSpPr>
        <p:spPr>
          <a:xfrm>
            <a:off x="4674250" y="2780183"/>
            <a:ext cx="296876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Jul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26C94D9-377C-274E-BDFE-F6429687A878}"/>
              </a:ext>
            </a:extLst>
          </p:cNvPr>
          <p:cNvSpPr txBox="1"/>
          <p:nvPr/>
        </p:nvSpPr>
        <p:spPr>
          <a:xfrm>
            <a:off x="5250428" y="2780183"/>
            <a:ext cx="36901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Aug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EF43DDB-D732-9B40-AA2B-81D97A5AFA8C}"/>
              </a:ext>
            </a:extLst>
          </p:cNvPr>
          <p:cNvSpPr txBox="1"/>
          <p:nvPr/>
        </p:nvSpPr>
        <p:spPr>
          <a:xfrm>
            <a:off x="5871490" y="2780183"/>
            <a:ext cx="351378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Sep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59A6C2D2-452F-D34A-ADAA-894CB5666977}"/>
              </a:ext>
            </a:extLst>
          </p:cNvPr>
          <p:cNvSpPr txBox="1"/>
          <p:nvPr/>
        </p:nvSpPr>
        <p:spPr>
          <a:xfrm>
            <a:off x="6472513" y="2780183"/>
            <a:ext cx="373821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Oct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6102F5FD-00E9-0344-A3C5-B1E209C11099}"/>
              </a:ext>
            </a:extLst>
          </p:cNvPr>
          <p:cNvSpPr txBox="1"/>
          <p:nvPr/>
        </p:nvSpPr>
        <p:spPr>
          <a:xfrm>
            <a:off x="7076744" y="2780183"/>
            <a:ext cx="389850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Nov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1EDE6124-1146-AD4B-912E-2315BCBE9F2D}"/>
              </a:ext>
            </a:extLst>
          </p:cNvPr>
          <p:cNvSpPr txBox="1"/>
          <p:nvPr/>
        </p:nvSpPr>
        <p:spPr>
          <a:xfrm>
            <a:off x="7691713" y="2780183"/>
            <a:ext cx="388248" cy="2308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Dec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ABE7F6E-B2D1-C549-A373-CE5017DD7AB3}"/>
              </a:ext>
            </a:extLst>
          </p:cNvPr>
          <p:cNvSpPr/>
          <p:nvPr/>
        </p:nvSpPr>
        <p:spPr>
          <a:xfrm>
            <a:off x="575939" y="1221600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1837E2F5-99A3-AB47-B592-BE0AD1A5EAE3}"/>
              </a:ext>
            </a:extLst>
          </p:cNvPr>
          <p:cNvSpPr/>
          <p:nvPr/>
        </p:nvSpPr>
        <p:spPr>
          <a:xfrm>
            <a:off x="1800429" y="1221600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1C287DD5-9D57-5B44-90B1-8E646BD9597C}"/>
              </a:ext>
            </a:extLst>
          </p:cNvPr>
          <p:cNvSpPr/>
          <p:nvPr/>
        </p:nvSpPr>
        <p:spPr>
          <a:xfrm>
            <a:off x="3024919" y="1221600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A6D00B6E-208B-0245-9135-6ACAB2893AFC}"/>
              </a:ext>
            </a:extLst>
          </p:cNvPr>
          <p:cNvSpPr/>
          <p:nvPr/>
        </p:nvSpPr>
        <p:spPr>
          <a:xfrm>
            <a:off x="4249409" y="1221600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2A56359-74F4-6E4A-B033-7404F59FA6D3}"/>
              </a:ext>
            </a:extLst>
          </p:cNvPr>
          <p:cNvSpPr/>
          <p:nvPr/>
        </p:nvSpPr>
        <p:spPr>
          <a:xfrm>
            <a:off x="5473899" y="1221600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B6639CCE-1A05-7146-8FA2-7AACDBFABC13}"/>
              </a:ext>
            </a:extLst>
          </p:cNvPr>
          <p:cNvSpPr/>
          <p:nvPr/>
        </p:nvSpPr>
        <p:spPr>
          <a:xfrm>
            <a:off x="6698389" y="1221600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360279D2-97FB-2D44-854E-B357A26104E2}"/>
              </a:ext>
            </a:extLst>
          </p:cNvPr>
          <p:cNvSpPr/>
          <p:nvPr/>
        </p:nvSpPr>
        <p:spPr>
          <a:xfrm>
            <a:off x="575939" y="2305050"/>
            <a:ext cx="1146558" cy="514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3BD50925-B777-DA48-B3FE-95D748955511}"/>
              </a:ext>
            </a:extLst>
          </p:cNvPr>
          <p:cNvSpPr/>
          <p:nvPr/>
        </p:nvSpPr>
        <p:spPr>
          <a:xfrm>
            <a:off x="1800429" y="2305050"/>
            <a:ext cx="1146558" cy="514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11A9BAFC-168B-AA41-BD94-EF745229B651}"/>
              </a:ext>
            </a:extLst>
          </p:cNvPr>
          <p:cNvSpPr/>
          <p:nvPr/>
        </p:nvSpPr>
        <p:spPr>
          <a:xfrm>
            <a:off x="3024919" y="2305050"/>
            <a:ext cx="1146558" cy="51435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D7A00C69-2FDF-134E-9103-233C7F356B2E}"/>
              </a:ext>
            </a:extLst>
          </p:cNvPr>
          <p:cNvSpPr/>
          <p:nvPr/>
        </p:nvSpPr>
        <p:spPr>
          <a:xfrm>
            <a:off x="4249409" y="2305050"/>
            <a:ext cx="1146558" cy="51435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12E17046-29D3-2549-AF54-345F469BD2E9}"/>
              </a:ext>
            </a:extLst>
          </p:cNvPr>
          <p:cNvSpPr/>
          <p:nvPr/>
        </p:nvSpPr>
        <p:spPr>
          <a:xfrm>
            <a:off x="5473899" y="2305050"/>
            <a:ext cx="1146558" cy="51435"/>
          </a:xfrm>
          <a:prstGeom prst="rect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2571D55C-695E-C144-880F-0E7534624E56}"/>
              </a:ext>
            </a:extLst>
          </p:cNvPr>
          <p:cNvSpPr/>
          <p:nvPr/>
        </p:nvSpPr>
        <p:spPr>
          <a:xfrm>
            <a:off x="6698389" y="2305050"/>
            <a:ext cx="1146558" cy="51435"/>
          </a:xfrm>
          <a:prstGeom prst="rect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DF88AD22-4A0B-DA40-8F6D-FE7F2C977F5E}"/>
              </a:ext>
            </a:extLst>
          </p:cNvPr>
          <p:cNvCxnSpPr>
            <a:stCxn id="54" idx="2"/>
            <a:endCxn id="2" idx="0"/>
          </p:cNvCxnSpPr>
          <p:nvPr/>
        </p:nvCxnSpPr>
        <p:spPr>
          <a:xfrm>
            <a:off x="1149218" y="2356485"/>
            <a:ext cx="0" cy="28433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6C34FBED-12A9-814A-8CD8-7666142C9DC7}"/>
              </a:ext>
            </a:extLst>
          </p:cNvPr>
          <p:cNvCxnSpPr/>
          <p:nvPr/>
        </p:nvCxnSpPr>
        <p:spPr>
          <a:xfrm>
            <a:off x="2373291" y="2356485"/>
            <a:ext cx="0" cy="28433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BA7513E5-5681-9241-9123-1FB14BF8A5A5}"/>
              </a:ext>
            </a:extLst>
          </p:cNvPr>
          <p:cNvCxnSpPr/>
          <p:nvPr/>
        </p:nvCxnSpPr>
        <p:spPr>
          <a:xfrm>
            <a:off x="4825424" y="2356485"/>
            <a:ext cx="0" cy="284335"/>
          </a:xfrm>
          <a:prstGeom prst="line">
            <a:avLst/>
          </a:prstGeom>
          <a:ln w="38100">
            <a:solidFill>
              <a:srgbClr val="10C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FF8217C2-EED7-4740-8DC9-5C6EC9C14AE5}"/>
              </a:ext>
            </a:extLst>
          </p:cNvPr>
          <p:cNvCxnSpPr/>
          <p:nvPr/>
        </p:nvCxnSpPr>
        <p:spPr>
          <a:xfrm>
            <a:off x="3600184" y="2356485"/>
            <a:ext cx="0" cy="284335"/>
          </a:xfrm>
          <a:prstGeom prst="line">
            <a:avLst/>
          </a:prstGeom>
          <a:ln w="38100">
            <a:solidFill>
              <a:srgbClr val="10C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082DC8CB-E5F7-2949-9F13-C4B39DEC70B2}"/>
              </a:ext>
            </a:extLst>
          </p:cNvPr>
          <p:cNvCxnSpPr/>
          <p:nvPr/>
        </p:nvCxnSpPr>
        <p:spPr>
          <a:xfrm>
            <a:off x="7274710" y="2356485"/>
            <a:ext cx="0" cy="284335"/>
          </a:xfrm>
          <a:prstGeom prst="line">
            <a:avLst/>
          </a:prstGeom>
          <a:ln w="38100">
            <a:solidFill>
              <a:srgbClr val="FF7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52167DB6-B036-5A49-BC55-AF6A4A5F5BAD}"/>
              </a:ext>
            </a:extLst>
          </p:cNvPr>
          <p:cNvCxnSpPr/>
          <p:nvPr/>
        </p:nvCxnSpPr>
        <p:spPr>
          <a:xfrm>
            <a:off x="6049470" y="2356485"/>
            <a:ext cx="0" cy="284335"/>
          </a:xfrm>
          <a:prstGeom prst="line">
            <a:avLst/>
          </a:prstGeom>
          <a:ln w="38100">
            <a:solidFill>
              <a:srgbClr val="FF7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8A01F96F-B23E-3D46-94CD-607CAB52E12C}"/>
              </a:ext>
            </a:extLst>
          </p:cNvPr>
          <p:cNvCxnSpPr/>
          <p:nvPr/>
        </p:nvCxnSpPr>
        <p:spPr>
          <a:xfrm>
            <a:off x="1756559" y="3150380"/>
            <a:ext cx="0" cy="28433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E17F85FF-3441-1F41-B88E-224E7796BFC3}"/>
              </a:ext>
            </a:extLst>
          </p:cNvPr>
          <p:cNvCxnSpPr/>
          <p:nvPr/>
        </p:nvCxnSpPr>
        <p:spPr>
          <a:xfrm>
            <a:off x="2980632" y="3150380"/>
            <a:ext cx="0" cy="28433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C143C3C-1D7E-CD4D-B3C5-86D71CCA7EDF}"/>
              </a:ext>
            </a:extLst>
          </p:cNvPr>
          <p:cNvCxnSpPr/>
          <p:nvPr/>
        </p:nvCxnSpPr>
        <p:spPr>
          <a:xfrm>
            <a:off x="5432766" y="3150380"/>
            <a:ext cx="0" cy="284335"/>
          </a:xfrm>
          <a:prstGeom prst="line">
            <a:avLst/>
          </a:prstGeom>
          <a:ln w="38100">
            <a:solidFill>
              <a:srgbClr val="10C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BEBB0118-CBF8-8F47-8A05-FBB08D6FF1E4}"/>
              </a:ext>
            </a:extLst>
          </p:cNvPr>
          <p:cNvCxnSpPr/>
          <p:nvPr/>
        </p:nvCxnSpPr>
        <p:spPr>
          <a:xfrm>
            <a:off x="4207526" y="3150380"/>
            <a:ext cx="0" cy="284335"/>
          </a:xfrm>
          <a:prstGeom prst="line">
            <a:avLst/>
          </a:prstGeom>
          <a:ln w="38100">
            <a:solidFill>
              <a:srgbClr val="10C0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CAC68ECB-2D7F-0544-979A-BC7D49987280}"/>
              </a:ext>
            </a:extLst>
          </p:cNvPr>
          <p:cNvCxnSpPr/>
          <p:nvPr/>
        </p:nvCxnSpPr>
        <p:spPr>
          <a:xfrm>
            <a:off x="7882052" y="3150380"/>
            <a:ext cx="0" cy="284335"/>
          </a:xfrm>
          <a:prstGeom prst="line">
            <a:avLst/>
          </a:prstGeom>
          <a:ln w="38100">
            <a:solidFill>
              <a:srgbClr val="FF7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C61AF876-AD50-BE41-91A2-0E400C675F74}"/>
              </a:ext>
            </a:extLst>
          </p:cNvPr>
          <p:cNvCxnSpPr/>
          <p:nvPr/>
        </p:nvCxnSpPr>
        <p:spPr>
          <a:xfrm>
            <a:off x="6656811" y="3150380"/>
            <a:ext cx="0" cy="284335"/>
          </a:xfrm>
          <a:prstGeom prst="line">
            <a:avLst/>
          </a:prstGeom>
          <a:ln w="38100">
            <a:solidFill>
              <a:srgbClr val="FF79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ubtitle 2">
            <a:extLst>
              <a:ext uri="{FF2B5EF4-FFF2-40B4-BE49-F238E27FC236}">
                <a16:creationId xmlns:a16="http://schemas.microsoft.com/office/drawing/2014/main" xmlns="" id="{3DACDFE0-97A1-6D45-81B5-C88014F4D036}"/>
              </a:ext>
            </a:extLst>
          </p:cNvPr>
          <p:cNvSpPr txBox="1">
            <a:spLocks/>
          </p:cNvSpPr>
          <p:nvPr/>
        </p:nvSpPr>
        <p:spPr>
          <a:xfrm>
            <a:off x="636323" y="1243109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xmlns="" id="{D1E94F6B-5D16-1E4D-AE29-D37022B41F3E}"/>
              </a:ext>
            </a:extLst>
          </p:cNvPr>
          <p:cNvSpPr txBox="1">
            <a:spLocks/>
          </p:cNvSpPr>
          <p:nvPr/>
        </p:nvSpPr>
        <p:spPr>
          <a:xfrm>
            <a:off x="1860396" y="1243109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xmlns="" id="{4B457451-7A9A-DC4A-9594-F516BF20E90D}"/>
              </a:ext>
            </a:extLst>
          </p:cNvPr>
          <p:cNvSpPr txBox="1">
            <a:spLocks/>
          </p:cNvSpPr>
          <p:nvPr/>
        </p:nvSpPr>
        <p:spPr>
          <a:xfrm>
            <a:off x="3085303" y="1243109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xmlns="" id="{9FCD5BD6-7ACE-B44F-9F60-C2E2E5B99ED3}"/>
              </a:ext>
            </a:extLst>
          </p:cNvPr>
          <p:cNvSpPr txBox="1">
            <a:spLocks/>
          </p:cNvSpPr>
          <p:nvPr/>
        </p:nvSpPr>
        <p:spPr>
          <a:xfrm>
            <a:off x="4309793" y="1243109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xmlns="" id="{CE091268-3170-5E48-9522-FFB84D96F6EC}"/>
              </a:ext>
            </a:extLst>
          </p:cNvPr>
          <p:cNvSpPr txBox="1">
            <a:spLocks/>
          </p:cNvSpPr>
          <p:nvPr/>
        </p:nvSpPr>
        <p:spPr>
          <a:xfrm>
            <a:off x="5534283" y="1243109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xmlns="" id="{9CBAB19C-10BA-614C-8C97-413B32E3A2EB}"/>
              </a:ext>
            </a:extLst>
          </p:cNvPr>
          <p:cNvSpPr txBox="1">
            <a:spLocks/>
          </p:cNvSpPr>
          <p:nvPr/>
        </p:nvSpPr>
        <p:spPr>
          <a:xfrm>
            <a:off x="6758773" y="1243109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88" name="Rectangle 46">
            <a:extLst>
              <a:ext uri="{FF2B5EF4-FFF2-40B4-BE49-F238E27FC236}">
                <a16:creationId xmlns:a16="http://schemas.microsoft.com/office/drawing/2014/main" xmlns="" id="{3ABE7F6E-B2D1-C549-A373-CE5017DD7AB3}"/>
              </a:ext>
            </a:extLst>
          </p:cNvPr>
          <p:cNvSpPr/>
          <p:nvPr/>
        </p:nvSpPr>
        <p:spPr>
          <a:xfrm>
            <a:off x="1193684" y="3471856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89" name="Rectangle 47">
            <a:extLst>
              <a:ext uri="{FF2B5EF4-FFF2-40B4-BE49-F238E27FC236}">
                <a16:creationId xmlns:a16="http://schemas.microsoft.com/office/drawing/2014/main" xmlns="" id="{1837E2F5-99A3-AB47-B592-BE0AD1A5EAE3}"/>
              </a:ext>
            </a:extLst>
          </p:cNvPr>
          <p:cNvSpPr/>
          <p:nvPr/>
        </p:nvSpPr>
        <p:spPr>
          <a:xfrm>
            <a:off x="2418174" y="3471856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00" name="Rectangle 48">
            <a:extLst>
              <a:ext uri="{FF2B5EF4-FFF2-40B4-BE49-F238E27FC236}">
                <a16:creationId xmlns:a16="http://schemas.microsoft.com/office/drawing/2014/main" xmlns="" id="{1C287DD5-9D57-5B44-90B1-8E646BD9597C}"/>
              </a:ext>
            </a:extLst>
          </p:cNvPr>
          <p:cNvSpPr/>
          <p:nvPr/>
        </p:nvSpPr>
        <p:spPr>
          <a:xfrm>
            <a:off x="3642664" y="3471856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01" name="Rectangle 49">
            <a:extLst>
              <a:ext uri="{FF2B5EF4-FFF2-40B4-BE49-F238E27FC236}">
                <a16:creationId xmlns:a16="http://schemas.microsoft.com/office/drawing/2014/main" xmlns="" id="{A6D00B6E-208B-0245-9135-6ACAB2893AFC}"/>
              </a:ext>
            </a:extLst>
          </p:cNvPr>
          <p:cNvSpPr/>
          <p:nvPr/>
        </p:nvSpPr>
        <p:spPr>
          <a:xfrm>
            <a:off x="4867154" y="3471856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02" name="Rectangle 50">
            <a:extLst>
              <a:ext uri="{FF2B5EF4-FFF2-40B4-BE49-F238E27FC236}">
                <a16:creationId xmlns:a16="http://schemas.microsoft.com/office/drawing/2014/main" xmlns="" id="{52A56359-74F4-6E4A-B033-7404F59FA6D3}"/>
              </a:ext>
            </a:extLst>
          </p:cNvPr>
          <p:cNvSpPr/>
          <p:nvPr/>
        </p:nvSpPr>
        <p:spPr>
          <a:xfrm>
            <a:off x="6091644" y="3471856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03" name="Rectangle 51">
            <a:extLst>
              <a:ext uri="{FF2B5EF4-FFF2-40B4-BE49-F238E27FC236}">
                <a16:creationId xmlns:a16="http://schemas.microsoft.com/office/drawing/2014/main" xmlns="" id="{B6639CCE-1A05-7146-8FA2-7AACDBFABC13}"/>
              </a:ext>
            </a:extLst>
          </p:cNvPr>
          <p:cNvSpPr/>
          <p:nvPr/>
        </p:nvSpPr>
        <p:spPr>
          <a:xfrm>
            <a:off x="7316134" y="3471856"/>
            <a:ext cx="1146558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xmlns="" id="{3DACDFE0-97A1-6D45-81B5-C88014F4D036}"/>
              </a:ext>
            </a:extLst>
          </p:cNvPr>
          <p:cNvSpPr txBox="1">
            <a:spLocks/>
          </p:cNvSpPr>
          <p:nvPr/>
        </p:nvSpPr>
        <p:spPr>
          <a:xfrm>
            <a:off x="1254068" y="3493365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xmlns="" id="{D1E94F6B-5D16-1E4D-AE29-D37022B41F3E}"/>
              </a:ext>
            </a:extLst>
          </p:cNvPr>
          <p:cNvSpPr txBox="1">
            <a:spLocks/>
          </p:cNvSpPr>
          <p:nvPr/>
        </p:nvSpPr>
        <p:spPr>
          <a:xfrm>
            <a:off x="2478141" y="3493365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xmlns="" id="{4B457451-7A9A-DC4A-9594-F516BF20E90D}"/>
              </a:ext>
            </a:extLst>
          </p:cNvPr>
          <p:cNvSpPr txBox="1">
            <a:spLocks/>
          </p:cNvSpPr>
          <p:nvPr/>
        </p:nvSpPr>
        <p:spPr>
          <a:xfrm>
            <a:off x="3703048" y="3493365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xmlns="" id="{9FCD5BD6-7ACE-B44F-9F60-C2E2E5B99ED3}"/>
              </a:ext>
            </a:extLst>
          </p:cNvPr>
          <p:cNvSpPr txBox="1">
            <a:spLocks/>
          </p:cNvSpPr>
          <p:nvPr/>
        </p:nvSpPr>
        <p:spPr>
          <a:xfrm>
            <a:off x="4927538" y="3493365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xmlns="" id="{CE091268-3170-5E48-9522-FFB84D96F6EC}"/>
              </a:ext>
            </a:extLst>
          </p:cNvPr>
          <p:cNvSpPr txBox="1">
            <a:spLocks/>
          </p:cNvSpPr>
          <p:nvPr/>
        </p:nvSpPr>
        <p:spPr>
          <a:xfrm>
            <a:off x="6152028" y="3493365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xmlns="" id="{9CBAB19C-10BA-614C-8C97-413B32E3A2EB}"/>
              </a:ext>
            </a:extLst>
          </p:cNvPr>
          <p:cNvSpPr txBox="1">
            <a:spLocks/>
          </p:cNvSpPr>
          <p:nvPr/>
        </p:nvSpPr>
        <p:spPr>
          <a:xfrm>
            <a:off x="7376518" y="3493365"/>
            <a:ext cx="1025790" cy="102207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</a:pPr>
            <a:r>
              <a:rPr lang="en-US" sz="1000" dirty="0" smtClean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  <a:endParaRPr lang="en-US" sz="1000" dirty="0">
              <a:solidFill>
                <a:schemeClr val="tx1"/>
              </a:solidFill>
              <a:latin typeface="Gill Sans MT" panose="020B050202010402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F8B2AC65-D33F-F940-9F22-1BE2835F2248}"/>
              </a:ext>
            </a:extLst>
          </p:cNvPr>
          <p:cNvSpPr/>
          <p:nvPr/>
        </p:nvSpPr>
        <p:spPr>
          <a:xfrm>
            <a:off x="1190106" y="3434715"/>
            <a:ext cx="1146558" cy="51435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0B76BB0-B06D-CA45-8BD8-39AAFAA90BEB}"/>
              </a:ext>
            </a:extLst>
          </p:cNvPr>
          <p:cNvSpPr/>
          <p:nvPr/>
        </p:nvSpPr>
        <p:spPr>
          <a:xfrm>
            <a:off x="2414596" y="3434715"/>
            <a:ext cx="1146558" cy="5143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F821E9BF-DCF5-4147-A441-20AA5AF9A2CB}"/>
              </a:ext>
            </a:extLst>
          </p:cNvPr>
          <p:cNvSpPr/>
          <p:nvPr/>
        </p:nvSpPr>
        <p:spPr>
          <a:xfrm>
            <a:off x="3639086" y="3434715"/>
            <a:ext cx="1146558" cy="51435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687E0C30-1336-474C-85D3-A7687DF025E9}"/>
              </a:ext>
            </a:extLst>
          </p:cNvPr>
          <p:cNvSpPr/>
          <p:nvPr/>
        </p:nvSpPr>
        <p:spPr>
          <a:xfrm>
            <a:off x="4863576" y="3434715"/>
            <a:ext cx="1146558" cy="51435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2F409E44-181E-944C-A391-D95FC3629C63}"/>
              </a:ext>
            </a:extLst>
          </p:cNvPr>
          <p:cNvSpPr/>
          <p:nvPr/>
        </p:nvSpPr>
        <p:spPr>
          <a:xfrm>
            <a:off x="6088067" y="3434715"/>
            <a:ext cx="1146558" cy="51435"/>
          </a:xfrm>
          <a:prstGeom prst="rect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DCE7BCF-E046-5149-AED5-A14899ADE2D8}"/>
              </a:ext>
            </a:extLst>
          </p:cNvPr>
          <p:cNvSpPr/>
          <p:nvPr/>
        </p:nvSpPr>
        <p:spPr>
          <a:xfrm>
            <a:off x="7312557" y="3434715"/>
            <a:ext cx="1146558" cy="51435"/>
          </a:xfrm>
          <a:prstGeom prst="rect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5" name="標題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/ Plan / Gantt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1262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7"/>
          <p:cNvGrpSpPr/>
          <p:nvPr/>
        </p:nvGrpSpPr>
        <p:grpSpPr>
          <a:xfrm>
            <a:off x="1315641" y="1688345"/>
            <a:ext cx="1590675" cy="1590675"/>
            <a:chOff x="1315641" y="1316509"/>
            <a:chExt cx="1590675" cy="1590675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1D41705E-BCE7-604C-A5FD-47EAE89F03DF}"/>
                </a:ext>
              </a:extLst>
            </p:cNvPr>
            <p:cNvSpPr/>
            <p:nvPr/>
          </p:nvSpPr>
          <p:spPr>
            <a:xfrm>
              <a:off x="1315641" y="1316509"/>
              <a:ext cx="1590675" cy="159067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7" name="Freeform 898">
              <a:extLst>
                <a:ext uri="{FF2B5EF4-FFF2-40B4-BE49-F238E27FC236}">
                  <a16:creationId xmlns="" xmlns:a16="http://schemas.microsoft.com/office/drawing/2014/main" id="{49B1BD90-5957-EE41-813C-7586FB20F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366" y="1795445"/>
              <a:ext cx="645224" cy="645222"/>
            </a:xfrm>
            <a:custGeom>
              <a:avLst/>
              <a:gdLst/>
              <a:ahLst/>
              <a:cxnLst/>
              <a:rect l="0" t="0" r="r" b="b"/>
              <a:pathLst>
                <a:path w="315553" h="315552">
                  <a:moveTo>
                    <a:pt x="199453" y="255212"/>
                  </a:moveTo>
                  <a:lnTo>
                    <a:pt x="198724" y="255937"/>
                  </a:lnTo>
                  <a:cubicBezTo>
                    <a:pt x="195081" y="259562"/>
                    <a:pt x="195081" y="265725"/>
                    <a:pt x="198724" y="269712"/>
                  </a:cubicBezTo>
                  <a:lnTo>
                    <a:pt x="206375" y="276962"/>
                  </a:lnTo>
                  <a:lnTo>
                    <a:pt x="213662" y="269712"/>
                  </a:lnTo>
                  <a:cubicBezTo>
                    <a:pt x="217306" y="265725"/>
                    <a:pt x="217306" y="259562"/>
                    <a:pt x="213662" y="255937"/>
                  </a:cubicBezTo>
                  <a:lnTo>
                    <a:pt x="213298" y="255212"/>
                  </a:lnTo>
                  <a:cubicBezTo>
                    <a:pt x="209654" y="251587"/>
                    <a:pt x="203096" y="251587"/>
                    <a:pt x="199453" y="255212"/>
                  </a:cubicBezTo>
                  <a:close/>
                  <a:moveTo>
                    <a:pt x="269493" y="252629"/>
                  </a:moveTo>
                  <a:cubicBezTo>
                    <a:pt x="266629" y="252629"/>
                    <a:pt x="264480" y="253350"/>
                    <a:pt x="262690" y="255154"/>
                  </a:cubicBezTo>
                  <a:lnTo>
                    <a:pt x="261615" y="255876"/>
                  </a:lnTo>
                  <a:cubicBezTo>
                    <a:pt x="258393" y="259484"/>
                    <a:pt x="258393" y="265618"/>
                    <a:pt x="261974" y="269586"/>
                  </a:cubicBezTo>
                  <a:lnTo>
                    <a:pt x="262690" y="269947"/>
                  </a:lnTo>
                  <a:cubicBezTo>
                    <a:pt x="266271" y="273555"/>
                    <a:pt x="272358" y="273555"/>
                    <a:pt x="275939" y="269947"/>
                  </a:cubicBezTo>
                  <a:lnTo>
                    <a:pt x="283100" y="262731"/>
                  </a:lnTo>
                  <a:lnTo>
                    <a:pt x="275939" y="255154"/>
                  </a:lnTo>
                  <a:cubicBezTo>
                    <a:pt x="274148" y="253350"/>
                    <a:pt x="272000" y="252629"/>
                    <a:pt x="269493" y="252629"/>
                  </a:cubicBezTo>
                  <a:close/>
                  <a:moveTo>
                    <a:pt x="141720" y="252629"/>
                  </a:moveTo>
                  <a:cubicBezTo>
                    <a:pt x="136309" y="252629"/>
                    <a:pt x="131979" y="256958"/>
                    <a:pt x="131979" y="262370"/>
                  </a:cubicBezTo>
                  <a:lnTo>
                    <a:pt x="131979" y="263092"/>
                  </a:lnTo>
                  <a:cubicBezTo>
                    <a:pt x="131979" y="268504"/>
                    <a:pt x="136309" y="272834"/>
                    <a:pt x="141720" y="272834"/>
                  </a:cubicBezTo>
                  <a:lnTo>
                    <a:pt x="142442" y="272834"/>
                  </a:lnTo>
                  <a:cubicBezTo>
                    <a:pt x="147854" y="272834"/>
                    <a:pt x="151823" y="268504"/>
                    <a:pt x="151823" y="263092"/>
                  </a:cubicBezTo>
                  <a:lnTo>
                    <a:pt x="151823" y="252629"/>
                  </a:lnTo>
                  <a:lnTo>
                    <a:pt x="141720" y="252629"/>
                  </a:lnTo>
                  <a:close/>
                  <a:moveTo>
                    <a:pt x="269493" y="242887"/>
                  </a:moveTo>
                  <a:cubicBezTo>
                    <a:pt x="274506" y="242887"/>
                    <a:pt x="279162" y="244691"/>
                    <a:pt x="282742" y="248299"/>
                  </a:cubicBezTo>
                  <a:lnTo>
                    <a:pt x="293485" y="259123"/>
                  </a:lnTo>
                  <a:cubicBezTo>
                    <a:pt x="294559" y="260206"/>
                    <a:pt x="294917" y="261288"/>
                    <a:pt x="294917" y="262731"/>
                  </a:cubicBezTo>
                  <a:cubicBezTo>
                    <a:pt x="294917" y="263814"/>
                    <a:pt x="294559" y="265257"/>
                    <a:pt x="293485" y="265978"/>
                  </a:cubicBezTo>
                  <a:lnTo>
                    <a:pt x="282742" y="276802"/>
                  </a:lnTo>
                  <a:cubicBezTo>
                    <a:pt x="279162" y="280410"/>
                    <a:pt x="274506" y="282214"/>
                    <a:pt x="269493" y="282214"/>
                  </a:cubicBezTo>
                  <a:cubicBezTo>
                    <a:pt x="264122" y="282214"/>
                    <a:pt x="259467" y="280410"/>
                    <a:pt x="255886" y="276802"/>
                  </a:cubicBezTo>
                  <a:lnTo>
                    <a:pt x="255170" y="276442"/>
                  </a:lnTo>
                  <a:cubicBezTo>
                    <a:pt x="247650" y="268504"/>
                    <a:pt x="247650" y="256598"/>
                    <a:pt x="255170" y="249021"/>
                  </a:cubicBezTo>
                  <a:lnTo>
                    <a:pt x="255886" y="248299"/>
                  </a:lnTo>
                  <a:cubicBezTo>
                    <a:pt x="259467" y="244691"/>
                    <a:pt x="264122" y="242887"/>
                    <a:pt x="269493" y="242887"/>
                  </a:cubicBezTo>
                  <a:close/>
                  <a:moveTo>
                    <a:pt x="206375" y="242887"/>
                  </a:moveTo>
                  <a:cubicBezTo>
                    <a:pt x="211476" y="242887"/>
                    <a:pt x="216213" y="244700"/>
                    <a:pt x="219856" y="248325"/>
                  </a:cubicBezTo>
                  <a:lnTo>
                    <a:pt x="220585" y="249050"/>
                  </a:lnTo>
                  <a:cubicBezTo>
                    <a:pt x="228236" y="256662"/>
                    <a:pt x="228236" y="268625"/>
                    <a:pt x="220585" y="276600"/>
                  </a:cubicBezTo>
                  <a:lnTo>
                    <a:pt x="209654" y="287475"/>
                  </a:lnTo>
                  <a:cubicBezTo>
                    <a:pt x="208561" y="288200"/>
                    <a:pt x="207468" y="288563"/>
                    <a:pt x="206375" y="288563"/>
                  </a:cubicBezTo>
                  <a:cubicBezTo>
                    <a:pt x="204918" y="288563"/>
                    <a:pt x="203825" y="288200"/>
                    <a:pt x="202732" y="287475"/>
                  </a:cubicBezTo>
                  <a:lnTo>
                    <a:pt x="191801" y="276600"/>
                  </a:lnTo>
                  <a:cubicBezTo>
                    <a:pt x="184150" y="268625"/>
                    <a:pt x="184150" y="256662"/>
                    <a:pt x="191801" y="249050"/>
                  </a:cubicBezTo>
                  <a:lnTo>
                    <a:pt x="192530" y="248325"/>
                  </a:lnTo>
                  <a:cubicBezTo>
                    <a:pt x="196174" y="244700"/>
                    <a:pt x="200910" y="242887"/>
                    <a:pt x="206375" y="242887"/>
                  </a:cubicBezTo>
                  <a:close/>
                  <a:moveTo>
                    <a:pt x="141720" y="242887"/>
                  </a:moveTo>
                  <a:lnTo>
                    <a:pt x="156874" y="242887"/>
                  </a:lnTo>
                  <a:cubicBezTo>
                    <a:pt x="159400" y="242887"/>
                    <a:pt x="161564" y="245052"/>
                    <a:pt x="161564" y="247938"/>
                  </a:cubicBezTo>
                  <a:lnTo>
                    <a:pt x="161564" y="263092"/>
                  </a:lnTo>
                  <a:cubicBezTo>
                    <a:pt x="161564" y="273555"/>
                    <a:pt x="152905" y="282214"/>
                    <a:pt x="142442" y="282214"/>
                  </a:cubicBezTo>
                  <a:lnTo>
                    <a:pt x="141720" y="282214"/>
                  </a:lnTo>
                  <a:cubicBezTo>
                    <a:pt x="130897" y="282214"/>
                    <a:pt x="122238" y="273555"/>
                    <a:pt x="122238" y="263092"/>
                  </a:cubicBezTo>
                  <a:lnTo>
                    <a:pt x="122238" y="262370"/>
                  </a:lnTo>
                  <a:cubicBezTo>
                    <a:pt x="122238" y="251546"/>
                    <a:pt x="130897" y="242887"/>
                    <a:pt x="141720" y="242887"/>
                  </a:cubicBezTo>
                  <a:close/>
                  <a:moveTo>
                    <a:pt x="9365" y="229722"/>
                  </a:moveTo>
                  <a:lnTo>
                    <a:pt x="9365" y="263260"/>
                  </a:lnTo>
                  <a:lnTo>
                    <a:pt x="77807" y="263260"/>
                  </a:lnTo>
                  <a:cubicBezTo>
                    <a:pt x="80689" y="263260"/>
                    <a:pt x="82490" y="265424"/>
                    <a:pt x="82490" y="267948"/>
                  </a:cubicBezTo>
                  <a:cubicBezTo>
                    <a:pt x="82490" y="270473"/>
                    <a:pt x="80689" y="272637"/>
                    <a:pt x="77807" y="272637"/>
                  </a:cubicBezTo>
                  <a:lnTo>
                    <a:pt x="9365" y="272637"/>
                  </a:lnTo>
                  <a:lnTo>
                    <a:pt x="9365" y="306175"/>
                  </a:lnTo>
                  <a:lnTo>
                    <a:pt x="77807" y="306175"/>
                  </a:lnTo>
                  <a:lnTo>
                    <a:pt x="95458" y="306175"/>
                  </a:lnTo>
                  <a:lnTo>
                    <a:pt x="95458" y="229722"/>
                  </a:lnTo>
                  <a:lnTo>
                    <a:pt x="9365" y="229722"/>
                  </a:lnTo>
                  <a:close/>
                  <a:moveTo>
                    <a:pt x="205401" y="168020"/>
                  </a:moveTo>
                  <a:cubicBezTo>
                    <a:pt x="177572" y="168020"/>
                    <a:pt x="155164" y="189057"/>
                    <a:pt x="152634" y="215442"/>
                  </a:cubicBezTo>
                  <a:lnTo>
                    <a:pt x="202871" y="215442"/>
                  </a:lnTo>
                  <a:lnTo>
                    <a:pt x="220942" y="189057"/>
                  </a:lnTo>
                  <a:cubicBezTo>
                    <a:pt x="222388" y="186918"/>
                    <a:pt x="225279" y="186205"/>
                    <a:pt x="227809" y="187987"/>
                  </a:cubicBezTo>
                  <a:cubicBezTo>
                    <a:pt x="229978" y="189413"/>
                    <a:pt x="230339" y="192266"/>
                    <a:pt x="228893" y="194405"/>
                  </a:cubicBezTo>
                  <a:lnTo>
                    <a:pt x="214075" y="215442"/>
                  </a:lnTo>
                  <a:lnTo>
                    <a:pt x="257807" y="215442"/>
                  </a:lnTo>
                  <a:cubicBezTo>
                    <a:pt x="255277" y="189057"/>
                    <a:pt x="232508" y="168020"/>
                    <a:pt x="205401" y="168020"/>
                  </a:cubicBezTo>
                  <a:close/>
                  <a:moveTo>
                    <a:pt x="205401" y="158750"/>
                  </a:moveTo>
                  <a:cubicBezTo>
                    <a:pt x="239736" y="158750"/>
                    <a:pt x="267927" y="186205"/>
                    <a:pt x="267927" y="220433"/>
                  </a:cubicBezTo>
                  <a:cubicBezTo>
                    <a:pt x="267927" y="222573"/>
                    <a:pt x="265397" y="225069"/>
                    <a:pt x="262867" y="225069"/>
                  </a:cubicBezTo>
                  <a:lnTo>
                    <a:pt x="147574" y="225069"/>
                  </a:lnTo>
                  <a:cubicBezTo>
                    <a:pt x="145044" y="225069"/>
                    <a:pt x="142875" y="222573"/>
                    <a:pt x="142875" y="220433"/>
                  </a:cubicBezTo>
                  <a:cubicBezTo>
                    <a:pt x="142875" y="186205"/>
                    <a:pt x="170705" y="158750"/>
                    <a:pt x="205401" y="158750"/>
                  </a:cubicBezTo>
                  <a:close/>
                  <a:moveTo>
                    <a:pt x="127000" y="114300"/>
                  </a:moveTo>
                  <a:cubicBezTo>
                    <a:pt x="129382" y="114300"/>
                    <a:pt x="131423" y="116507"/>
                    <a:pt x="131423" y="119082"/>
                  </a:cubicBezTo>
                  <a:lnTo>
                    <a:pt x="131423" y="139312"/>
                  </a:lnTo>
                  <a:cubicBezTo>
                    <a:pt x="131423" y="141887"/>
                    <a:pt x="129382" y="144094"/>
                    <a:pt x="127000" y="144094"/>
                  </a:cubicBezTo>
                  <a:cubicBezTo>
                    <a:pt x="124279" y="144094"/>
                    <a:pt x="122238" y="141887"/>
                    <a:pt x="122238" y="139312"/>
                  </a:cubicBezTo>
                  <a:lnTo>
                    <a:pt x="122238" y="119082"/>
                  </a:lnTo>
                  <a:cubicBezTo>
                    <a:pt x="122238" y="116507"/>
                    <a:pt x="124279" y="114300"/>
                    <a:pt x="127000" y="114300"/>
                  </a:cubicBezTo>
                  <a:close/>
                  <a:moveTo>
                    <a:pt x="179048" y="101600"/>
                  </a:moveTo>
                  <a:cubicBezTo>
                    <a:pt x="181769" y="101600"/>
                    <a:pt x="183810" y="103735"/>
                    <a:pt x="183810" y="106581"/>
                  </a:cubicBezTo>
                  <a:lnTo>
                    <a:pt x="183810" y="137893"/>
                  </a:lnTo>
                  <a:cubicBezTo>
                    <a:pt x="183810" y="140384"/>
                    <a:pt x="181769" y="142519"/>
                    <a:pt x="179048" y="142519"/>
                  </a:cubicBezTo>
                  <a:cubicBezTo>
                    <a:pt x="176666" y="142519"/>
                    <a:pt x="174625" y="140384"/>
                    <a:pt x="174625" y="137893"/>
                  </a:cubicBezTo>
                  <a:lnTo>
                    <a:pt x="174625" y="106581"/>
                  </a:lnTo>
                  <a:cubicBezTo>
                    <a:pt x="174625" y="103735"/>
                    <a:pt x="176666" y="101600"/>
                    <a:pt x="179048" y="101600"/>
                  </a:cubicBezTo>
                  <a:close/>
                  <a:moveTo>
                    <a:pt x="231952" y="98425"/>
                  </a:moveTo>
                  <a:cubicBezTo>
                    <a:pt x="234422" y="98425"/>
                    <a:pt x="236185" y="100223"/>
                    <a:pt x="236185" y="102741"/>
                  </a:cubicBezTo>
                  <a:lnTo>
                    <a:pt x="236185" y="139427"/>
                  </a:lnTo>
                  <a:cubicBezTo>
                    <a:pt x="236185" y="141944"/>
                    <a:pt x="234422" y="144102"/>
                    <a:pt x="231952" y="144102"/>
                  </a:cubicBezTo>
                  <a:cubicBezTo>
                    <a:pt x="229130" y="144102"/>
                    <a:pt x="227013" y="141944"/>
                    <a:pt x="227013" y="139427"/>
                  </a:cubicBezTo>
                  <a:lnTo>
                    <a:pt x="227013" y="102741"/>
                  </a:lnTo>
                  <a:cubicBezTo>
                    <a:pt x="227013" y="100223"/>
                    <a:pt x="229130" y="98425"/>
                    <a:pt x="231952" y="98425"/>
                  </a:cubicBezTo>
                  <a:close/>
                  <a:moveTo>
                    <a:pt x="152061" y="92075"/>
                  </a:moveTo>
                  <a:cubicBezTo>
                    <a:pt x="154782" y="92075"/>
                    <a:pt x="156823" y="94221"/>
                    <a:pt x="156823" y="97083"/>
                  </a:cubicBezTo>
                  <a:lnTo>
                    <a:pt x="156823" y="137866"/>
                  </a:lnTo>
                  <a:cubicBezTo>
                    <a:pt x="156823" y="140371"/>
                    <a:pt x="154782" y="142517"/>
                    <a:pt x="152061" y="142517"/>
                  </a:cubicBezTo>
                  <a:cubicBezTo>
                    <a:pt x="150019" y="142517"/>
                    <a:pt x="147638" y="140371"/>
                    <a:pt x="147638" y="137866"/>
                  </a:cubicBezTo>
                  <a:lnTo>
                    <a:pt x="147638" y="97083"/>
                  </a:lnTo>
                  <a:cubicBezTo>
                    <a:pt x="147638" y="94221"/>
                    <a:pt x="150019" y="92075"/>
                    <a:pt x="152061" y="92075"/>
                  </a:cubicBezTo>
                  <a:close/>
                  <a:moveTo>
                    <a:pt x="204788" y="87312"/>
                  </a:moveTo>
                  <a:cubicBezTo>
                    <a:pt x="207169" y="87312"/>
                    <a:pt x="209210" y="89104"/>
                    <a:pt x="209210" y="91972"/>
                  </a:cubicBezTo>
                  <a:lnTo>
                    <a:pt x="209210" y="137856"/>
                  </a:lnTo>
                  <a:cubicBezTo>
                    <a:pt x="209210" y="140366"/>
                    <a:pt x="207169" y="142516"/>
                    <a:pt x="204788" y="142516"/>
                  </a:cubicBezTo>
                  <a:cubicBezTo>
                    <a:pt x="202066" y="142516"/>
                    <a:pt x="200025" y="140366"/>
                    <a:pt x="200025" y="137856"/>
                  </a:cubicBezTo>
                  <a:lnTo>
                    <a:pt x="200025" y="91972"/>
                  </a:lnTo>
                  <a:cubicBezTo>
                    <a:pt x="200025" y="89104"/>
                    <a:pt x="202066" y="87312"/>
                    <a:pt x="204788" y="87312"/>
                  </a:cubicBezTo>
                  <a:close/>
                  <a:moveTo>
                    <a:pt x="258234" y="77787"/>
                  </a:moveTo>
                  <a:cubicBezTo>
                    <a:pt x="261056" y="77787"/>
                    <a:pt x="263172" y="79933"/>
                    <a:pt x="263172" y="82794"/>
                  </a:cubicBezTo>
                  <a:lnTo>
                    <a:pt x="263172" y="137868"/>
                  </a:lnTo>
                  <a:cubicBezTo>
                    <a:pt x="263172" y="140371"/>
                    <a:pt x="261056" y="142517"/>
                    <a:pt x="258234" y="142517"/>
                  </a:cubicBezTo>
                  <a:cubicBezTo>
                    <a:pt x="255764" y="142517"/>
                    <a:pt x="254000" y="140371"/>
                    <a:pt x="254000" y="137868"/>
                  </a:cubicBezTo>
                  <a:lnTo>
                    <a:pt x="254000" y="82794"/>
                  </a:lnTo>
                  <a:cubicBezTo>
                    <a:pt x="254000" y="79933"/>
                    <a:pt x="255764" y="77787"/>
                    <a:pt x="258234" y="77787"/>
                  </a:cubicBezTo>
                  <a:close/>
                  <a:moveTo>
                    <a:pt x="283823" y="71437"/>
                  </a:moveTo>
                  <a:cubicBezTo>
                    <a:pt x="286544" y="71437"/>
                    <a:pt x="288585" y="73580"/>
                    <a:pt x="288585" y="76080"/>
                  </a:cubicBezTo>
                  <a:lnTo>
                    <a:pt x="288585" y="137874"/>
                  </a:lnTo>
                  <a:cubicBezTo>
                    <a:pt x="288585" y="140375"/>
                    <a:pt x="286544" y="142518"/>
                    <a:pt x="283823" y="142518"/>
                  </a:cubicBezTo>
                  <a:cubicBezTo>
                    <a:pt x="281441" y="142518"/>
                    <a:pt x="279400" y="140375"/>
                    <a:pt x="279400" y="137874"/>
                  </a:cubicBezTo>
                  <a:lnTo>
                    <a:pt x="279400" y="76080"/>
                  </a:lnTo>
                  <a:cubicBezTo>
                    <a:pt x="279400" y="73580"/>
                    <a:pt x="281441" y="71437"/>
                    <a:pt x="283823" y="71437"/>
                  </a:cubicBezTo>
                  <a:close/>
                  <a:moveTo>
                    <a:pt x="105184" y="57340"/>
                  </a:moveTo>
                  <a:lnTo>
                    <a:pt x="105184" y="181758"/>
                  </a:lnTo>
                  <a:cubicBezTo>
                    <a:pt x="105184" y="184282"/>
                    <a:pt x="103023" y="186446"/>
                    <a:pt x="100501" y="186446"/>
                  </a:cubicBezTo>
                  <a:cubicBezTo>
                    <a:pt x="100141" y="186446"/>
                    <a:pt x="100141" y="186446"/>
                    <a:pt x="100141" y="186446"/>
                  </a:cubicBezTo>
                  <a:lnTo>
                    <a:pt x="9365" y="186446"/>
                  </a:lnTo>
                  <a:lnTo>
                    <a:pt x="9365" y="219985"/>
                  </a:lnTo>
                  <a:lnTo>
                    <a:pt x="100141" y="219985"/>
                  </a:lnTo>
                  <a:cubicBezTo>
                    <a:pt x="100141" y="219985"/>
                    <a:pt x="100141" y="219985"/>
                    <a:pt x="100501" y="219985"/>
                  </a:cubicBezTo>
                  <a:cubicBezTo>
                    <a:pt x="103023" y="219985"/>
                    <a:pt x="105184" y="222509"/>
                    <a:pt x="105184" y="225033"/>
                  </a:cubicBezTo>
                  <a:lnTo>
                    <a:pt x="105184" y="306175"/>
                  </a:lnTo>
                  <a:lnTo>
                    <a:pt x="305827" y="306175"/>
                  </a:lnTo>
                  <a:lnTo>
                    <a:pt x="305827" y="57340"/>
                  </a:lnTo>
                  <a:lnTo>
                    <a:pt x="105184" y="57340"/>
                  </a:lnTo>
                  <a:close/>
                  <a:moveTo>
                    <a:pt x="9365" y="57340"/>
                  </a:moveTo>
                  <a:lnTo>
                    <a:pt x="9365" y="90879"/>
                  </a:lnTo>
                  <a:lnTo>
                    <a:pt x="77807" y="90879"/>
                  </a:lnTo>
                  <a:cubicBezTo>
                    <a:pt x="80689" y="90879"/>
                    <a:pt x="82490" y="93042"/>
                    <a:pt x="82490" y="95567"/>
                  </a:cubicBezTo>
                  <a:cubicBezTo>
                    <a:pt x="82490" y="98091"/>
                    <a:pt x="80689" y="100616"/>
                    <a:pt x="77807" y="100616"/>
                  </a:cubicBezTo>
                  <a:lnTo>
                    <a:pt x="9365" y="100616"/>
                  </a:lnTo>
                  <a:lnTo>
                    <a:pt x="9365" y="134154"/>
                  </a:lnTo>
                  <a:lnTo>
                    <a:pt x="77807" y="134154"/>
                  </a:lnTo>
                  <a:cubicBezTo>
                    <a:pt x="80689" y="134154"/>
                    <a:pt x="82490" y="135957"/>
                    <a:pt x="82490" y="138842"/>
                  </a:cubicBezTo>
                  <a:cubicBezTo>
                    <a:pt x="82490" y="141367"/>
                    <a:pt x="80689" y="143531"/>
                    <a:pt x="77807" y="143531"/>
                  </a:cubicBezTo>
                  <a:lnTo>
                    <a:pt x="9365" y="143531"/>
                  </a:lnTo>
                  <a:lnTo>
                    <a:pt x="9365" y="177070"/>
                  </a:lnTo>
                  <a:lnTo>
                    <a:pt x="95458" y="177070"/>
                  </a:lnTo>
                  <a:lnTo>
                    <a:pt x="95458" y="57340"/>
                  </a:lnTo>
                  <a:lnTo>
                    <a:pt x="77807" y="57340"/>
                  </a:lnTo>
                  <a:lnTo>
                    <a:pt x="9365" y="57340"/>
                  </a:lnTo>
                  <a:close/>
                  <a:moveTo>
                    <a:pt x="282349" y="25728"/>
                  </a:moveTo>
                  <a:cubicBezTo>
                    <a:pt x="284390" y="23812"/>
                    <a:pt x="287111" y="23812"/>
                    <a:pt x="288812" y="25728"/>
                  </a:cubicBezTo>
                  <a:cubicBezTo>
                    <a:pt x="289833" y="26878"/>
                    <a:pt x="290173" y="28027"/>
                    <a:pt x="290173" y="29560"/>
                  </a:cubicBezTo>
                  <a:cubicBezTo>
                    <a:pt x="290173" y="30710"/>
                    <a:pt x="289833" y="31859"/>
                    <a:pt x="288812" y="33009"/>
                  </a:cubicBezTo>
                  <a:cubicBezTo>
                    <a:pt x="288132" y="33775"/>
                    <a:pt x="286771" y="34542"/>
                    <a:pt x="285751" y="34542"/>
                  </a:cubicBezTo>
                  <a:cubicBezTo>
                    <a:pt x="284390" y="34542"/>
                    <a:pt x="283369" y="33775"/>
                    <a:pt x="282349" y="33009"/>
                  </a:cubicBezTo>
                  <a:cubicBezTo>
                    <a:pt x="281669" y="31859"/>
                    <a:pt x="280988" y="30710"/>
                    <a:pt x="280988" y="29560"/>
                  </a:cubicBezTo>
                  <a:cubicBezTo>
                    <a:pt x="280988" y="28027"/>
                    <a:pt x="281669" y="26878"/>
                    <a:pt x="282349" y="25728"/>
                  </a:cubicBezTo>
                  <a:close/>
                  <a:moveTo>
                    <a:pt x="220436" y="25728"/>
                  </a:moveTo>
                  <a:cubicBezTo>
                    <a:pt x="222137" y="23812"/>
                    <a:pt x="225198" y="23812"/>
                    <a:pt x="226899" y="25728"/>
                  </a:cubicBezTo>
                  <a:cubicBezTo>
                    <a:pt x="227580" y="26878"/>
                    <a:pt x="228260" y="28027"/>
                    <a:pt x="228260" y="29560"/>
                  </a:cubicBezTo>
                  <a:cubicBezTo>
                    <a:pt x="228260" y="30710"/>
                    <a:pt x="227580" y="31859"/>
                    <a:pt x="226899" y="33009"/>
                  </a:cubicBezTo>
                  <a:cubicBezTo>
                    <a:pt x="225879" y="33775"/>
                    <a:pt x="224858" y="34542"/>
                    <a:pt x="223498" y="34542"/>
                  </a:cubicBezTo>
                  <a:cubicBezTo>
                    <a:pt x="222477" y="34542"/>
                    <a:pt x="221456" y="33775"/>
                    <a:pt x="220436" y="33009"/>
                  </a:cubicBezTo>
                  <a:cubicBezTo>
                    <a:pt x="219415" y="31859"/>
                    <a:pt x="219075" y="30710"/>
                    <a:pt x="219075" y="29560"/>
                  </a:cubicBezTo>
                  <a:cubicBezTo>
                    <a:pt x="219075" y="28027"/>
                    <a:pt x="219415" y="26878"/>
                    <a:pt x="220436" y="25728"/>
                  </a:cubicBezTo>
                  <a:close/>
                  <a:moveTo>
                    <a:pt x="255059" y="23812"/>
                  </a:moveTo>
                  <a:cubicBezTo>
                    <a:pt x="257881" y="23812"/>
                    <a:pt x="259997" y="25853"/>
                    <a:pt x="259997" y="28574"/>
                  </a:cubicBezTo>
                  <a:cubicBezTo>
                    <a:pt x="259997" y="30956"/>
                    <a:pt x="257881" y="32997"/>
                    <a:pt x="255059" y="32997"/>
                  </a:cubicBezTo>
                  <a:cubicBezTo>
                    <a:pt x="252589" y="32997"/>
                    <a:pt x="250825" y="30956"/>
                    <a:pt x="250825" y="28574"/>
                  </a:cubicBezTo>
                  <a:cubicBezTo>
                    <a:pt x="250825" y="25853"/>
                    <a:pt x="252589" y="23812"/>
                    <a:pt x="255059" y="23812"/>
                  </a:cubicBezTo>
                  <a:close/>
                  <a:moveTo>
                    <a:pt x="9365" y="9376"/>
                  </a:moveTo>
                  <a:lnTo>
                    <a:pt x="9365" y="47603"/>
                  </a:lnTo>
                  <a:lnTo>
                    <a:pt x="77807" y="47603"/>
                  </a:lnTo>
                  <a:lnTo>
                    <a:pt x="100501" y="47603"/>
                  </a:lnTo>
                  <a:lnTo>
                    <a:pt x="305827" y="47603"/>
                  </a:lnTo>
                  <a:lnTo>
                    <a:pt x="305827" y="9376"/>
                  </a:lnTo>
                  <a:lnTo>
                    <a:pt x="9365" y="9376"/>
                  </a:lnTo>
                  <a:close/>
                  <a:moveTo>
                    <a:pt x="5043" y="0"/>
                  </a:moveTo>
                  <a:lnTo>
                    <a:pt x="310870" y="0"/>
                  </a:lnTo>
                  <a:cubicBezTo>
                    <a:pt x="313392" y="0"/>
                    <a:pt x="315553" y="2164"/>
                    <a:pt x="315553" y="4688"/>
                  </a:cubicBezTo>
                  <a:lnTo>
                    <a:pt x="315553" y="52652"/>
                  </a:lnTo>
                  <a:lnTo>
                    <a:pt x="315553" y="311224"/>
                  </a:lnTo>
                  <a:cubicBezTo>
                    <a:pt x="315553" y="313748"/>
                    <a:pt x="313392" y="315552"/>
                    <a:pt x="310870" y="315552"/>
                  </a:cubicBezTo>
                  <a:lnTo>
                    <a:pt x="100501" y="315552"/>
                  </a:lnTo>
                  <a:lnTo>
                    <a:pt x="77807" y="315552"/>
                  </a:lnTo>
                  <a:lnTo>
                    <a:pt x="5043" y="315552"/>
                  </a:lnTo>
                  <a:cubicBezTo>
                    <a:pt x="2161" y="315552"/>
                    <a:pt x="0" y="313748"/>
                    <a:pt x="0" y="311224"/>
                  </a:cubicBezTo>
                  <a:lnTo>
                    <a:pt x="0" y="52652"/>
                  </a:lnTo>
                  <a:lnTo>
                    <a:pt x="0" y="4688"/>
                  </a:lnTo>
                  <a:cubicBezTo>
                    <a:pt x="0" y="2164"/>
                    <a:pt x="2161" y="0"/>
                    <a:pt x="50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525" dirty="0"/>
            </a:p>
          </p:txBody>
        </p:sp>
      </p:grpSp>
      <p:grpSp>
        <p:nvGrpSpPr>
          <p:cNvPr id="3" name="群組 19"/>
          <p:cNvGrpSpPr/>
          <p:nvPr/>
        </p:nvGrpSpPr>
        <p:grpSpPr>
          <a:xfrm>
            <a:off x="6237684" y="1688345"/>
            <a:ext cx="1590675" cy="1590675"/>
            <a:chOff x="6237684" y="1316509"/>
            <a:chExt cx="1590675" cy="1590675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BB4A046E-3CEE-F444-8F07-1D7E5487295C}"/>
                </a:ext>
              </a:extLst>
            </p:cNvPr>
            <p:cNvSpPr/>
            <p:nvPr/>
          </p:nvSpPr>
          <p:spPr>
            <a:xfrm>
              <a:off x="6237684" y="1316509"/>
              <a:ext cx="1590675" cy="1590675"/>
            </a:xfrm>
            <a:prstGeom prst="ellipse">
              <a:avLst/>
            </a:prstGeom>
            <a:solidFill>
              <a:srgbClr val="10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8" name="Freeform 899">
              <a:extLst>
                <a:ext uri="{FF2B5EF4-FFF2-40B4-BE49-F238E27FC236}">
                  <a16:creationId xmlns="" xmlns:a16="http://schemas.microsoft.com/office/drawing/2014/main" id="{98079244-118F-6E40-9E77-4D54E61BF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0410" y="1790856"/>
              <a:ext cx="645224" cy="641981"/>
            </a:xfrm>
            <a:custGeom>
              <a:avLst/>
              <a:gdLst/>
              <a:ahLst/>
              <a:cxnLst/>
              <a:rect l="0" t="0" r="r" b="b"/>
              <a:pathLst>
                <a:path w="315553" h="313965">
                  <a:moveTo>
                    <a:pt x="9726" y="285521"/>
                  </a:moveTo>
                  <a:lnTo>
                    <a:pt x="9726" y="294882"/>
                  </a:lnTo>
                  <a:cubicBezTo>
                    <a:pt x="9726" y="300283"/>
                    <a:pt x="14048" y="304604"/>
                    <a:pt x="19091" y="304604"/>
                  </a:cubicBezTo>
                  <a:lnTo>
                    <a:pt x="296461" y="304604"/>
                  </a:lnTo>
                  <a:cubicBezTo>
                    <a:pt x="301865" y="304604"/>
                    <a:pt x="306187" y="300283"/>
                    <a:pt x="306187" y="294882"/>
                  </a:cubicBezTo>
                  <a:lnTo>
                    <a:pt x="306187" y="285521"/>
                  </a:lnTo>
                  <a:lnTo>
                    <a:pt x="9726" y="285521"/>
                  </a:lnTo>
                  <a:close/>
                  <a:moveTo>
                    <a:pt x="31699" y="241595"/>
                  </a:moveTo>
                  <a:lnTo>
                    <a:pt x="12968" y="275800"/>
                  </a:lnTo>
                  <a:lnTo>
                    <a:pt x="302585" y="275800"/>
                  </a:lnTo>
                  <a:lnTo>
                    <a:pt x="283854" y="241595"/>
                  </a:lnTo>
                  <a:lnTo>
                    <a:pt x="31699" y="241595"/>
                  </a:lnTo>
                  <a:close/>
                  <a:moveTo>
                    <a:pt x="222024" y="176541"/>
                  </a:moveTo>
                  <a:cubicBezTo>
                    <a:pt x="223725" y="174625"/>
                    <a:pt x="226786" y="174625"/>
                    <a:pt x="228487" y="176541"/>
                  </a:cubicBezTo>
                  <a:cubicBezTo>
                    <a:pt x="229508" y="177691"/>
                    <a:pt x="229848" y="178840"/>
                    <a:pt x="229848" y="180373"/>
                  </a:cubicBezTo>
                  <a:cubicBezTo>
                    <a:pt x="229848" y="181522"/>
                    <a:pt x="229508" y="182672"/>
                    <a:pt x="228487" y="183821"/>
                  </a:cubicBezTo>
                  <a:cubicBezTo>
                    <a:pt x="227467" y="184971"/>
                    <a:pt x="226446" y="185354"/>
                    <a:pt x="225426" y="185354"/>
                  </a:cubicBezTo>
                  <a:cubicBezTo>
                    <a:pt x="224065" y="185354"/>
                    <a:pt x="223044" y="184971"/>
                    <a:pt x="222024" y="183821"/>
                  </a:cubicBezTo>
                  <a:cubicBezTo>
                    <a:pt x="221003" y="182672"/>
                    <a:pt x="220663" y="181522"/>
                    <a:pt x="220663" y="180373"/>
                  </a:cubicBezTo>
                  <a:cubicBezTo>
                    <a:pt x="220663" y="178840"/>
                    <a:pt x="221003" y="177691"/>
                    <a:pt x="222024" y="176541"/>
                  </a:cubicBezTo>
                  <a:close/>
                  <a:moveTo>
                    <a:pt x="87136" y="176541"/>
                  </a:moveTo>
                  <a:cubicBezTo>
                    <a:pt x="88547" y="174625"/>
                    <a:pt x="91722" y="174625"/>
                    <a:pt x="93486" y="176541"/>
                  </a:cubicBezTo>
                  <a:cubicBezTo>
                    <a:pt x="94545" y="177691"/>
                    <a:pt x="94897" y="178840"/>
                    <a:pt x="94897" y="180373"/>
                  </a:cubicBezTo>
                  <a:cubicBezTo>
                    <a:pt x="94897" y="181522"/>
                    <a:pt x="94545" y="182672"/>
                    <a:pt x="93486" y="183821"/>
                  </a:cubicBezTo>
                  <a:cubicBezTo>
                    <a:pt x="92781" y="184971"/>
                    <a:pt x="91722" y="185354"/>
                    <a:pt x="90311" y="185354"/>
                  </a:cubicBezTo>
                  <a:cubicBezTo>
                    <a:pt x="89253" y="185354"/>
                    <a:pt x="87842" y="184971"/>
                    <a:pt x="87136" y="183821"/>
                  </a:cubicBezTo>
                  <a:cubicBezTo>
                    <a:pt x="86078" y="182672"/>
                    <a:pt x="85725" y="181522"/>
                    <a:pt x="85725" y="180373"/>
                  </a:cubicBezTo>
                  <a:cubicBezTo>
                    <a:pt x="85725" y="178840"/>
                    <a:pt x="86078" y="177691"/>
                    <a:pt x="87136" y="176541"/>
                  </a:cubicBezTo>
                  <a:close/>
                  <a:moveTo>
                    <a:pt x="198614" y="176212"/>
                  </a:moveTo>
                  <a:cubicBezTo>
                    <a:pt x="201084" y="176212"/>
                    <a:pt x="202847" y="178253"/>
                    <a:pt x="202847" y="180975"/>
                  </a:cubicBezTo>
                  <a:cubicBezTo>
                    <a:pt x="202847" y="183356"/>
                    <a:pt x="201084" y="185397"/>
                    <a:pt x="198614" y="185397"/>
                  </a:cubicBezTo>
                  <a:cubicBezTo>
                    <a:pt x="195792" y="185397"/>
                    <a:pt x="193675" y="183356"/>
                    <a:pt x="193675" y="180975"/>
                  </a:cubicBezTo>
                  <a:cubicBezTo>
                    <a:pt x="193675" y="178253"/>
                    <a:pt x="195792" y="176212"/>
                    <a:pt x="198614" y="176212"/>
                  </a:cubicBezTo>
                  <a:close/>
                  <a:moveTo>
                    <a:pt x="171451" y="176212"/>
                  </a:moveTo>
                  <a:cubicBezTo>
                    <a:pt x="173832" y="176212"/>
                    <a:pt x="175873" y="178253"/>
                    <a:pt x="175873" y="180975"/>
                  </a:cubicBezTo>
                  <a:cubicBezTo>
                    <a:pt x="175873" y="183356"/>
                    <a:pt x="173832" y="185397"/>
                    <a:pt x="171451" y="185397"/>
                  </a:cubicBezTo>
                  <a:cubicBezTo>
                    <a:pt x="168729" y="185397"/>
                    <a:pt x="166688" y="183356"/>
                    <a:pt x="166688" y="180975"/>
                  </a:cubicBezTo>
                  <a:cubicBezTo>
                    <a:pt x="166688" y="178253"/>
                    <a:pt x="168729" y="176212"/>
                    <a:pt x="171451" y="176212"/>
                  </a:cubicBezTo>
                  <a:close/>
                  <a:moveTo>
                    <a:pt x="144463" y="176212"/>
                  </a:moveTo>
                  <a:cubicBezTo>
                    <a:pt x="146844" y="176212"/>
                    <a:pt x="148885" y="178253"/>
                    <a:pt x="148885" y="180975"/>
                  </a:cubicBezTo>
                  <a:cubicBezTo>
                    <a:pt x="148885" y="183356"/>
                    <a:pt x="146844" y="185397"/>
                    <a:pt x="144463" y="185397"/>
                  </a:cubicBezTo>
                  <a:cubicBezTo>
                    <a:pt x="141741" y="185397"/>
                    <a:pt x="139700" y="183356"/>
                    <a:pt x="139700" y="180975"/>
                  </a:cubicBezTo>
                  <a:cubicBezTo>
                    <a:pt x="139700" y="178253"/>
                    <a:pt x="141741" y="176212"/>
                    <a:pt x="144463" y="176212"/>
                  </a:cubicBezTo>
                  <a:close/>
                  <a:moveTo>
                    <a:pt x="117299" y="176212"/>
                  </a:moveTo>
                  <a:cubicBezTo>
                    <a:pt x="119769" y="176212"/>
                    <a:pt x="121885" y="178253"/>
                    <a:pt x="121885" y="180975"/>
                  </a:cubicBezTo>
                  <a:cubicBezTo>
                    <a:pt x="121885" y="183356"/>
                    <a:pt x="119769" y="185397"/>
                    <a:pt x="117299" y="185397"/>
                  </a:cubicBezTo>
                  <a:cubicBezTo>
                    <a:pt x="114830" y="185397"/>
                    <a:pt x="112713" y="183356"/>
                    <a:pt x="112713" y="180975"/>
                  </a:cubicBezTo>
                  <a:cubicBezTo>
                    <a:pt x="112713" y="178253"/>
                    <a:pt x="114830" y="176212"/>
                    <a:pt x="117299" y="176212"/>
                  </a:cubicBezTo>
                  <a:close/>
                  <a:moveTo>
                    <a:pt x="68476" y="160239"/>
                  </a:moveTo>
                  <a:lnTo>
                    <a:pt x="68476" y="189971"/>
                  </a:lnTo>
                  <a:cubicBezTo>
                    <a:pt x="68476" y="195409"/>
                    <a:pt x="72804" y="199760"/>
                    <a:pt x="77853" y="199760"/>
                  </a:cubicBezTo>
                  <a:lnTo>
                    <a:pt x="240874" y="199760"/>
                  </a:lnTo>
                  <a:cubicBezTo>
                    <a:pt x="246284" y="199760"/>
                    <a:pt x="250612" y="195409"/>
                    <a:pt x="250612" y="189971"/>
                  </a:cubicBezTo>
                  <a:lnTo>
                    <a:pt x="250612" y="160239"/>
                  </a:lnTo>
                  <a:lnTo>
                    <a:pt x="68476" y="160239"/>
                  </a:lnTo>
                  <a:close/>
                  <a:moveTo>
                    <a:pt x="63787" y="150812"/>
                  </a:moveTo>
                  <a:lnTo>
                    <a:pt x="254940" y="150812"/>
                  </a:lnTo>
                  <a:cubicBezTo>
                    <a:pt x="257826" y="150812"/>
                    <a:pt x="259990" y="152625"/>
                    <a:pt x="259990" y="155526"/>
                  </a:cubicBezTo>
                  <a:lnTo>
                    <a:pt x="259990" y="189971"/>
                  </a:lnTo>
                  <a:cubicBezTo>
                    <a:pt x="259990" y="200848"/>
                    <a:pt x="251334" y="209188"/>
                    <a:pt x="240874" y="209188"/>
                  </a:cubicBezTo>
                  <a:lnTo>
                    <a:pt x="77853" y="209188"/>
                  </a:lnTo>
                  <a:cubicBezTo>
                    <a:pt x="67754" y="209188"/>
                    <a:pt x="58738" y="200848"/>
                    <a:pt x="58738" y="189971"/>
                  </a:cubicBezTo>
                  <a:lnTo>
                    <a:pt x="58738" y="155526"/>
                  </a:lnTo>
                  <a:cubicBezTo>
                    <a:pt x="58738" y="152625"/>
                    <a:pt x="60902" y="150812"/>
                    <a:pt x="63787" y="150812"/>
                  </a:cubicBezTo>
                  <a:close/>
                  <a:moveTo>
                    <a:pt x="158692" y="90487"/>
                  </a:moveTo>
                  <a:lnTo>
                    <a:pt x="226710" y="90487"/>
                  </a:lnTo>
                  <a:cubicBezTo>
                    <a:pt x="229243" y="90487"/>
                    <a:pt x="231413" y="92528"/>
                    <a:pt x="231413" y="94909"/>
                  </a:cubicBezTo>
                  <a:cubicBezTo>
                    <a:pt x="231413" y="97631"/>
                    <a:pt x="229243" y="99672"/>
                    <a:pt x="226710" y="99672"/>
                  </a:cubicBezTo>
                  <a:lnTo>
                    <a:pt x="158692" y="99672"/>
                  </a:lnTo>
                  <a:cubicBezTo>
                    <a:pt x="156159" y="99672"/>
                    <a:pt x="153988" y="97631"/>
                    <a:pt x="153988" y="94909"/>
                  </a:cubicBezTo>
                  <a:cubicBezTo>
                    <a:pt x="153988" y="92528"/>
                    <a:pt x="156159" y="90487"/>
                    <a:pt x="158692" y="90487"/>
                  </a:cubicBezTo>
                  <a:close/>
                  <a:moveTo>
                    <a:pt x="90476" y="90487"/>
                  </a:moveTo>
                  <a:lnTo>
                    <a:pt x="131409" y="90487"/>
                  </a:lnTo>
                  <a:cubicBezTo>
                    <a:pt x="133967" y="90487"/>
                    <a:pt x="136160" y="92528"/>
                    <a:pt x="136160" y="94909"/>
                  </a:cubicBezTo>
                  <a:cubicBezTo>
                    <a:pt x="136160" y="97631"/>
                    <a:pt x="133967" y="99672"/>
                    <a:pt x="131409" y="99672"/>
                  </a:cubicBezTo>
                  <a:lnTo>
                    <a:pt x="90476" y="99672"/>
                  </a:lnTo>
                  <a:cubicBezTo>
                    <a:pt x="87918" y="99672"/>
                    <a:pt x="85725" y="97631"/>
                    <a:pt x="85725" y="94909"/>
                  </a:cubicBezTo>
                  <a:cubicBezTo>
                    <a:pt x="85725" y="92528"/>
                    <a:pt x="87918" y="90487"/>
                    <a:pt x="90476" y="90487"/>
                  </a:cubicBezTo>
                  <a:close/>
                  <a:moveTo>
                    <a:pt x="77853" y="75013"/>
                  </a:moveTo>
                  <a:cubicBezTo>
                    <a:pt x="72804" y="75013"/>
                    <a:pt x="68476" y="79320"/>
                    <a:pt x="68476" y="84703"/>
                  </a:cubicBezTo>
                  <a:lnTo>
                    <a:pt x="68476" y="114134"/>
                  </a:lnTo>
                  <a:lnTo>
                    <a:pt x="250612" y="114134"/>
                  </a:lnTo>
                  <a:lnTo>
                    <a:pt x="250612" y="84703"/>
                  </a:lnTo>
                  <a:cubicBezTo>
                    <a:pt x="250612" y="79320"/>
                    <a:pt x="246284" y="75013"/>
                    <a:pt x="240874" y="75013"/>
                  </a:cubicBezTo>
                  <a:lnTo>
                    <a:pt x="77853" y="75013"/>
                  </a:lnTo>
                  <a:close/>
                  <a:moveTo>
                    <a:pt x="159364" y="0"/>
                  </a:moveTo>
                  <a:cubicBezTo>
                    <a:pt x="186774" y="0"/>
                    <a:pt x="208775" y="22252"/>
                    <a:pt x="208775" y="49171"/>
                  </a:cubicBezTo>
                  <a:cubicBezTo>
                    <a:pt x="208775" y="52042"/>
                    <a:pt x="206611" y="53837"/>
                    <a:pt x="204086" y="53837"/>
                  </a:cubicBezTo>
                  <a:cubicBezTo>
                    <a:pt x="201562" y="53837"/>
                    <a:pt x="199037" y="52042"/>
                    <a:pt x="199037" y="49171"/>
                  </a:cubicBezTo>
                  <a:cubicBezTo>
                    <a:pt x="199037" y="27277"/>
                    <a:pt x="181365" y="9332"/>
                    <a:pt x="159364" y="9332"/>
                  </a:cubicBezTo>
                  <a:cubicBezTo>
                    <a:pt x="137363" y="9332"/>
                    <a:pt x="119691" y="27277"/>
                    <a:pt x="119691" y="49171"/>
                  </a:cubicBezTo>
                  <a:lnTo>
                    <a:pt x="119691" y="65322"/>
                  </a:lnTo>
                  <a:lnTo>
                    <a:pt x="240874" y="65322"/>
                  </a:lnTo>
                  <a:cubicBezTo>
                    <a:pt x="251334" y="65322"/>
                    <a:pt x="259990" y="73936"/>
                    <a:pt x="259990" y="84703"/>
                  </a:cubicBezTo>
                  <a:lnTo>
                    <a:pt x="259990" y="118800"/>
                  </a:lnTo>
                  <a:cubicBezTo>
                    <a:pt x="259990" y="121313"/>
                    <a:pt x="257826" y="123466"/>
                    <a:pt x="254940" y="123466"/>
                  </a:cubicBezTo>
                  <a:lnTo>
                    <a:pt x="63787" y="123466"/>
                  </a:lnTo>
                  <a:cubicBezTo>
                    <a:pt x="60902" y="123466"/>
                    <a:pt x="58738" y="121313"/>
                    <a:pt x="58738" y="118800"/>
                  </a:cubicBezTo>
                  <a:lnTo>
                    <a:pt x="58738" y="84703"/>
                  </a:lnTo>
                  <a:cubicBezTo>
                    <a:pt x="58738" y="73936"/>
                    <a:pt x="67754" y="65322"/>
                    <a:pt x="77853" y="65322"/>
                  </a:cubicBezTo>
                  <a:lnTo>
                    <a:pt x="109953" y="65322"/>
                  </a:lnTo>
                  <a:lnTo>
                    <a:pt x="109953" y="49171"/>
                  </a:lnTo>
                  <a:cubicBezTo>
                    <a:pt x="109953" y="22252"/>
                    <a:pt x="132314" y="0"/>
                    <a:pt x="159364" y="0"/>
                  </a:cubicBezTo>
                  <a:close/>
                  <a:moveTo>
                    <a:pt x="44667" y="0"/>
                  </a:moveTo>
                  <a:lnTo>
                    <a:pt x="95819" y="0"/>
                  </a:lnTo>
                  <a:cubicBezTo>
                    <a:pt x="98340" y="0"/>
                    <a:pt x="100502" y="2160"/>
                    <a:pt x="100502" y="5041"/>
                  </a:cubicBezTo>
                  <a:cubicBezTo>
                    <a:pt x="100502" y="7201"/>
                    <a:pt x="98340" y="9361"/>
                    <a:pt x="95819" y="9361"/>
                  </a:cubicBezTo>
                  <a:lnTo>
                    <a:pt x="44667" y="9361"/>
                  </a:lnTo>
                  <a:cubicBezTo>
                    <a:pt x="38543" y="9361"/>
                    <a:pt x="33860" y="14402"/>
                    <a:pt x="33860" y="20163"/>
                  </a:cubicBezTo>
                  <a:lnTo>
                    <a:pt x="33860" y="232233"/>
                  </a:lnTo>
                  <a:lnTo>
                    <a:pt x="281692" y="232233"/>
                  </a:lnTo>
                  <a:lnTo>
                    <a:pt x="281692" y="20163"/>
                  </a:lnTo>
                  <a:cubicBezTo>
                    <a:pt x="281692" y="14402"/>
                    <a:pt x="277009" y="9361"/>
                    <a:pt x="271246" y="9361"/>
                  </a:cubicBezTo>
                  <a:lnTo>
                    <a:pt x="220095" y="9361"/>
                  </a:lnTo>
                  <a:cubicBezTo>
                    <a:pt x="217213" y="9361"/>
                    <a:pt x="215412" y="7201"/>
                    <a:pt x="215412" y="5041"/>
                  </a:cubicBezTo>
                  <a:cubicBezTo>
                    <a:pt x="215412" y="2160"/>
                    <a:pt x="217213" y="0"/>
                    <a:pt x="220095" y="0"/>
                  </a:cubicBezTo>
                  <a:lnTo>
                    <a:pt x="271246" y="0"/>
                  </a:lnTo>
                  <a:cubicBezTo>
                    <a:pt x="282053" y="0"/>
                    <a:pt x="291418" y="9001"/>
                    <a:pt x="291418" y="20163"/>
                  </a:cubicBezTo>
                  <a:lnTo>
                    <a:pt x="291418" y="235474"/>
                  </a:lnTo>
                  <a:lnTo>
                    <a:pt x="314833" y="278320"/>
                  </a:lnTo>
                  <a:cubicBezTo>
                    <a:pt x="315193" y="278320"/>
                    <a:pt x="315193" y="278680"/>
                    <a:pt x="315193" y="278680"/>
                  </a:cubicBezTo>
                  <a:lnTo>
                    <a:pt x="315193" y="279040"/>
                  </a:lnTo>
                  <a:cubicBezTo>
                    <a:pt x="315193" y="279400"/>
                    <a:pt x="315553" y="279760"/>
                    <a:pt x="315553" y="280480"/>
                  </a:cubicBezTo>
                  <a:lnTo>
                    <a:pt x="315553" y="294882"/>
                  </a:lnTo>
                  <a:cubicBezTo>
                    <a:pt x="315553" y="305684"/>
                    <a:pt x="307268" y="313965"/>
                    <a:pt x="296461" y="313965"/>
                  </a:cubicBezTo>
                  <a:lnTo>
                    <a:pt x="19091" y="313965"/>
                  </a:lnTo>
                  <a:cubicBezTo>
                    <a:pt x="8645" y="313965"/>
                    <a:pt x="0" y="305684"/>
                    <a:pt x="0" y="294882"/>
                  </a:cubicBezTo>
                  <a:lnTo>
                    <a:pt x="0" y="280480"/>
                  </a:lnTo>
                  <a:cubicBezTo>
                    <a:pt x="0" y="279760"/>
                    <a:pt x="360" y="279400"/>
                    <a:pt x="360" y="279040"/>
                  </a:cubicBezTo>
                  <a:cubicBezTo>
                    <a:pt x="720" y="279040"/>
                    <a:pt x="720" y="278680"/>
                    <a:pt x="720" y="278680"/>
                  </a:cubicBezTo>
                  <a:lnTo>
                    <a:pt x="720" y="278320"/>
                  </a:lnTo>
                  <a:lnTo>
                    <a:pt x="24495" y="235474"/>
                  </a:lnTo>
                  <a:lnTo>
                    <a:pt x="24495" y="20163"/>
                  </a:lnTo>
                  <a:cubicBezTo>
                    <a:pt x="24495" y="9001"/>
                    <a:pt x="33500" y="0"/>
                    <a:pt x="4466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525" dirty="0"/>
            </a:p>
          </p:txBody>
        </p:sp>
      </p:grpSp>
      <p:grpSp>
        <p:nvGrpSpPr>
          <p:cNvPr id="17" name="群組 18"/>
          <p:cNvGrpSpPr/>
          <p:nvPr/>
        </p:nvGrpSpPr>
        <p:grpSpPr>
          <a:xfrm>
            <a:off x="3776662" y="1688345"/>
            <a:ext cx="1590675" cy="1590675"/>
            <a:chOff x="3776662" y="1881043"/>
            <a:chExt cx="1590675" cy="1590675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DF85A3E9-5794-FF43-B1FA-91323BF58A8D}"/>
                </a:ext>
              </a:extLst>
            </p:cNvPr>
            <p:cNvSpPr/>
            <p:nvPr/>
          </p:nvSpPr>
          <p:spPr>
            <a:xfrm>
              <a:off x="3776662" y="1881043"/>
              <a:ext cx="1590675" cy="1590675"/>
            </a:xfrm>
            <a:prstGeom prst="ellipse">
              <a:avLst/>
            </a:prstGeom>
            <a:solidFill>
              <a:srgbClr val="008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9" name="Freeform 900">
              <a:extLst>
                <a:ext uri="{FF2B5EF4-FFF2-40B4-BE49-F238E27FC236}">
                  <a16:creationId xmlns="" xmlns:a16="http://schemas.microsoft.com/office/drawing/2014/main" id="{4BB5C906-3C10-ED49-9D4D-E763B1165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388" y="2355390"/>
              <a:ext cx="645224" cy="641981"/>
            </a:xfrm>
            <a:custGeom>
              <a:avLst/>
              <a:gdLst/>
              <a:ahLst/>
              <a:cxnLst/>
              <a:rect l="0" t="0" r="r" b="b"/>
              <a:pathLst>
                <a:path w="315553" h="313967">
                  <a:moveTo>
                    <a:pt x="129319" y="281055"/>
                  </a:moveTo>
                  <a:lnTo>
                    <a:pt x="117431" y="304666"/>
                  </a:lnTo>
                  <a:lnTo>
                    <a:pt x="197761" y="304666"/>
                  </a:lnTo>
                  <a:lnTo>
                    <a:pt x="185873" y="281055"/>
                  </a:lnTo>
                  <a:lnTo>
                    <a:pt x="129319" y="281055"/>
                  </a:lnTo>
                  <a:close/>
                  <a:moveTo>
                    <a:pt x="9365" y="247784"/>
                  </a:moveTo>
                  <a:lnTo>
                    <a:pt x="9365" y="257086"/>
                  </a:lnTo>
                  <a:cubicBezTo>
                    <a:pt x="9365" y="265314"/>
                    <a:pt x="15849" y="271396"/>
                    <a:pt x="23774" y="271396"/>
                  </a:cubicBezTo>
                  <a:lnTo>
                    <a:pt x="126437" y="271396"/>
                  </a:lnTo>
                  <a:lnTo>
                    <a:pt x="188755" y="271396"/>
                  </a:lnTo>
                  <a:lnTo>
                    <a:pt x="291418" y="271396"/>
                  </a:lnTo>
                  <a:cubicBezTo>
                    <a:pt x="299343" y="271396"/>
                    <a:pt x="305827" y="265314"/>
                    <a:pt x="305827" y="257086"/>
                  </a:cubicBezTo>
                  <a:lnTo>
                    <a:pt x="305827" y="247784"/>
                  </a:lnTo>
                  <a:lnTo>
                    <a:pt x="9365" y="247784"/>
                  </a:lnTo>
                  <a:close/>
                  <a:moveTo>
                    <a:pt x="4683" y="238125"/>
                  </a:moveTo>
                  <a:lnTo>
                    <a:pt x="310870" y="238125"/>
                  </a:lnTo>
                  <a:cubicBezTo>
                    <a:pt x="313031" y="238125"/>
                    <a:pt x="315553" y="240272"/>
                    <a:pt x="315553" y="243134"/>
                  </a:cubicBezTo>
                  <a:lnTo>
                    <a:pt x="315553" y="257086"/>
                  </a:lnTo>
                  <a:cubicBezTo>
                    <a:pt x="315553" y="270322"/>
                    <a:pt x="304746" y="281055"/>
                    <a:pt x="291418" y="281055"/>
                  </a:cubicBezTo>
                  <a:lnTo>
                    <a:pt x="196680" y="281055"/>
                  </a:lnTo>
                  <a:lnTo>
                    <a:pt x="208567" y="304666"/>
                  </a:lnTo>
                  <a:lnTo>
                    <a:pt x="238826" y="304666"/>
                  </a:lnTo>
                  <a:cubicBezTo>
                    <a:pt x="241347" y="304666"/>
                    <a:pt x="243509" y="306812"/>
                    <a:pt x="243509" y="309674"/>
                  </a:cubicBezTo>
                  <a:cubicBezTo>
                    <a:pt x="243509" y="312179"/>
                    <a:pt x="241347" y="313967"/>
                    <a:pt x="238826" y="313967"/>
                  </a:cubicBezTo>
                  <a:lnTo>
                    <a:pt x="205685" y="313967"/>
                  </a:lnTo>
                  <a:lnTo>
                    <a:pt x="109867" y="313967"/>
                  </a:lnTo>
                  <a:lnTo>
                    <a:pt x="76366" y="313967"/>
                  </a:lnTo>
                  <a:cubicBezTo>
                    <a:pt x="73845" y="313967"/>
                    <a:pt x="71684" y="312179"/>
                    <a:pt x="71684" y="309674"/>
                  </a:cubicBezTo>
                  <a:cubicBezTo>
                    <a:pt x="71684" y="306812"/>
                    <a:pt x="73845" y="304666"/>
                    <a:pt x="76366" y="304666"/>
                  </a:cubicBezTo>
                  <a:lnTo>
                    <a:pt x="106985" y="304666"/>
                  </a:lnTo>
                  <a:lnTo>
                    <a:pt x="118872" y="281055"/>
                  </a:lnTo>
                  <a:lnTo>
                    <a:pt x="23774" y="281055"/>
                  </a:lnTo>
                  <a:cubicBezTo>
                    <a:pt x="10806" y="281055"/>
                    <a:pt x="0" y="270322"/>
                    <a:pt x="0" y="257086"/>
                  </a:cubicBezTo>
                  <a:lnTo>
                    <a:pt x="0" y="243134"/>
                  </a:lnTo>
                  <a:cubicBezTo>
                    <a:pt x="0" y="240272"/>
                    <a:pt x="2161" y="238125"/>
                    <a:pt x="4683" y="238125"/>
                  </a:cubicBezTo>
                  <a:close/>
                  <a:moveTo>
                    <a:pt x="4586" y="173037"/>
                  </a:moveTo>
                  <a:cubicBezTo>
                    <a:pt x="7055" y="173037"/>
                    <a:pt x="9172" y="175170"/>
                    <a:pt x="9172" y="177657"/>
                  </a:cubicBezTo>
                  <a:lnTo>
                    <a:pt x="9172" y="215331"/>
                  </a:lnTo>
                  <a:cubicBezTo>
                    <a:pt x="9172" y="218174"/>
                    <a:pt x="7055" y="220307"/>
                    <a:pt x="4586" y="220307"/>
                  </a:cubicBezTo>
                  <a:cubicBezTo>
                    <a:pt x="2116" y="220307"/>
                    <a:pt x="0" y="218174"/>
                    <a:pt x="0" y="215331"/>
                  </a:cubicBezTo>
                  <a:lnTo>
                    <a:pt x="0" y="177657"/>
                  </a:lnTo>
                  <a:cubicBezTo>
                    <a:pt x="0" y="175170"/>
                    <a:pt x="2116" y="173037"/>
                    <a:pt x="4586" y="173037"/>
                  </a:cubicBezTo>
                  <a:close/>
                  <a:moveTo>
                    <a:pt x="119062" y="153987"/>
                  </a:moveTo>
                  <a:cubicBezTo>
                    <a:pt x="121444" y="153987"/>
                    <a:pt x="123485" y="156166"/>
                    <a:pt x="123485" y="159071"/>
                  </a:cubicBezTo>
                  <a:lnTo>
                    <a:pt x="123485" y="216804"/>
                  </a:lnTo>
                  <a:cubicBezTo>
                    <a:pt x="123485" y="219708"/>
                    <a:pt x="121444" y="221887"/>
                    <a:pt x="119062" y="221887"/>
                  </a:cubicBezTo>
                  <a:cubicBezTo>
                    <a:pt x="116341" y="221887"/>
                    <a:pt x="114300" y="219708"/>
                    <a:pt x="114300" y="216804"/>
                  </a:cubicBezTo>
                  <a:lnTo>
                    <a:pt x="114300" y="159071"/>
                  </a:lnTo>
                  <a:cubicBezTo>
                    <a:pt x="114300" y="156166"/>
                    <a:pt x="116341" y="153987"/>
                    <a:pt x="119062" y="153987"/>
                  </a:cubicBezTo>
                  <a:close/>
                  <a:moveTo>
                    <a:pt x="42686" y="149225"/>
                  </a:moveTo>
                  <a:cubicBezTo>
                    <a:pt x="45508" y="149225"/>
                    <a:pt x="47272" y="151405"/>
                    <a:pt x="47272" y="153948"/>
                  </a:cubicBezTo>
                  <a:lnTo>
                    <a:pt x="47272" y="216801"/>
                  </a:lnTo>
                  <a:cubicBezTo>
                    <a:pt x="47272" y="219707"/>
                    <a:pt x="45508" y="221887"/>
                    <a:pt x="42686" y="221887"/>
                  </a:cubicBezTo>
                  <a:cubicBezTo>
                    <a:pt x="40216" y="221887"/>
                    <a:pt x="38100" y="219707"/>
                    <a:pt x="38100" y="216801"/>
                  </a:cubicBezTo>
                  <a:lnTo>
                    <a:pt x="38100" y="153948"/>
                  </a:lnTo>
                  <a:cubicBezTo>
                    <a:pt x="38100" y="151405"/>
                    <a:pt x="40216" y="149225"/>
                    <a:pt x="42686" y="149225"/>
                  </a:cubicBezTo>
                  <a:close/>
                  <a:moveTo>
                    <a:pt x="157162" y="130175"/>
                  </a:moveTo>
                  <a:cubicBezTo>
                    <a:pt x="159544" y="130175"/>
                    <a:pt x="161585" y="132703"/>
                    <a:pt x="161585" y="135230"/>
                  </a:cubicBezTo>
                  <a:lnTo>
                    <a:pt x="161585" y="216834"/>
                  </a:lnTo>
                  <a:cubicBezTo>
                    <a:pt x="161585" y="219723"/>
                    <a:pt x="159544" y="221889"/>
                    <a:pt x="157162" y="221889"/>
                  </a:cubicBezTo>
                  <a:cubicBezTo>
                    <a:pt x="154441" y="221889"/>
                    <a:pt x="152400" y="219723"/>
                    <a:pt x="152400" y="216834"/>
                  </a:cubicBezTo>
                  <a:lnTo>
                    <a:pt x="152400" y="135230"/>
                  </a:lnTo>
                  <a:cubicBezTo>
                    <a:pt x="152400" y="132703"/>
                    <a:pt x="154441" y="130175"/>
                    <a:pt x="157162" y="130175"/>
                  </a:cubicBezTo>
                  <a:close/>
                  <a:moveTo>
                    <a:pt x="80622" y="130175"/>
                  </a:moveTo>
                  <a:cubicBezTo>
                    <a:pt x="83344" y="130175"/>
                    <a:pt x="85385" y="132703"/>
                    <a:pt x="85385" y="135230"/>
                  </a:cubicBezTo>
                  <a:lnTo>
                    <a:pt x="85385" y="216834"/>
                  </a:lnTo>
                  <a:cubicBezTo>
                    <a:pt x="85385" y="219723"/>
                    <a:pt x="83344" y="221889"/>
                    <a:pt x="80622" y="221889"/>
                  </a:cubicBezTo>
                  <a:cubicBezTo>
                    <a:pt x="78241" y="221889"/>
                    <a:pt x="76200" y="219723"/>
                    <a:pt x="76200" y="216834"/>
                  </a:cubicBezTo>
                  <a:lnTo>
                    <a:pt x="76200" y="135230"/>
                  </a:lnTo>
                  <a:cubicBezTo>
                    <a:pt x="76200" y="132703"/>
                    <a:pt x="78241" y="130175"/>
                    <a:pt x="80622" y="130175"/>
                  </a:cubicBezTo>
                  <a:close/>
                  <a:moveTo>
                    <a:pt x="309562" y="111125"/>
                  </a:moveTo>
                  <a:cubicBezTo>
                    <a:pt x="311604" y="111125"/>
                    <a:pt x="313985" y="113290"/>
                    <a:pt x="313985" y="116176"/>
                  </a:cubicBezTo>
                  <a:lnTo>
                    <a:pt x="313985" y="216838"/>
                  </a:lnTo>
                  <a:cubicBezTo>
                    <a:pt x="313985" y="219725"/>
                    <a:pt x="311604" y="221889"/>
                    <a:pt x="309562" y="221889"/>
                  </a:cubicBezTo>
                  <a:cubicBezTo>
                    <a:pt x="306841" y="221889"/>
                    <a:pt x="304800" y="219725"/>
                    <a:pt x="304800" y="216838"/>
                  </a:cubicBezTo>
                  <a:lnTo>
                    <a:pt x="304800" y="116176"/>
                  </a:lnTo>
                  <a:cubicBezTo>
                    <a:pt x="304800" y="113290"/>
                    <a:pt x="306841" y="111125"/>
                    <a:pt x="309562" y="111125"/>
                  </a:cubicBezTo>
                  <a:close/>
                  <a:moveTo>
                    <a:pt x="123915" y="109691"/>
                  </a:moveTo>
                  <a:cubicBezTo>
                    <a:pt x="118872" y="109691"/>
                    <a:pt x="114550" y="114351"/>
                    <a:pt x="114550" y="119370"/>
                  </a:cubicBezTo>
                  <a:cubicBezTo>
                    <a:pt x="114550" y="124747"/>
                    <a:pt x="118872" y="129049"/>
                    <a:pt x="123915" y="129049"/>
                  </a:cubicBezTo>
                  <a:cubicBezTo>
                    <a:pt x="129319" y="129049"/>
                    <a:pt x="133641" y="124747"/>
                    <a:pt x="133641" y="119370"/>
                  </a:cubicBezTo>
                  <a:cubicBezTo>
                    <a:pt x="133641" y="114351"/>
                    <a:pt x="129319" y="109691"/>
                    <a:pt x="123915" y="109691"/>
                  </a:cubicBezTo>
                  <a:close/>
                  <a:moveTo>
                    <a:pt x="195086" y="106362"/>
                  </a:moveTo>
                  <a:cubicBezTo>
                    <a:pt x="197555" y="106362"/>
                    <a:pt x="199672" y="108528"/>
                    <a:pt x="199672" y="111055"/>
                  </a:cubicBezTo>
                  <a:lnTo>
                    <a:pt x="199672" y="216835"/>
                  </a:lnTo>
                  <a:cubicBezTo>
                    <a:pt x="199672" y="219723"/>
                    <a:pt x="197555" y="221889"/>
                    <a:pt x="195086" y="221889"/>
                  </a:cubicBezTo>
                  <a:cubicBezTo>
                    <a:pt x="192264" y="221889"/>
                    <a:pt x="190500" y="219723"/>
                    <a:pt x="190500" y="216835"/>
                  </a:cubicBezTo>
                  <a:lnTo>
                    <a:pt x="190500" y="111055"/>
                  </a:lnTo>
                  <a:cubicBezTo>
                    <a:pt x="190500" y="108528"/>
                    <a:pt x="192264" y="106362"/>
                    <a:pt x="195086" y="106362"/>
                  </a:cubicBezTo>
                  <a:close/>
                  <a:moveTo>
                    <a:pt x="271122" y="101600"/>
                  </a:moveTo>
                  <a:cubicBezTo>
                    <a:pt x="273844" y="101600"/>
                    <a:pt x="275885" y="103406"/>
                    <a:pt x="275885" y="106296"/>
                  </a:cubicBezTo>
                  <a:lnTo>
                    <a:pt x="275885" y="216832"/>
                  </a:lnTo>
                  <a:cubicBezTo>
                    <a:pt x="275885" y="219722"/>
                    <a:pt x="273844" y="221889"/>
                    <a:pt x="271122" y="221889"/>
                  </a:cubicBezTo>
                  <a:cubicBezTo>
                    <a:pt x="268741" y="221889"/>
                    <a:pt x="266700" y="219722"/>
                    <a:pt x="266700" y="216832"/>
                  </a:cubicBezTo>
                  <a:lnTo>
                    <a:pt x="266700" y="106296"/>
                  </a:lnTo>
                  <a:cubicBezTo>
                    <a:pt x="266700" y="103406"/>
                    <a:pt x="268741" y="101600"/>
                    <a:pt x="271122" y="101600"/>
                  </a:cubicBezTo>
                  <a:close/>
                  <a:moveTo>
                    <a:pt x="233186" y="92075"/>
                  </a:moveTo>
                  <a:cubicBezTo>
                    <a:pt x="235655" y="92075"/>
                    <a:pt x="237772" y="94238"/>
                    <a:pt x="237772" y="96763"/>
                  </a:cubicBezTo>
                  <a:lnTo>
                    <a:pt x="237772" y="216841"/>
                  </a:lnTo>
                  <a:cubicBezTo>
                    <a:pt x="237772" y="219726"/>
                    <a:pt x="235655" y="221890"/>
                    <a:pt x="233186" y="221890"/>
                  </a:cubicBezTo>
                  <a:cubicBezTo>
                    <a:pt x="230716" y="221890"/>
                    <a:pt x="228600" y="219726"/>
                    <a:pt x="228600" y="216841"/>
                  </a:cubicBezTo>
                  <a:lnTo>
                    <a:pt x="228600" y="96763"/>
                  </a:lnTo>
                  <a:cubicBezTo>
                    <a:pt x="228600" y="94238"/>
                    <a:pt x="230716" y="92075"/>
                    <a:pt x="233186" y="92075"/>
                  </a:cubicBezTo>
                  <a:close/>
                  <a:moveTo>
                    <a:pt x="73845" y="84598"/>
                  </a:moveTo>
                  <a:cubicBezTo>
                    <a:pt x="68442" y="84598"/>
                    <a:pt x="64119" y="89258"/>
                    <a:pt x="64119" y="94277"/>
                  </a:cubicBezTo>
                  <a:cubicBezTo>
                    <a:pt x="64119" y="99654"/>
                    <a:pt x="68442" y="103956"/>
                    <a:pt x="73845" y="103956"/>
                  </a:cubicBezTo>
                  <a:cubicBezTo>
                    <a:pt x="78888" y="103956"/>
                    <a:pt x="83571" y="99654"/>
                    <a:pt x="83571" y="94277"/>
                  </a:cubicBezTo>
                  <a:cubicBezTo>
                    <a:pt x="83571" y="89258"/>
                    <a:pt x="78888" y="84598"/>
                    <a:pt x="73845" y="84598"/>
                  </a:cubicBezTo>
                  <a:close/>
                  <a:moveTo>
                    <a:pt x="219374" y="49827"/>
                  </a:moveTo>
                  <a:cubicBezTo>
                    <a:pt x="214331" y="49827"/>
                    <a:pt x="210008" y="53770"/>
                    <a:pt x="210008" y="59147"/>
                  </a:cubicBezTo>
                  <a:cubicBezTo>
                    <a:pt x="210008" y="64524"/>
                    <a:pt x="214331" y="68826"/>
                    <a:pt x="219374" y="68826"/>
                  </a:cubicBezTo>
                  <a:cubicBezTo>
                    <a:pt x="224777" y="68826"/>
                    <a:pt x="229100" y="64524"/>
                    <a:pt x="229100" y="59147"/>
                  </a:cubicBezTo>
                  <a:cubicBezTo>
                    <a:pt x="229100" y="53770"/>
                    <a:pt x="224777" y="49827"/>
                    <a:pt x="219374" y="49827"/>
                  </a:cubicBezTo>
                  <a:close/>
                  <a:moveTo>
                    <a:pt x="23774" y="9320"/>
                  </a:moveTo>
                  <a:cubicBezTo>
                    <a:pt x="15849" y="9320"/>
                    <a:pt x="9365" y="15772"/>
                    <a:pt x="9365" y="23659"/>
                  </a:cubicBezTo>
                  <a:lnTo>
                    <a:pt x="9365" y="140519"/>
                  </a:lnTo>
                  <a:lnTo>
                    <a:pt x="56554" y="102522"/>
                  </a:lnTo>
                  <a:cubicBezTo>
                    <a:pt x="55474" y="100012"/>
                    <a:pt x="54393" y="97145"/>
                    <a:pt x="54393" y="94277"/>
                  </a:cubicBezTo>
                  <a:cubicBezTo>
                    <a:pt x="54393" y="83881"/>
                    <a:pt x="63038" y="75278"/>
                    <a:pt x="73845" y="75278"/>
                  </a:cubicBezTo>
                  <a:cubicBezTo>
                    <a:pt x="84291" y="75278"/>
                    <a:pt x="92937" y="83881"/>
                    <a:pt x="92937" y="94277"/>
                  </a:cubicBezTo>
                  <a:cubicBezTo>
                    <a:pt x="92937" y="95711"/>
                    <a:pt x="92937" y="97145"/>
                    <a:pt x="92576" y="98579"/>
                  </a:cubicBezTo>
                  <a:lnTo>
                    <a:pt x="109507" y="107182"/>
                  </a:lnTo>
                  <a:cubicBezTo>
                    <a:pt x="113109" y="103239"/>
                    <a:pt x="118152" y="100371"/>
                    <a:pt x="123915" y="100371"/>
                  </a:cubicBezTo>
                  <a:cubicBezTo>
                    <a:pt x="129319" y="100371"/>
                    <a:pt x="134002" y="102522"/>
                    <a:pt x="137244" y="105748"/>
                  </a:cubicBezTo>
                  <a:lnTo>
                    <a:pt x="201363" y="64883"/>
                  </a:lnTo>
                  <a:cubicBezTo>
                    <a:pt x="200642" y="63090"/>
                    <a:pt x="200282" y="61298"/>
                    <a:pt x="200282" y="59147"/>
                  </a:cubicBezTo>
                  <a:cubicBezTo>
                    <a:pt x="200282" y="48393"/>
                    <a:pt x="208927" y="39790"/>
                    <a:pt x="219374" y="39790"/>
                  </a:cubicBezTo>
                  <a:cubicBezTo>
                    <a:pt x="230180" y="39790"/>
                    <a:pt x="238826" y="48393"/>
                    <a:pt x="238826" y="59147"/>
                  </a:cubicBezTo>
                  <a:cubicBezTo>
                    <a:pt x="238826" y="59147"/>
                    <a:pt x="238826" y="59147"/>
                    <a:pt x="238826" y="59506"/>
                  </a:cubicBezTo>
                  <a:lnTo>
                    <a:pt x="305827" y="78146"/>
                  </a:lnTo>
                  <a:lnTo>
                    <a:pt x="305827" y="23659"/>
                  </a:lnTo>
                  <a:cubicBezTo>
                    <a:pt x="305827" y="15772"/>
                    <a:pt x="299343" y="9320"/>
                    <a:pt x="291418" y="9320"/>
                  </a:cubicBezTo>
                  <a:lnTo>
                    <a:pt x="23774" y="9320"/>
                  </a:lnTo>
                  <a:close/>
                  <a:moveTo>
                    <a:pt x="23774" y="0"/>
                  </a:moveTo>
                  <a:lnTo>
                    <a:pt x="291418" y="0"/>
                  </a:lnTo>
                  <a:cubicBezTo>
                    <a:pt x="304746" y="0"/>
                    <a:pt x="315553" y="10754"/>
                    <a:pt x="315553" y="23659"/>
                  </a:cubicBezTo>
                  <a:lnTo>
                    <a:pt x="315553" y="84240"/>
                  </a:lnTo>
                  <a:cubicBezTo>
                    <a:pt x="315553" y="84598"/>
                    <a:pt x="315553" y="84598"/>
                    <a:pt x="315553" y="84957"/>
                  </a:cubicBezTo>
                  <a:cubicBezTo>
                    <a:pt x="315553" y="85315"/>
                    <a:pt x="315553" y="85315"/>
                    <a:pt x="315553" y="85674"/>
                  </a:cubicBezTo>
                  <a:cubicBezTo>
                    <a:pt x="315193" y="86032"/>
                    <a:pt x="315193" y="86032"/>
                    <a:pt x="315193" y="86032"/>
                  </a:cubicBezTo>
                  <a:cubicBezTo>
                    <a:pt x="314832" y="86391"/>
                    <a:pt x="314832" y="86749"/>
                    <a:pt x="314832" y="86749"/>
                  </a:cubicBezTo>
                  <a:cubicBezTo>
                    <a:pt x="314472" y="87108"/>
                    <a:pt x="314112" y="87466"/>
                    <a:pt x="314112" y="87466"/>
                  </a:cubicBezTo>
                  <a:cubicBezTo>
                    <a:pt x="314112" y="87824"/>
                    <a:pt x="313752" y="87824"/>
                    <a:pt x="313391" y="88183"/>
                  </a:cubicBezTo>
                  <a:cubicBezTo>
                    <a:pt x="313031" y="88183"/>
                    <a:pt x="313031" y="88541"/>
                    <a:pt x="312671" y="88541"/>
                  </a:cubicBezTo>
                  <a:cubicBezTo>
                    <a:pt x="312311" y="88900"/>
                    <a:pt x="312311" y="88900"/>
                    <a:pt x="311951" y="88900"/>
                  </a:cubicBezTo>
                  <a:cubicBezTo>
                    <a:pt x="311590" y="88900"/>
                    <a:pt x="311230" y="89258"/>
                    <a:pt x="310870" y="89258"/>
                  </a:cubicBezTo>
                  <a:cubicBezTo>
                    <a:pt x="310510" y="89258"/>
                    <a:pt x="310149" y="89258"/>
                    <a:pt x="310149" y="88900"/>
                  </a:cubicBezTo>
                  <a:cubicBezTo>
                    <a:pt x="309789" y="88900"/>
                    <a:pt x="309429" y="88900"/>
                    <a:pt x="309429" y="88900"/>
                  </a:cubicBezTo>
                  <a:lnTo>
                    <a:pt x="235944" y="68467"/>
                  </a:lnTo>
                  <a:cubicBezTo>
                    <a:pt x="232702" y="74561"/>
                    <a:pt x="226578" y="78146"/>
                    <a:pt x="219374" y="78146"/>
                  </a:cubicBezTo>
                  <a:cubicBezTo>
                    <a:pt x="214331" y="78146"/>
                    <a:pt x="210008" y="76354"/>
                    <a:pt x="206406" y="73127"/>
                  </a:cubicBezTo>
                  <a:lnTo>
                    <a:pt x="142287" y="113634"/>
                  </a:lnTo>
                  <a:cubicBezTo>
                    <a:pt x="143007" y="115785"/>
                    <a:pt x="143007" y="117578"/>
                    <a:pt x="143007" y="119370"/>
                  </a:cubicBezTo>
                  <a:cubicBezTo>
                    <a:pt x="143007" y="130124"/>
                    <a:pt x="134722" y="138727"/>
                    <a:pt x="123915" y="138727"/>
                  </a:cubicBezTo>
                  <a:cubicBezTo>
                    <a:pt x="113469" y="138727"/>
                    <a:pt x="104824" y="130124"/>
                    <a:pt x="104824" y="119370"/>
                  </a:cubicBezTo>
                  <a:cubicBezTo>
                    <a:pt x="104824" y="118294"/>
                    <a:pt x="105184" y="116861"/>
                    <a:pt x="105184" y="115785"/>
                  </a:cubicBezTo>
                  <a:lnTo>
                    <a:pt x="88254" y="106823"/>
                  </a:lnTo>
                  <a:cubicBezTo>
                    <a:pt x="84651" y="110766"/>
                    <a:pt x="79608" y="113276"/>
                    <a:pt x="73845" y="113276"/>
                  </a:cubicBezTo>
                  <a:cubicBezTo>
                    <a:pt x="69522" y="113276"/>
                    <a:pt x="65560" y="112201"/>
                    <a:pt x="62678" y="109691"/>
                  </a:cubicBezTo>
                  <a:lnTo>
                    <a:pt x="7564" y="154141"/>
                  </a:lnTo>
                  <a:cubicBezTo>
                    <a:pt x="7564" y="154500"/>
                    <a:pt x="7204" y="154500"/>
                    <a:pt x="7204" y="154858"/>
                  </a:cubicBezTo>
                  <a:cubicBezTo>
                    <a:pt x="6844" y="154858"/>
                    <a:pt x="6484" y="154858"/>
                    <a:pt x="6484" y="155217"/>
                  </a:cubicBezTo>
                  <a:cubicBezTo>
                    <a:pt x="5763" y="155217"/>
                    <a:pt x="5403" y="155217"/>
                    <a:pt x="4683" y="155217"/>
                  </a:cubicBezTo>
                  <a:cubicBezTo>
                    <a:pt x="3962" y="155217"/>
                    <a:pt x="3242" y="155217"/>
                    <a:pt x="2521" y="154858"/>
                  </a:cubicBezTo>
                  <a:cubicBezTo>
                    <a:pt x="2161" y="154500"/>
                    <a:pt x="1801" y="154141"/>
                    <a:pt x="1080" y="153783"/>
                  </a:cubicBezTo>
                  <a:cubicBezTo>
                    <a:pt x="1080" y="153424"/>
                    <a:pt x="1080" y="153424"/>
                    <a:pt x="1080" y="153424"/>
                  </a:cubicBezTo>
                  <a:lnTo>
                    <a:pt x="720" y="153066"/>
                  </a:lnTo>
                  <a:cubicBezTo>
                    <a:pt x="360" y="152707"/>
                    <a:pt x="360" y="152707"/>
                    <a:pt x="360" y="151990"/>
                  </a:cubicBezTo>
                  <a:cubicBezTo>
                    <a:pt x="0" y="151990"/>
                    <a:pt x="0" y="151632"/>
                    <a:pt x="0" y="151274"/>
                  </a:cubicBezTo>
                  <a:cubicBezTo>
                    <a:pt x="0" y="151274"/>
                    <a:pt x="0" y="150915"/>
                    <a:pt x="0" y="150557"/>
                  </a:cubicBezTo>
                  <a:lnTo>
                    <a:pt x="0" y="23659"/>
                  </a:lnTo>
                  <a:cubicBezTo>
                    <a:pt x="0" y="10754"/>
                    <a:pt x="10806" y="0"/>
                    <a:pt x="2377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sz="525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6115CDC-847B-0445-B4E7-EDAE918BD6A5}"/>
              </a:ext>
            </a:extLst>
          </p:cNvPr>
          <p:cNvSpPr txBox="1"/>
          <p:nvPr/>
        </p:nvSpPr>
        <p:spPr>
          <a:xfrm>
            <a:off x="1431113" y="3401879"/>
            <a:ext cx="1359732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dirty="0">
                <a:solidFill>
                  <a:srgbClr val="10C085"/>
                </a:solidFill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A9FD11FB-D7DB-EE4E-BC52-3F0AEF2E3543}"/>
              </a:ext>
            </a:extLst>
          </p:cNvPr>
          <p:cNvSpPr txBox="1">
            <a:spLocks/>
          </p:cNvSpPr>
          <p:nvPr/>
        </p:nvSpPr>
        <p:spPr>
          <a:xfrm>
            <a:off x="1021177" y="3789459"/>
            <a:ext cx="2179602" cy="582491"/>
          </a:xfrm>
          <a:prstGeom prst="rect">
            <a:avLst/>
          </a:prstGeom>
        </p:spPr>
        <p:txBody>
          <a:bodyPr vert="horz" wrap="square" lIns="81559" tIns="40779" rIns="81559" bIns="4077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5A82B7AA-7807-804C-94C5-66274B2E778E}"/>
              </a:ext>
            </a:extLst>
          </p:cNvPr>
          <p:cNvSpPr txBox="1"/>
          <p:nvPr/>
        </p:nvSpPr>
        <p:spPr>
          <a:xfrm>
            <a:off x="6353157" y="3401879"/>
            <a:ext cx="1359732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dirty="0">
                <a:solidFill>
                  <a:srgbClr val="008EE6"/>
                </a:solidFill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EB84D9E1-D5AB-C24C-AFEB-CA59DE62158D}"/>
              </a:ext>
            </a:extLst>
          </p:cNvPr>
          <p:cNvSpPr txBox="1">
            <a:spLocks/>
          </p:cNvSpPr>
          <p:nvPr/>
        </p:nvSpPr>
        <p:spPr>
          <a:xfrm>
            <a:off x="5943221" y="3789459"/>
            <a:ext cx="2179602" cy="582491"/>
          </a:xfrm>
          <a:prstGeom prst="rect">
            <a:avLst/>
          </a:prstGeom>
        </p:spPr>
        <p:txBody>
          <a:bodyPr vert="horz" wrap="square" lIns="81559" tIns="40779" rIns="81559" bIns="4077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043C10C-6602-2345-AE1C-7AE2EE1760C4}"/>
              </a:ext>
            </a:extLst>
          </p:cNvPr>
          <p:cNvSpPr txBox="1"/>
          <p:nvPr/>
        </p:nvSpPr>
        <p:spPr>
          <a:xfrm>
            <a:off x="3892135" y="3401879"/>
            <a:ext cx="1359732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dirty="0">
                <a:solidFill>
                  <a:srgbClr val="2CBAB7"/>
                </a:solidFill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="" xmlns:a16="http://schemas.microsoft.com/office/drawing/2014/main" id="{695BF634-3CFC-6F40-ADDC-BCF429521254}"/>
              </a:ext>
            </a:extLst>
          </p:cNvPr>
          <p:cNvSpPr txBox="1">
            <a:spLocks/>
          </p:cNvSpPr>
          <p:nvPr/>
        </p:nvSpPr>
        <p:spPr>
          <a:xfrm>
            <a:off x="3482199" y="3789459"/>
            <a:ext cx="2179602" cy="582491"/>
          </a:xfrm>
          <a:prstGeom prst="rect">
            <a:avLst/>
          </a:prstGeom>
        </p:spPr>
        <p:txBody>
          <a:bodyPr vert="horz" wrap="square" lIns="81559" tIns="40779" rIns="81559" bIns="4077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Green marketing is a practice whereby companies seek to go above and beyond traditional.</a:t>
            </a:r>
          </a:p>
        </p:txBody>
      </p:sp>
      <p:sp>
        <p:nvSpPr>
          <p:cNvPr id="16" name="標題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6213" indent="-176213"/>
            <a:r>
              <a:rPr lang="en-US" dirty="0" smtClean="0">
                <a:solidFill>
                  <a:srgbClr val="474242"/>
                </a:solidFill>
              </a:rPr>
              <a:t>Overview Layout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7022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標題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6213" indent="-176213"/>
            <a:r>
              <a:rPr lang="en-US" dirty="0" smtClean="0">
                <a:solidFill>
                  <a:srgbClr val="474242"/>
                </a:solidFill>
              </a:rPr>
              <a:t>Overview Layout </a:t>
            </a:r>
            <a:endParaRPr lang="en-US" altLang="zh-TW" dirty="0" smtClean="0"/>
          </a:p>
        </p:txBody>
      </p:sp>
      <p:grpSp>
        <p:nvGrpSpPr>
          <p:cNvPr id="2" name="群組 171"/>
          <p:cNvGrpSpPr/>
          <p:nvPr/>
        </p:nvGrpSpPr>
        <p:grpSpPr>
          <a:xfrm>
            <a:off x="1594190" y="1214428"/>
            <a:ext cx="812084" cy="812084"/>
            <a:chOff x="2022675" y="1357304"/>
            <a:chExt cx="812084" cy="812084"/>
          </a:xfrm>
        </p:grpSpPr>
        <p:sp>
          <p:nvSpPr>
            <p:cNvPr id="41" name="Oval 3">
              <a:extLst>
                <a:ext uri="{FF2B5EF4-FFF2-40B4-BE49-F238E27FC236}">
                  <a16:creationId xmlns="" xmlns:a16="http://schemas.microsoft.com/office/drawing/2014/main" id="{1D41705E-BCE7-604C-A5FD-47EAE89F03DF}"/>
                </a:ext>
              </a:extLst>
            </p:cNvPr>
            <p:cNvSpPr/>
            <p:nvPr/>
          </p:nvSpPr>
          <p:spPr>
            <a:xfrm>
              <a:off x="2022675" y="1357304"/>
              <a:ext cx="812084" cy="812084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159" name="Freeform 131">
              <a:extLst>
                <a:ext uri="{FF2B5EF4-FFF2-40B4-BE49-F238E27FC236}">
                  <a16:creationId xmlns="" xmlns:a16="http://schemas.microsoft.com/office/drawing/2014/main" id="{86705096-4E21-5340-AC35-9A158680DF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9304" y="1543934"/>
              <a:ext cx="438827" cy="438825"/>
            </a:xfrm>
            <a:custGeom>
              <a:avLst/>
              <a:gdLst>
                <a:gd name="T0" fmla="*/ 55 w 55"/>
                <a:gd name="T1" fmla="*/ 28 h 55"/>
                <a:gd name="T2" fmla="*/ 27 w 55"/>
                <a:gd name="T3" fmla="*/ 55 h 55"/>
                <a:gd name="T4" fmla="*/ 0 w 55"/>
                <a:gd name="T5" fmla="*/ 28 h 55"/>
                <a:gd name="T6" fmla="*/ 27 w 55"/>
                <a:gd name="T7" fmla="*/ 0 h 55"/>
                <a:gd name="T8" fmla="*/ 55 w 55"/>
                <a:gd name="T9" fmla="*/ 28 h 55"/>
                <a:gd name="T10" fmla="*/ 42 w 55"/>
                <a:gd name="T11" fmla="*/ 28 h 55"/>
                <a:gd name="T12" fmla="*/ 41 w 55"/>
                <a:gd name="T13" fmla="*/ 26 h 55"/>
                <a:gd name="T14" fmla="*/ 21 w 55"/>
                <a:gd name="T15" fmla="*/ 14 h 55"/>
                <a:gd name="T16" fmla="*/ 19 w 55"/>
                <a:gd name="T17" fmla="*/ 14 h 55"/>
                <a:gd name="T18" fmla="*/ 18 w 55"/>
                <a:gd name="T19" fmla="*/ 16 h 55"/>
                <a:gd name="T20" fmla="*/ 18 w 55"/>
                <a:gd name="T21" fmla="*/ 39 h 55"/>
                <a:gd name="T22" fmla="*/ 19 w 55"/>
                <a:gd name="T23" fmla="*/ 41 h 55"/>
                <a:gd name="T24" fmla="*/ 20 w 55"/>
                <a:gd name="T25" fmla="*/ 41 h 55"/>
                <a:gd name="T26" fmla="*/ 21 w 55"/>
                <a:gd name="T27" fmla="*/ 41 h 55"/>
                <a:gd name="T28" fmla="*/ 41 w 55"/>
                <a:gd name="T29" fmla="*/ 30 h 55"/>
                <a:gd name="T30" fmla="*/ 42 w 55"/>
                <a:gd name="T31" fmla="*/ 28 h 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5" h="55">
                  <a:moveTo>
                    <a:pt x="55" y="28"/>
                  </a:moveTo>
                  <a:cubicBezTo>
                    <a:pt x="55" y="43"/>
                    <a:pt x="42" y="55"/>
                    <a:pt x="27" y="55"/>
                  </a:cubicBez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42" y="0"/>
                    <a:pt x="55" y="13"/>
                    <a:pt x="55" y="28"/>
                  </a:cubicBezTo>
                  <a:close/>
                  <a:moveTo>
                    <a:pt x="42" y="28"/>
                  </a:moveTo>
                  <a:cubicBezTo>
                    <a:pt x="42" y="27"/>
                    <a:pt x="42" y="26"/>
                    <a:pt x="41" y="26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0" y="14"/>
                    <a:pt x="19" y="14"/>
                  </a:cubicBezTo>
                  <a:cubicBezTo>
                    <a:pt x="18" y="15"/>
                    <a:pt x="18" y="16"/>
                    <a:pt x="18" y="16"/>
                  </a:cubicBezTo>
                  <a:cubicBezTo>
                    <a:pt x="18" y="39"/>
                    <a:pt x="18" y="39"/>
                    <a:pt x="18" y="39"/>
                  </a:cubicBezTo>
                  <a:cubicBezTo>
                    <a:pt x="18" y="40"/>
                    <a:pt x="18" y="41"/>
                    <a:pt x="19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2" y="29"/>
                    <a:pt x="42" y="29"/>
                    <a:pt x="42" y="2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群組 196"/>
          <p:cNvGrpSpPr/>
          <p:nvPr/>
        </p:nvGrpSpPr>
        <p:grpSpPr>
          <a:xfrm>
            <a:off x="1594190" y="3188426"/>
            <a:ext cx="812084" cy="812084"/>
            <a:chOff x="1424025" y="3188426"/>
            <a:chExt cx="812084" cy="812084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1D41705E-BCE7-604C-A5FD-47EAE89F03DF}"/>
                </a:ext>
              </a:extLst>
            </p:cNvPr>
            <p:cNvSpPr/>
            <p:nvPr/>
          </p:nvSpPr>
          <p:spPr>
            <a:xfrm>
              <a:off x="1424025" y="3188426"/>
              <a:ext cx="812084" cy="812084"/>
            </a:xfrm>
            <a:prstGeom prst="ellipse">
              <a:avLst/>
            </a:prstGeom>
            <a:solidFill>
              <a:srgbClr val="008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162" name="Freeform 178">
              <a:extLst>
                <a:ext uri="{FF2B5EF4-FFF2-40B4-BE49-F238E27FC236}">
                  <a16:creationId xmlns="" xmlns:a16="http://schemas.microsoft.com/office/drawing/2014/main" id="{B1DC4A12-C261-2541-B2DF-3C139D99E2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7153" y="3419046"/>
              <a:ext cx="465829" cy="350845"/>
            </a:xfrm>
            <a:custGeom>
              <a:avLst/>
              <a:gdLst>
                <a:gd name="T0" fmla="*/ 158 w 158"/>
                <a:gd name="T1" fmla="*/ 119 h 119"/>
                <a:gd name="T2" fmla="*/ 0 w 158"/>
                <a:gd name="T3" fmla="*/ 119 h 119"/>
                <a:gd name="T4" fmla="*/ 0 w 158"/>
                <a:gd name="T5" fmla="*/ 0 h 119"/>
                <a:gd name="T6" fmla="*/ 9 w 158"/>
                <a:gd name="T7" fmla="*/ 0 h 119"/>
                <a:gd name="T8" fmla="*/ 9 w 158"/>
                <a:gd name="T9" fmla="*/ 108 h 119"/>
                <a:gd name="T10" fmla="*/ 158 w 158"/>
                <a:gd name="T11" fmla="*/ 108 h 119"/>
                <a:gd name="T12" fmla="*/ 158 w 158"/>
                <a:gd name="T13" fmla="*/ 119 h 119"/>
                <a:gd name="T14" fmla="*/ 50 w 158"/>
                <a:gd name="T15" fmla="*/ 99 h 119"/>
                <a:gd name="T16" fmla="*/ 29 w 158"/>
                <a:gd name="T17" fmla="*/ 99 h 119"/>
                <a:gd name="T18" fmla="*/ 29 w 158"/>
                <a:gd name="T19" fmla="*/ 60 h 119"/>
                <a:gd name="T20" fmla="*/ 50 w 158"/>
                <a:gd name="T21" fmla="*/ 60 h 119"/>
                <a:gd name="T22" fmla="*/ 50 w 158"/>
                <a:gd name="T23" fmla="*/ 99 h 119"/>
                <a:gd name="T24" fmla="*/ 78 w 158"/>
                <a:gd name="T25" fmla="*/ 99 h 119"/>
                <a:gd name="T26" fmla="*/ 59 w 158"/>
                <a:gd name="T27" fmla="*/ 99 h 119"/>
                <a:gd name="T28" fmla="*/ 59 w 158"/>
                <a:gd name="T29" fmla="*/ 19 h 119"/>
                <a:gd name="T30" fmla="*/ 78 w 158"/>
                <a:gd name="T31" fmla="*/ 19 h 119"/>
                <a:gd name="T32" fmla="*/ 78 w 158"/>
                <a:gd name="T33" fmla="*/ 99 h 119"/>
                <a:gd name="T34" fmla="*/ 109 w 158"/>
                <a:gd name="T35" fmla="*/ 99 h 119"/>
                <a:gd name="T36" fmla="*/ 89 w 158"/>
                <a:gd name="T37" fmla="*/ 99 h 119"/>
                <a:gd name="T38" fmla="*/ 89 w 158"/>
                <a:gd name="T39" fmla="*/ 39 h 119"/>
                <a:gd name="T40" fmla="*/ 109 w 158"/>
                <a:gd name="T41" fmla="*/ 39 h 119"/>
                <a:gd name="T42" fmla="*/ 109 w 158"/>
                <a:gd name="T43" fmla="*/ 99 h 119"/>
                <a:gd name="T44" fmla="*/ 139 w 158"/>
                <a:gd name="T45" fmla="*/ 99 h 119"/>
                <a:gd name="T46" fmla="*/ 119 w 158"/>
                <a:gd name="T47" fmla="*/ 99 h 119"/>
                <a:gd name="T48" fmla="*/ 119 w 158"/>
                <a:gd name="T49" fmla="*/ 11 h 119"/>
                <a:gd name="T50" fmla="*/ 139 w 158"/>
                <a:gd name="T51" fmla="*/ 11 h 119"/>
                <a:gd name="T52" fmla="*/ 139 w 158"/>
                <a:gd name="T53" fmla="*/ 99 h 11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58" h="119">
                  <a:moveTo>
                    <a:pt x="158" y="119"/>
                  </a:moveTo>
                  <a:lnTo>
                    <a:pt x="0" y="119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108"/>
                  </a:lnTo>
                  <a:lnTo>
                    <a:pt x="158" y="108"/>
                  </a:lnTo>
                  <a:lnTo>
                    <a:pt x="158" y="119"/>
                  </a:lnTo>
                  <a:close/>
                  <a:moveTo>
                    <a:pt x="50" y="99"/>
                  </a:moveTo>
                  <a:lnTo>
                    <a:pt x="29" y="99"/>
                  </a:lnTo>
                  <a:lnTo>
                    <a:pt x="29" y="60"/>
                  </a:lnTo>
                  <a:lnTo>
                    <a:pt x="50" y="60"/>
                  </a:lnTo>
                  <a:lnTo>
                    <a:pt x="50" y="99"/>
                  </a:lnTo>
                  <a:close/>
                  <a:moveTo>
                    <a:pt x="78" y="99"/>
                  </a:moveTo>
                  <a:lnTo>
                    <a:pt x="59" y="99"/>
                  </a:lnTo>
                  <a:lnTo>
                    <a:pt x="59" y="19"/>
                  </a:lnTo>
                  <a:lnTo>
                    <a:pt x="78" y="19"/>
                  </a:lnTo>
                  <a:lnTo>
                    <a:pt x="78" y="99"/>
                  </a:lnTo>
                  <a:close/>
                  <a:moveTo>
                    <a:pt x="109" y="99"/>
                  </a:moveTo>
                  <a:lnTo>
                    <a:pt x="89" y="99"/>
                  </a:lnTo>
                  <a:lnTo>
                    <a:pt x="89" y="39"/>
                  </a:lnTo>
                  <a:lnTo>
                    <a:pt x="109" y="39"/>
                  </a:lnTo>
                  <a:lnTo>
                    <a:pt x="109" y="99"/>
                  </a:lnTo>
                  <a:close/>
                  <a:moveTo>
                    <a:pt x="139" y="99"/>
                  </a:moveTo>
                  <a:lnTo>
                    <a:pt x="119" y="99"/>
                  </a:lnTo>
                  <a:lnTo>
                    <a:pt x="119" y="11"/>
                  </a:lnTo>
                  <a:lnTo>
                    <a:pt x="139" y="11"/>
                  </a:lnTo>
                  <a:lnTo>
                    <a:pt x="139" y="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1" name="文字方塊 170"/>
          <p:cNvSpPr txBox="1"/>
          <p:nvPr/>
        </p:nvSpPr>
        <p:spPr>
          <a:xfrm>
            <a:off x="920232" y="2143122"/>
            <a:ext cx="216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ea typeface="League Spartan" charset="0"/>
                <a:cs typeface="Poppins" pitchFamily="2" charset="77"/>
              </a:rPr>
              <a:t>YOUR TITLE 01</a:t>
            </a:r>
            <a:endParaRPr lang="en-US" dirty="0" smtClean="0">
              <a:ea typeface="League Spartan" charset="0"/>
              <a:cs typeface="Poppins" pitchFamily="2" charset="77"/>
            </a:endParaRPr>
          </a:p>
          <a:p>
            <a:pPr algn="ctr"/>
            <a:r>
              <a:rPr lang="en-US" sz="1200" dirty="0" smtClean="0"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91" name="文字方塊 190"/>
          <p:cNvSpPr txBox="1"/>
          <p:nvPr/>
        </p:nvSpPr>
        <p:spPr>
          <a:xfrm>
            <a:off x="920232" y="4117120"/>
            <a:ext cx="216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EE6"/>
                </a:solidFill>
                <a:ea typeface="League Spartan" charset="0"/>
                <a:cs typeface="Poppins" pitchFamily="2" charset="77"/>
              </a:rPr>
              <a:t>YOUR TITLE 04</a:t>
            </a:r>
          </a:p>
          <a:p>
            <a:pPr algn="ctr"/>
            <a:r>
              <a:rPr lang="en-US" sz="1200" dirty="0" smtClean="0"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grpSp>
        <p:nvGrpSpPr>
          <p:cNvPr id="7" name="群組 172"/>
          <p:cNvGrpSpPr/>
          <p:nvPr/>
        </p:nvGrpSpPr>
        <p:grpSpPr>
          <a:xfrm>
            <a:off x="4210607" y="1214428"/>
            <a:ext cx="812084" cy="812084"/>
            <a:chOff x="4237624" y="1357304"/>
            <a:chExt cx="812084" cy="812084"/>
          </a:xfrm>
        </p:grpSpPr>
        <p:sp>
          <p:nvSpPr>
            <p:cNvPr id="51" name="Oval 5">
              <a:extLst>
                <a:ext uri="{FF2B5EF4-FFF2-40B4-BE49-F238E27FC236}">
                  <a16:creationId xmlns="" xmlns:a16="http://schemas.microsoft.com/office/drawing/2014/main" id="{DF85A3E9-5794-FF43-B1FA-91323BF58A8D}"/>
                </a:ext>
              </a:extLst>
            </p:cNvPr>
            <p:cNvSpPr/>
            <p:nvPr/>
          </p:nvSpPr>
          <p:spPr>
            <a:xfrm>
              <a:off x="4237624" y="1357304"/>
              <a:ext cx="812084" cy="812084"/>
            </a:xfrm>
            <a:prstGeom prst="ellipse">
              <a:avLst/>
            </a:prstGeom>
            <a:solidFill>
              <a:srgbClr val="2CBA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158" name="Freeform 20">
              <a:extLst>
                <a:ext uri="{FF2B5EF4-FFF2-40B4-BE49-F238E27FC236}">
                  <a16:creationId xmlns="" xmlns:a16="http://schemas.microsoft.com/office/drawing/2014/main" id="{66B94A66-F248-514B-92EB-DA3BF4688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5070" y="1584751"/>
              <a:ext cx="357192" cy="357190"/>
            </a:xfrm>
            <a:custGeom>
              <a:avLst/>
              <a:gdLst>
                <a:gd name="T0" fmla="*/ 33 w 55"/>
                <a:gd name="T1" fmla="*/ 27 h 55"/>
                <a:gd name="T2" fmla="*/ 46 w 55"/>
                <a:gd name="T3" fmla="*/ 40 h 55"/>
                <a:gd name="T4" fmla="*/ 51 w 55"/>
                <a:gd name="T5" fmla="*/ 35 h 55"/>
                <a:gd name="T6" fmla="*/ 53 w 55"/>
                <a:gd name="T7" fmla="*/ 34 h 55"/>
                <a:gd name="T8" fmla="*/ 55 w 55"/>
                <a:gd name="T9" fmla="*/ 36 h 55"/>
                <a:gd name="T10" fmla="*/ 55 w 55"/>
                <a:gd name="T11" fmla="*/ 52 h 55"/>
                <a:gd name="T12" fmla="*/ 52 w 55"/>
                <a:gd name="T13" fmla="*/ 55 h 55"/>
                <a:gd name="T14" fmla="*/ 36 w 55"/>
                <a:gd name="T15" fmla="*/ 55 h 55"/>
                <a:gd name="T16" fmla="*/ 34 w 55"/>
                <a:gd name="T17" fmla="*/ 53 h 55"/>
                <a:gd name="T18" fmla="*/ 35 w 55"/>
                <a:gd name="T19" fmla="*/ 51 h 55"/>
                <a:gd name="T20" fmla="*/ 40 w 55"/>
                <a:gd name="T21" fmla="*/ 46 h 55"/>
                <a:gd name="T22" fmla="*/ 27 w 55"/>
                <a:gd name="T23" fmla="*/ 33 h 55"/>
                <a:gd name="T24" fmla="*/ 15 w 55"/>
                <a:gd name="T25" fmla="*/ 46 h 55"/>
                <a:gd name="T26" fmla="*/ 20 w 55"/>
                <a:gd name="T27" fmla="*/ 51 h 55"/>
                <a:gd name="T28" fmla="*/ 20 w 55"/>
                <a:gd name="T29" fmla="*/ 53 h 55"/>
                <a:gd name="T30" fmla="*/ 18 w 55"/>
                <a:gd name="T31" fmla="*/ 55 h 55"/>
                <a:gd name="T32" fmla="*/ 2 w 55"/>
                <a:gd name="T33" fmla="*/ 55 h 55"/>
                <a:gd name="T34" fmla="*/ 0 w 55"/>
                <a:gd name="T35" fmla="*/ 52 h 55"/>
                <a:gd name="T36" fmla="*/ 0 w 55"/>
                <a:gd name="T37" fmla="*/ 36 h 55"/>
                <a:gd name="T38" fmla="*/ 1 w 55"/>
                <a:gd name="T39" fmla="*/ 34 h 55"/>
                <a:gd name="T40" fmla="*/ 4 w 55"/>
                <a:gd name="T41" fmla="*/ 35 h 55"/>
                <a:gd name="T42" fmla="*/ 9 w 55"/>
                <a:gd name="T43" fmla="*/ 40 h 55"/>
                <a:gd name="T44" fmla="*/ 21 w 55"/>
                <a:gd name="T45" fmla="*/ 27 h 55"/>
                <a:gd name="T46" fmla="*/ 9 w 55"/>
                <a:gd name="T47" fmla="*/ 14 h 55"/>
                <a:gd name="T48" fmla="*/ 4 w 55"/>
                <a:gd name="T49" fmla="*/ 20 h 55"/>
                <a:gd name="T50" fmla="*/ 2 w 55"/>
                <a:gd name="T51" fmla="*/ 20 h 55"/>
                <a:gd name="T52" fmla="*/ 1 w 55"/>
                <a:gd name="T53" fmla="*/ 20 h 55"/>
                <a:gd name="T54" fmla="*/ 0 w 55"/>
                <a:gd name="T55" fmla="*/ 18 h 55"/>
                <a:gd name="T56" fmla="*/ 0 w 55"/>
                <a:gd name="T57" fmla="*/ 2 h 55"/>
                <a:gd name="T58" fmla="*/ 2 w 55"/>
                <a:gd name="T59" fmla="*/ 0 h 55"/>
                <a:gd name="T60" fmla="*/ 18 w 55"/>
                <a:gd name="T61" fmla="*/ 0 h 55"/>
                <a:gd name="T62" fmla="*/ 20 w 55"/>
                <a:gd name="T63" fmla="*/ 1 h 55"/>
                <a:gd name="T64" fmla="*/ 20 w 55"/>
                <a:gd name="T65" fmla="*/ 4 h 55"/>
                <a:gd name="T66" fmla="*/ 15 w 55"/>
                <a:gd name="T67" fmla="*/ 9 h 55"/>
                <a:gd name="T68" fmla="*/ 27 w 55"/>
                <a:gd name="T69" fmla="*/ 21 h 55"/>
                <a:gd name="T70" fmla="*/ 40 w 55"/>
                <a:gd name="T71" fmla="*/ 9 h 55"/>
                <a:gd name="T72" fmla="*/ 35 w 55"/>
                <a:gd name="T73" fmla="*/ 4 h 55"/>
                <a:gd name="T74" fmla="*/ 34 w 55"/>
                <a:gd name="T75" fmla="*/ 1 h 55"/>
                <a:gd name="T76" fmla="*/ 36 w 55"/>
                <a:gd name="T77" fmla="*/ 0 h 55"/>
                <a:gd name="T78" fmla="*/ 52 w 55"/>
                <a:gd name="T79" fmla="*/ 0 h 55"/>
                <a:gd name="T80" fmla="*/ 55 w 55"/>
                <a:gd name="T81" fmla="*/ 2 h 55"/>
                <a:gd name="T82" fmla="*/ 55 w 55"/>
                <a:gd name="T83" fmla="*/ 18 h 55"/>
                <a:gd name="T84" fmla="*/ 53 w 55"/>
                <a:gd name="T85" fmla="*/ 20 h 55"/>
                <a:gd name="T86" fmla="*/ 52 w 55"/>
                <a:gd name="T87" fmla="*/ 20 h 55"/>
                <a:gd name="T88" fmla="*/ 51 w 55"/>
                <a:gd name="T89" fmla="*/ 20 h 55"/>
                <a:gd name="T90" fmla="*/ 46 w 55"/>
                <a:gd name="T91" fmla="*/ 14 h 55"/>
                <a:gd name="T92" fmla="*/ 33 w 55"/>
                <a:gd name="T93" fmla="*/ 27 h 5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55" h="55">
                  <a:moveTo>
                    <a:pt x="33" y="27"/>
                  </a:moveTo>
                  <a:cubicBezTo>
                    <a:pt x="46" y="40"/>
                    <a:pt x="46" y="40"/>
                    <a:pt x="46" y="40"/>
                  </a:cubicBezTo>
                  <a:cubicBezTo>
                    <a:pt x="51" y="35"/>
                    <a:pt x="51" y="35"/>
                    <a:pt x="51" y="35"/>
                  </a:cubicBezTo>
                  <a:cubicBezTo>
                    <a:pt x="51" y="34"/>
                    <a:pt x="52" y="34"/>
                    <a:pt x="53" y="34"/>
                  </a:cubicBezTo>
                  <a:cubicBezTo>
                    <a:pt x="54" y="35"/>
                    <a:pt x="55" y="35"/>
                    <a:pt x="55" y="36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4"/>
                    <a:pt x="54" y="55"/>
                    <a:pt x="52" y="55"/>
                  </a:cubicBezTo>
                  <a:cubicBezTo>
                    <a:pt x="36" y="55"/>
                    <a:pt x="36" y="55"/>
                    <a:pt x="36" y="55"/>
                  </a:cubicBezTo>
                  <a:cubicBezTo>
                    <a:pt x="35" y="55"/>
                    <a:pt x="35" y="54"/>
                    <a:pt x="34" y="53"/>
                  </a:cubicBezTo>
                  <a:cubicBezTo>
                    <a:pt x="34" y="52"/>
                    <a:pt x="34" y="51"/>
                    <a:pt x="35" y="51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27" y="33"/>
                    <a:pt x="27" y="33"/>
                    <a:pt x="27" y="33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20" y="51"/>
                    <a:pt x="21" y="52"/>
                    <a:pt x="20" y="53"/>
                  </a:cubicBezTo>
                  <a:cubicBezTo>
                    <a:pt x="20" y="54"/>
                    <a:pt x="19" y="55"/>
                    <a:pt x="18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1" y="55"/>
                    <a:pt x="0" y="54"/>
                    <a:pt x="0" y="5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5"/>
                    <a:pt x="0" y="35"/>
                    <a:pt x="1" y="34"/>
                  </a:cubicBezTo>
                  <a:cubicBezTo>
                    <a:pt x="2" y="34"/>
                    <a:pt x="3" y="34"/>
                    <a:pt x="4" y="35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0" y="20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2"/>
                    <a:pt x="20" y="3"/>
                    <a:pt x="20" y="4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40" y="9"/>
                    <a:pt x="40" y="9"/>
                    <a:pt x="40" y="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3"/>
                    <a:pt x="34" y="2"/>
                    <a:pt x="34" y="1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2"/>
                  </a:cubicBezTo>
                  <a:cubicBezTo>
                    <a:pt x="55" y="18"/>
                    <a:pt x="55" y="18"/>
                    <a:pt x="55" y="18"/>
                  </a:cubicBezTo>
                  <a:cubicBezTo>
                    <a:pt x="55" y="19"/>
                    <a:pt x="54" y="20"/>
                    <a:pt x="53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1" y="20"/>
                    <a:pt x="51" y="20"/>
                  </a:cubicBezTo>
                  <a:cubicBezTo>
                    <a:pt x="46" y="14"/>
                    <a:pt x="46" y="14"/>
                    <a:pt x="46" y="14"/>
                  </a:cubicBezTo>
                  <a:lnTo>
                    <a:pt x="33" y="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群組 175"/>
          <p:cNvGrpSpPr/>
          <p:nvPr/>
        </p:nvGrpSpPr>
        <p:grpSpPr>
          <a:xfrm>
            <a:off x="4210607" y="3188426"/>
            <a:ext cx="812084" cy="812084"/>
            <a:chOff x="4237624" y="3068751"/>
            <a:chExt cx="812084" cy="812084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DF85A3E9-5794-FF43-B1FA-91323BF58A8D}"/>
                </a:ext>
              </a:extLst>
            </p:cNvPr>
            <p:cNvSpPr/>
            <p:nvPr/>
          </p:nvSpPr>
          <p:spPr>
            <a:xfrm>
              <a:off x="4237624" y="3068751"/>
              <a:ext cx="812084" cy="812084"/>
            </a:xfrm>
            <a:prstGeom prst="ellipse">
              <a:avLst/>
            </a:prstGeom>
            <a:solidFill>
              <a:srgbClr val="10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161" name="Freeform 161">
              <a:extLst>
                <a:ext uri="{FF2B5EF4-FFF2-40B4-BE49-F238E27FC236}">
                  <a16:creationId xmlns="" xmlns:a16="http://schemas.microsoft.com/office/drawing/2014/main" id="{C06D6E11-DCCD-C349-8018-12B6F5A901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24254" y="3238786"/>
              <a:ext cx="438825" cy="472015"/>
            </a:xfrm>
            <a:custGeom>
              <a:avLst/>
              <a:gdLst>
                <a:gd name="T0" fmla="*/ 53 w 55"/>
                <a:gd name="T1" fmla="*/ 33 h 59"/>
                <a:gd name="T2" fmla="*/ 53 w 55"/>
                <a:gd name="T3" fmla="*/ 36 h 59"/>
                <a:gd name="T4" fmla="*/ 52 w 55"/>
                <a:gd name="T5" fmla="*/ 41 h 59"/>
                <a:gd name="T6" fmla="*/ 52 w 55"/>
                <a:gd name="T7" fmla="*/ 42 h 59"/>
                <a:gd name="T8" fmla="*/ 50 w 55"/>
                <a:gd name="T9" fmla="*/ 49 h 59"/>
                <a:gd name="T10" fmla="*/ 39 w 55"/>
                <a:gd name="T11" fmla="*/ 59 h 59"/>
                <a:gd name="T12" fmla="*/ 37 w 55"/>
                <a:gd name="T13" fmla="*/ 59 h 59"/>
                <a:gd name="T14" fmla="*/ 34 w 55"/>
                <a:gd name="T15" fmla="*/ 59 h 59"/>
                <a:gd name="T16" fmla="*/ 20 w 55"/>
                <a:gd name="T17" fmla="*/ 56 h 59"/>
                <a:gd name="T18" fmla="*/ 15 w 55"/>
                <a:gd name="T19" fmla="*/ 55 h 59"/>
                <a:gd name="T20" fmla="*/ 4 w 55"/>
                <a:gd name="T21" fmla="*/ 55 h 59"/>
                <a:gd name="T22" fmla="*/ 0 w 55"/>
                <a:gd name="T23" fmla="*/ 50 h 59"/>
                <a:gd name="T24" fmla="*/ 0 w 55"/>
                <a:gd name="T25" fmla="*/ 27 h 59"/>
                <a:gd name="T26" fmla="*/ 4 w 55"/>
                <a:gd name="T27" fmla="*/ 23 h 59"/>
                <a:gd name="T28" fmla="*/ 14 w 55"/>
                <a:gd name="T29" fmla="*/ 23 h 59"/>
                <a:gd name="T30" fmla="*/ 19 w 55"/>
                <a:gd name="T31" fmla="*/ 17 h 59"/>
                <a:gd name="T32" fmla="*/ 23 w 55"/>
                <a:gd name="T33" fmla="*/ 13 h 59"/>
                <a:gd name="T34" fmla="*/ 27 w 55"/>
                <a:gd name="T35" fmla="*/ 1 h 59"/>
                <a:gd name="T36" fmla="*/ 31 w 55"/>
                <a:gd name="T37" fmla="*/ 0 h 59"/>
                <a:gd name="T38" fmla="*/ 40 w 55"/>
                <a:gd name="T39" fmla="*/ 5 h 59"/>
                <a:gd name="T40" fmla="*/ 41 w 55"/>
                <a:gd name="T41" fmla="*/ 11 h 59"/>
                <a:gd name="T42" fmla="*/ 39 w 55"/>
                <a:gd name="T43" fmla="*/ 18 h 59"/>
                <a:gd name="T44" fmla="*/ 45 w 55"/>
                <a:gd name="T45" fmla="*/ 18 h 59"/>
                <a:gd name="T46" fmla="*/ 55 w 55"/>
                <a:gd name="T47" fmla="*/ 27 h 59"/>
                <a:gd name="T48" fmla="*/ 53 w 55"/>
                <a:gd name="T49" fmla="*/ 33 h 59"/>
                <a:gd name="T50" fmla="*/ 7 w 55"/>
                <a:gd name="T51" fmla="*/ 46 h 59"/>
                <a:gd name="T52" fmla="*/ 4 w 55"/>
                <a:gd name="T53" fmla="*/ 48 h 59"/>
                <a:gd name="T54" fmla="*/ 7 w 55"/>
                <a:gd name="T55" fmla="*/ 50 h 59"/>
                <a:gd name="T56" fmla="*/ 9 w 55"/>
                <a:gd name="T57" fmla="*/ 48 h 59"/>
                <a:gd name="T58" fmla="*/ 7 w 55"/>
                <a:gd name="T59" fmla="*/ 46 h 59"/>
                <a:gd name="T60" fmla="*/ 45 w 55"/>
                <a:gd name="T61" fmla="*/ 23 h 59"/>
                <a:gd name="T62" fmla="*/ 33 w 55"/>
                <a:gd name="T63" fmla="*/ 23 h 59"/>
                <a:gd name="T64" fmla="*/ 36 w 55"/>
                <a:gd name="T65" fmla="*/ 11 h 59"/>
                <a:gd name="T66" fmla="*/ 31 w 55"/>
                <a:gd name="T67" fmla="*/ 5 h 59"/>
                <a:gd name="T68" fmla="*/ 26 w 55"/>
                <a:gd name="T69" fmla="*/ 16 h 59"/>
                <a:gd name="T70" fmla="*/ 23 w 55"/>
                <a:gd name="T71" fmla="*/ 19 h 59"/>
                <a:gd name="T72" fmla="*/ 15 w 55"/>
                <a:gd name="T73" fmla="*/ 27 h 59"/>
                <a:gd name="T74" fmla="*/ 13 w 55"/>
                <a:gd name="T75" fmla="*/ 27 h 59"/>
                <a:gd name="T76" fmla="*/ 13 w 55"/>
                <a:gd name="T77" fmla="*/ 50 h 59"/>
                <a:gd name="T78" fmla="*/ 15 w 55"/>
                <a:gd name="T79" fmla="*/ 50 h 59"/>
                <a:gd name="T80" fmla="*/ 22 w 55"/>
                <a:gd name="T81" fmla="*/ 52 h 59"/>
                <a:gd name="T82" fmla="*/ 34 w 55"/>
                <a:gd name="T83" fmla="*/ 55 h 59"/>
                <a:gd name="T84" fmla="*/ 38 w 55"/>
                <a:gd name="T85" fmla="*/ 55 h 59"/>
                <a:gd name="T86" fmla="*/ 45 w 55"/>
                <a:gd name="T87" fmla="*/ 49 h 59"/>
                <a:gd name="T88" fmla="*/ 45 w 55"/>
                <a:gd name="T89" fmla="*/ 47 h 59"/>
                <a:gd name="T90" fmla="*/ 47 w 55"/>
                <a:gd name="T91" fmla="*/ 42 h 59"/>
                <a:gd name="T92" fmla="*/ 47 w 55"/>
                <a:gd name="T93" fmla="*/ 40 h 59"/>
                <a:gd name="T94" fmla="*/ 49 w 55"/>
                <a:gd name="T95" fmla="*/ 36 h 59"/>
                <a:gd name="T96" fmla="*/ 47 w 55"/>
                <a:gd name="T97" fmla="*/ 32 h 59"/>
                <a:gd name="T98" fmla="*/ 50 w 55"/>
                <a:gd name="T99" fmla="*/ 27 h 59"/>
                <a:gd name="T100" fmla="*/ 45 w 55"/>
                <a:gd name="T101" fmla="*/ 23 h 5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5" h="59">
                  <a:moveTo>
                    <a:pt x="53" y="33"/>
                  </a:moveTo>
                  <a:cubicBezTo>
                    <a:pt x="53" y="34"/>
                    <a:pt x="53" y="35"/>
                    <a:pt x="53" y="36"/>
                  </a:cubicBezTo>
                  <a:cubicBezTo>
                    <a:pt x="53" y="37"/>
                    <a:pt x="53" y="39"/>
                    <a:pt x="52" y="41"/>
                  </a:cubicBezTo>
                  <a:cubicBezTo>
                    <a:pt x="52" y="41"/>
                    <a:pt x="52" y="42"/>
                    <a:pt x="52" y="42"/>
                  </a:cubicBezTo>
                  <a:cubicBezTo>
                    <a:pt x="52" y="45"/>
                    <a:pt x="51" y="47"/>
                    <a:pt x="50" y="49"/>
                  </a:cubicBezTo>
                  <a:cubicBezTo>
                    <a:pt x="50" y="55"/>
                    <a:pt x="45" y="59"/>
                    <a:pt x="39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29" y="59"/>
                    <a:pt x="24" y="58"/>
                    <a:pt x="20" y="56"/>
                  </a:cubicBezTo>
                  <a:cubicBezTo>
                    <a:pt x="19" y="56"/>
                    <a:pt x="16" y="55"/>
                    <a:pt x="15" y="55"/>
                  </a:cubicBezTo>
                  <a:cubicBezTo>
                    <a:pt x="4" y="55"/>
                    <a:pt x="4" y="55"/>
                    <a:pt x="4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5"/>
                    <a:pt x="2" y="23"/>
                    <a:pt x="4" y="2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6" y="22"/>
                    <a:pt x="18" y="19"/>
                    <a:pt x="19" y="17"/>
                  </a:cubicBezTo>
                  <a:cubicBezTo>
                    <a:pt x="20" y="16"/>
                    <a:pt x="21" y="14"/>
                    <a:pt x="23" y="13"/>
                  </a:cubicBezTo>
                  <a:cubicBezTo>
                    <a:pt x="25" y="10"/>
                    <a:pt x="24" y="5"/>
                    <a:pt x="27" y="1"/>
                  </a:cubicBezTo>
                  <a:cubicBezTo>
                    <a:pt x="28" y="0"/>
                    <a:pt x="29" y="0"/>
                    <a:pt x="31" y="0"/>
                  </a:cubicBezTo>
                  <a:cubicBezTo>
                    <a:pt x="34" y="0"/>
                    <a:pt x="38" y="1"/>
                    <a:pt x="40" y="5"/>
                  </a:cubicBezTo>
                  <a:cubicBezTo>
                    <a:pt x="41" y="7"/>
                    <a:pt x="41" y="9"/>
                    <a:pt x="41" y="11"/>
                  </a:cubicBezTo>
                  <a:cubicBezTo>
                    <a:pt x="41" y="14"/>
                    <a:pt x="40" y="16"/>
                    <a:pt x="39" y="18"/>
                  </a:cubicBezTo>
                  <a:cubicBezTo>
                    <a:pt x="45" y="18"/>
                    <a:pt x="45" y="18"/>
                    <a:pt x="45" y="18"/>
                  </a:cubicBezTo>
                  <a:cubicBezTo>
                    <a:pt x="50" y="18"/>
                    <a:pt x="55" y="22"/>
                    <a:pt x="55" y="27"/>
                  </a:cubicBezTo>
                  <a:cubicBezTo>
                    <a:pt x="55" y="29"/>
                    <a:pt x="54" y="31"/>
                    <a:pt x="53" y="33"/>
                  </a:cubicBezTo>
                  <a:close/>
                  <a:moveTo>
                    <a:pt x="7" y="46"/>
                  </a:moveTo>
                  <a:cubicBezTo>
                    <a:pt x="5" y="46"/>
                    <a:pt x="4" y="47"/>
                    <a:pt x="4" y="48"/>
                  </a:cubicBezTo>
                  <a:cubicBezTo>
                    <a:pt x="4" y="49"/>
                    <a:pt x="5" y="50"/>
                    <a:pt x="7" y="50"/>
                  </a:cubicBezTo>
                  <a:cubicBezTo>
                    <a:pt x="8" y="50"/>
                    <a:pt x="9" y="49"/>
                    <a:pt x="9" y="48"/>
                  </a:cubicBezTo>
                  <a:cubicBezTo>
                    <a:pt x="9" y="47"/>
                    <a:pt x="8" y="46"/>
                    <a:pt x="7" y="46"/>
                  </a:cubicBezTo>
                  <a:close/>
                  <a:moveTo>
                    <a:pt x="45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3" y="19"/>
                    <a:pt x="36" y="16"/>
                    <a:pt x="36" y="11"/>
                  </a:cubicBezTo>
                  <a:cubicBezTo>
                    <a:pt x="36" y="7"/>
                    <a:pt x="36" y="5"/>
                    <a:pt x="31" y="5"/>
                  </a:cubicBezTo>
                  <a:cubicBezTo>
                    <a:pt x="28" y="7"/>
                    <a:pt x="30" y="12"/>
                    <a:pt x="26" y="16"/>
                  </a:cubicBezTo>
                  <a:cubicBezTo>
                    <a:pt x="25" y="17"/>
                    <a:pt x="24" y="18"/>
                    <a:pt x="23" y="19"/>
                  </a:cubicBezTo>
                  <a:cubicBezTo>
                    <a:pt x="22" y="21"/>
                    <a:pt x="17" y="27"/>
                    <a:pt x="15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5" y="50"/>
                    <a:pt x="15" y="50"/>
                    <a:pt x="15" y="50"/>
                  </a:cubicBezTo>
                  <a:cubicBezTo>
                    <a:pt x="17" y="50"/>
                    <a:pt x="20" y="52"/>
                    <a:pt x="22" y="52"/>
                  </a:cubicBezTo>
                  <a:cubicBezTo>
                    <a:pt x="26" y="54"/>
                    <a:pt x="30" y="55"/>
                    <a:pt x="34" y="55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42" y="55"/>
                    <a:pt x="45" y="53"/>
                    <a:pt x="45" y="49"/>
                  </a:cubicBezTo>
                  <a:cubicBezTo>
                    <a:pt x="45" y="48"/>
                    <a:pt x="45" y="47"/>
                    <a:pt x="45" y="47"/>
                  </a:cubicBezTo>
                  <a:cubicBezTo>
                    <a:pt x="47" y="46"/>
                    <a:pt x="47" y="44"/>
                    <a:pt x="47" y="42"/>
                  </a:cubicBezTo>
                  <a:cubicBezTo>
                    <a:pt x="47" y="41"/>
                    <a:pt x="47" y="41"/>
                    <a:pt x="47" y="40"/>
                  </a:cubicBezTo>
                  <a:cubicBezTo>
                    <a:pt x="48" y="39"/>
                    <a:pt x="49" y="37"/>
                    <a:pt x="49" y="36"/>
                  </a:cubicBezTo>
                  <a:cubicBezTo>
                    <a:pt x="49" y="34"/>
                    <a:pt x="48" y="33"/>
                    <a:pt x="47" y="32"/>
                  </a:cubicBezTo>
                  <a:cubicBezTo>
                    <a:pt x="49" y="32"/>
                    <a:pt x="50" y="29"/>
                    <a:pt x="50" y="27"/>
                  </a:cubicBezTo>
                  <a:cubicBezTo>
                    <a:pt x="50" y="25"/>
                    <a:pt x="48" y="23"/>
                    <a:pt x="45" y="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3" name="文字方塊 182"/>
          <p:cNvSpPr txBox="1"/>
          <p:nvPr/>
        </p:nvSpPr>
        <p:spPr>
          <a:xfrm>
            <a:off x="3536649" y="2143122"/>
            <a:ext cx="216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2CBAB7"/>
                </a:solidFill>
                <a:ea typeface="League Spartan" charset="0"/>
                <a:cs typeface="Poppins" pitchFamily="2" charset="77"/>
              </a:rPr>
              <a:t>YOUR TITLE 02</a:t>
            </a:r>
          </a:p>
          <a:p>
            <a:pPr algn="ctr"/>
            <a:r>
              <a:rPr lang="en-US" sz="1200" dirty="0" smtClean="0"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98" name="文字方塊 197"/>
          <p:cNvSpPr txBox="1"/>
          <p:nvPr/>
        </p:nvSpPr>
        <p:spPr>
          <a:xfrm>
            <a:off x="3536649" y="4117120"/>
            <a:ext cx="216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10C085"/>
                </a:solidFill>
                <a:ea typeface="League Spartan" charset="0"/>
                <a:cs typeface="Poppins" pitchFamily="2" charset="77"/>
              </a:rPr>
              <a:t>YOUR TITLE 05</a:t>
            </a:r>
          </a:p>
          <a:p>
            <a:pPr algn="ctr"/>
            <a:r>
              <a:rPr lang="en-US" sz="1200" dirty="0" smtClean="0"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grpSp>
        <p:nvGrpSpPr>
          <p:cNvPr id="9" name="群組 174"/>
          <p:cNvGrpSpPr/>
          <p:nvPr/>
        </p:nvGrpSpPr>
        <p:grpSpPr>
          <a:xfrm>
            <a:off x="6827024" y="3188426"/>
            <a:ext cx="812084" cy="812084"/>
            <a:chOff x="6452574" y="3068751"/>
            <a:chExt cx="812084" cy="812084"/>
          </a:xfrm>
        </p:grpSpPr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BB4A046E-3CEE-F444-8F07-1D7E5487295C}"/>
                </a:ext>
              </a:extLst>
            </p:cNvPr>
            <p:cNvSpPr/>
            <p:nvPr/>
          </p:nvSpPr>
          <p:spPr>
            <a:xfrm>
              <a:off x="6452574" y="3068751"/>
              <a:ext cx="812084" cy="812084"/>
            </a:xfrm>
            <a:prstGeom prst="ellipse">
              <a:avLst/>
            </a:prstGeom>
            <a:solidFill>
              <a:srgbClr val="FF7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160" name="Freeform 153">
              <a:extLst>
                <a:ext uri="{FF2B5EF4-FFF2-40B4-BE49-F238E27FC236}">
                  <a16:creationId xmlns="" xmlns:a16="http://schemas.microsoft.com/office/drawing/2014/main" id="{8DEA3DDF-DD75-B244-9442-2201D238FC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24452" y="3248004"/>
              <a:ext cx="468328" cy="453578"/>
            </a:xfrm>
            <a:custGeom>
              <a:avLst/>
              <a:gdLst>
                <a:gd name="T0" fmla="*/ 58 w 59"/>
                <a:gd name="T1" fmla="*/ 24 h 57"/>
                <a:gd name="T2" fmla="*/ 45 w 59"/>
                <a:gd name="T3" fmla="*/ 37 h 57"/>
                <a:gd name="T4" fmla="*/ 48 w 59"/>
                <a:gd name="T5" fmla="*/ 55 h 57"/>
                <a:gd name="T6" fmla="*/ 48 w 59"/>
                <a:gd name="T7" fmla="*/ 55 h 57"/>
                <a:gd name="T8" fmla="*/ 47 w 59"/>
                <a:gd name="T9" fmla="*/ 57 h 57"/>
                <a:gd name="T10" fmla="*/ 45 w 59"/>
                <a:gd name="T11" fmla="*/ 57 h 57"/>
                <a:gd name="T12" fmla="*/ 29 w 59"/>
                <a:gd name="T13" fmla="*/ 48 h 57"/>
                <a:gd name="T14" fmla="*/ 13 w 59"/>
                <a:gd name="T15" fmla="*/ 57 h 57"/>
                <a:gd name="T16" fmla="*/ 12 w 59"/>
                <a:gd name="T17" fmla="*/ 57 h 57"/>
                <a:gd name="T18" fmla="*/ 11 w 59"/>
                <a:gd name="T19" fmla="*/ 55 h 57"/>
                <a:gd name="T20" fmla="*/ 11 w 59"/>
                <a:gd name="T21" fmla="*/ 55 h 57"/>
                <a:gd name="T22" fmla="*/ 14 w 59"/>
                <a:gd name="T23" fmla="*/ 37 h 57"/>
                <a:gd name="T24" fmla="*/ 1 w 59"/>
                <a:gd name="T25" fmla="*/ 24 h 57"/>
                <a:gd name="T26" fmla="*/ 0 w 59"/>
                <a:gd name="T27" fmla="*/ 22 h 57"/>
                <a:gd name="T28" fmla="*/ 2 w 59"/>
                <a:gd name="T29" fmla="*/ 21 h 57"/>
                <a:gd name="T30" fmla="*/ 20 w 59"/>
                <a:gd name="T31" fmla="*/ 18 h 57"/>
                <a:gd name="T32" fmla="*/ 28 w 59"/>
                <a:gd name="T33" fmla="*/ 2 h 57"/>
                <a:gd name="T34" fmla="*/ 29 w 59"/>
                <a:gd name="T35" fmla="*/ 0 h 57"/>
                <a:gd name="T36" fmla="*/ 31 w 59"/>
                <a:gd name="T37" fmla="*/ 2 h 57"/>
                <a:gd name="T38" fmla="*/ 39 w 59"/>
                <a:gd name="T39" fmla="*/ 18 h 57"/>
                <a:gd name="T40" fmla="*/ 57 w 59"/>
                <a:gd name="T41" fmla="*/ 21 h 57"/>
                <a:gd name="T42" fmla="*/ 59 w 59"/>
                <a:gd name="T43" fmla="*/ 22 h 57"/>
                <a:gd name="T44" fmla="*/ 58 w 59"/>
                <a:gd name="T45" fmla="*/ 24 h 57"/>
                <a:gd name="T46" fmla="*/ 51 w 59"/>
                <a:gd name="T47" fmla="*/ 25 h 57"/>
                <a:gd name="T48" fmla="*/ 36 w 59"/>
                <a:gd name="T49" fmla="*/ 22 h 57"/>
                <a:gd name="T50" fmla="*/ 29 w 59"/>
                <a:gd name="T51" fmla="*/ 9 h 57"/>
                <a:gd name="T52" fmla="*/ 23 w 59"/>
                <a:gd name="T53" fmla="*/ 22 h 57"/>
                <a:gd name="T54" fmla="*/ 8 w 59"/>
                <a:gd name="T55" fmla="*/ 25 h 57"/>
                <a:gd name="T56" fmla="*/ 19 w 59"/>
                <a:gd name="T57" fmla="*/ 35 h 57"/>
                <a:gd name="T58" fmla="*/ 16 w 59"/>
                <a:gd name="T59" fmla="*/ 50 h 57"/>
                <a:gd name="T60" fmla="*/ 29 w 59"/>
                <a:gd name="T61" fmla="*/ 43 h 57"/>
                <a:gd name="T62" fmla="*/ 43 w 59"/>
                <a:gd name="T63" fmla="*/ 50 h 57"/>
                <a:gd name="T64" fmla="*/ 40 w 59"/>
                <a:gd name="T65" fmla="*/ 35 h 57"/>
                <a:gd name="T66" fmla="*/ 51 w 59"/>
                <a:gd name="T67" fmla="*/ 25 h 5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59" h="57">
                  <a:moveTo>
                    <a:pt x="58" y="24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5"/>
                    <a:pt x="48" y="55"/>
                    <a:pt x="48" y="55"/>
                  </a:cubicBezTo>
                  <a:cubicBezTo>
                    <a:pt x="48" y="56"/>
                    <a:pt x="48" y="57"/>
                    <a:pt x="47" y="57"/>
                  </a:cubicBezTo>
                  <a:cubicBezTo>
                    <a:pt x="46" y="57"/>
                    <a:pt x="46" y="57"/>
                    <a:pt x="45" y="57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13" y="57"/>
                    <a:pt x="13" y="57"/>
                    <a:pt x="13" y="57"/>
                  </a:cubicBezTo>
                  <a:cubicBezTo>
                    <a:pt x="13" y="57"/>
                    <a:pt x="13" y="57"/>
                    <a:pt x="12" y="57"/>
                  </a:cubicBezTo>
                  <a:cubicBezTo>
                    <a:pt x="11" y="57"/>
                    <a:pt x="11" y="56"/>
                    <a:pt x="11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3"/>
                    <a:pt x="0" y="22"/>
                  </a:cubicBezTo>
                  <a:cubicBezTo>
                    <a:pt x="0" y="21"/>
                    <a:pt x="1" y="21"/>
                    <a:pt x="2" y="21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1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58" y="21"/>
                    <a:pt x="59" y="21"/>
                    <a:pt x="59" y="22"/>
                  </a:cubicBezTo>
                  <a:cubicBezTo>
                    <a:pt x="59" y="23"/>
                    <a:pt x="59" y="24"/>
                    <a:pt x="58" y="24"/>
                  </a:cubicBezTo>
                  <a:close/>
                  <a:moveTo>
                    <a:pt x="51" y="25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29" y="43"/>
                    <a:pt x="29" y="43"/>
                    <a:pt x="29" y="43"/>
                  </a:cubicBezTo>
                  <a:cubicBezTo>
                    <a:pt x="43" y="50"/>
                    <a:pt x="43" y="50"/>
                    <a:pt x="43" y="50"/>
                  </a:cubicBezTo>
                  <a:cubicBezTo>
                    <a:pt x="40" y="35"/>
                    <a:pt x="40" y="35"/>
                    <a:pt x="40" y="35"/>
                  </a:cubicBezTo>
                  <a:lnTo>
                    <a:pt x="51" y="2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群組 173"/>
          <p:cNvGrpSpPr/>
          <p:nvPr/>
        </p:nvGrpSpPr>
        <p:grpSpPr>
          <a:xfrm>
            <a:off x="6827024" y="1214428"/>
            <a:ext cx="812084" cy="812084"/>
            <a:chOff x="6452574" y="1357304"/>
            <a:chExt cx="812084" cy="812084"/>
          </a:xfrm>
        </p:grpSpPr>
        <p:sp>
          <p:nvSpPr>
            <p:cNvPr id="46" name="Oval 4">
              <a:extLst>
                <a:ext uri="{FF2B5EF4-FFF2-40B4-BE49-F238E27FC236}">
                  <a16:creationId xmlns="" xmlns:a16="http://schemas.microsoft.com/office/drawing/2014/main" id="{BB4A046E-3CEE-F444-8F07-1D7E5487295C}"/>
                </a:ext>
              </a:extLst>
            </p:cNvPr>
            <p:cNvSpPr/>
            <p:nvPr/>
          </p:nvSpPr>
          <p:spPr>
            <a:xfrm>
              <a:off x="6452574" y="1357304"/>
              <a:ext cx="812084" cy="812084"/>
            </a:xfrm>
            <a:prstGeom prst="ellipse">
              <a:avLst/>
            </a:prstGeom>
            <a:solidFill>
              <a:srgbClr val="78B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163" name="Freeform 57">
              <a:extLst>
                <a:ext uri="{FF2B5EF4-FFF2-40B4-BE49-F238E27FC236}">
                  <a16:creationId xmlns="" xmlns:a16="http://schemas.microsoft.com/office/drawing/2014/main" id="{907822B0-B667-5D4E-B98E-22EF5C19B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9203" y="1543934"/>
              <a:ext cx="438827" cy="438825"/>
            </a:xfrm>
            <a:custGeom>
              <a:avLst/>
              <a:gdLst>
                <a:gd name="T0" fmla="*/ 55 w 55"/>
                <a:gd name="T1" fmla="*/ 31 h 55"/>
                <a:gd name="T2" fmla="*/ 54 w 55"/>
                <a:gd name="T3" fmla="*/ 33 h 55"/>
                <a:gd name="T4" fmla="*/ 47 w 55"/>
                <a:gd name="T5" fmla="*/ 34 h 55"/>
                <a:gd name="T6" fmla="*/ 46 w 55"/>
                <a:gd name="T7" fmla="*/ 37 h 55"/>
                <a:gd name="T8" fmla="*/ 49 w 55"/>
                <a:gd name="T9" fmla="*/ 42 h 55"/>
                <a:gd name="T10" fmla="*/ 50 w 55"/>
                <a:gd name="T11" fmla="*/ 43 h 55"/>
                <a:gd name="T12" fmla="*/ 49 w 55"/>
                <a:gd name="T13" fmla="*/ 44 h 55"/>
                <a:gd name="T14" fmla="*/ 43 w 55"/>
                <a:gd name="T15" fmla="*/ 50 h 55"/>
                <a:gd name="T16" fmla="*/ 42 w 55"/>
                <a:gd name="T17" fmla="*/ 50 h 55"/>
                <a:gd name="T18" fmla="*/ 37 w 55"/>
                <a:gd name="T19" fmla="*/ 46 h 55"/>
                <a:gd name="T20" fmla="*/ 33 w 55"/>
                <a:gd name="T21" fmla="*/ 47 h 55"/>
                <a:gd name="T22" fmla="*/ 32 w 55"/>
                <a:gd name="T23" fmla="*/ 54 h 55"/>
                <a:gd name="T24" fmla="*/ 31 w 55"/>
                <a:gd name="T25" fmla="*/ 55 h 55"/>
                <a:gd name="T26" fmla="*/ 23 w 55"/>
                <a:gd name="T27" fmla="*/ 55 h 55"/>
                <a:gd name="T28" fmla="*/ 22 w 55"/>
                <a:gd name="T29" fmla="*/ 54 h 55"/>
                <a:gd name="T30" fmla="*/ 21 w 55"/>
                <a:gd name="T31" fmla="*/ 47 h 55"/>
                <a:gd name="T32" fmla="*/ 18 w 55"/>
                <a:gd name="T33" fmla="*/ 46 h 55"/>
                <a:gd name="T34" fmla="*/ 13 w 55"/>
                <a:gd name="T35" fmla="*/ 50 h 55"/>
                <a:gd name="T36" fmla="*/ 12 w 55"/>
                <a:gd name="T37" fmla="*/ 50 h 55"/>
                <a:gd name="T38" fmla="*/ 11 w 55"/>
                <a:gd name="T39" fmla="*/ 50 h 55"/>
                <a:gd name="T40" fmla="*/ 5 w 55"/>
                <a:gd name="T41" fmla="*/ 44 h 55"/>
                <a:gd name="T42" fmla="*/ 5 w 55"/>
                <a:gd name="T43" fmla="*/ 43 h 55"/>
                <a:gd name="T44" fmla="*/ 5 w 55"/>
                <a:gd name="T45" fmla="*/ 42 h 55"/>
                <a:gd name="T46" fmla="*/ 9 w 55"/>
                <a:gd name="T47" fmla="*/ 37 h 55"/>
                <a:gd name="T48" fmla="*/ 7 w 55"/>
                <a:gd name="T49" fmla="*/ 33 h 55"/>
                <a:gd name="T50" fmla="*/ 1 w 55"/>
                <a:gd name="T51" fmla="*/ 33 h 55"/>
                <a:gd name="T52" fmla="*/ 0 w 55"/>
                <a:gd name="T53" fmla="*/ 31 h 55"/>
                <a:gd name="T54" fmla="*/ 0 w 55"/>
                <a:gd name="T55" fmla="*/ 23 h 55"/>
                <a:gd name="T56" fmla="*/ 1 w 55"/>
                <a:gd name="T57" fmla="*/ 22 h 55"/>
                <a:gd name="T58" fmla="*/ 7 w 55"/>
                <a:gd name="T59" fmla="*/ 21 h 55"/>
                <a:gd name="T60" fmla="*/ 9 w 55"/>
                <a:gd name="T61" fmla="*/ 18 h 55"/>
                <a:gd name="T62" fmla="*/ 5 w 55"/>
                <a:gd name="T63" fmla="*/ 13 h 55"/>
                <a:gd name="T64" fmla="*/ 5 w 55"/>
                <a:gd name="T65" fmla="*/ 12 h 55"/>
                <a:gd name="T66" fmla="*/ 5 w 55"/>
                <a:gd name="T67" fmla="*/ 11 h 55"/>
                <a:gd name="T68" fmla="*/ 12 w 55"/>
                <a:gd name="T69" fmla="*/ 5 h 55"/>
                <a:gd name="T70" fmla="*/ 13 w 55"/>
                <a:gd name="T71" fmla="*/ 5 h 55"/>
                <a:gd name="T72" fmla="*/ 18 w 55"/>
                <a:gd name="T73" fmla="*/ 9 h 55"/>
                <a:gd name="T74" fmla="*/ 21 w 55"/>
                <a:gd name="T75" fmla="*/ 8 h 55"/>
                <a:gd name="T76" fmla="*/ 22 w 55"/>
                <a:gd name="T77" fmla="*/ 1 h 55"/>
                <a:gd name="T78" fmla="*/ 23 w 55"/>
                <a:gd name="T79" fmla="*/ 0 h 55"/>
                <a:gd name="T80" fmla="*/ 31 w 55"/>
                <a:gd name="T81" fmla="*/ 0 h 55"/>
                <a:gd name="T82" fmla="*/ 32 w 55"/>
                <a:gd name="T83" fmla="*/ 1 h 55"/>
                <a:gd name="T84" fmla="*/ 33 w 55"/>
                <a:gd name="T85" fmla="*/ 8 h 55"/>
                <a:gd name="T86" fmla="*/ 37 w 55"/>
                <a:gd name="T87" fmla="*/ 9 h 55"/>
                <a:gd name="T88" fmla="*/ 42 w 55"/>
                <a:gd name="T89" fmla="*/ 5 h 55"/>
                <a:gd name="T90" fmla="*/ 43 w 55"/>
                <a:gd name="T91" fmla="*/ 5 h 55"/>
                <a:gd name="T92" fmla="*/ 43 w 55"/>
                <a:gd name="T93" fmla="*/ 5 h 55"/>
                <a:gd name="T94" fmla="*/ 49 w 55"/>
                <a:gd name="T95" fmla="*/ 11 h 55"/>
                <a:gd name="T96" fmla="*/ 50 w 55"/>
                <a:gd name="T97" fmla="*/ 12 h 55"/>
                <a:gd name="T98" fmla="*/ 49 w 55"/>
                <a:gd name="T99" fmla="*/ 13 h 55"/>
                <a:gd name="T100" fmla="*/ 46 w 55"/>
                <a:gd name="T101" fmla="*/ 18 h 55"/>
                <a:gd name="T102" fmla="*/ 47 w 55"/>
                <a:gd name="T103" fmla="*/ 21 h 55"/>
                <a:gd name="T104" fmla="*/ 54 w 55"/>
                <a:gd name="T105" fmla="*/ 22 h 55"/>
                <a:gd name="T106" fmla="*/ 55 w 55"/>
                <a:gd name="T107" fmla="*/ 23 h 55"/>
                <a:gd name="T108" fmla="*/ 55 w 55"/>
                <a:gd name="T109" fmla="*/ 31 h 55"/>
                <a:gd name="T110" fmla="*/ 27 w 55"/>
                <a:gd name="T111" fmla="*/ 18 h 55"/>
                <a:gd name="T112" fmla="*/ 18 w 55"/>
                <a:gd name="T113" fmla="*/ 27 h 55"/>
                <a:gd name="T114" fmla="*/ 27 w 55"/>
                <a:gd name="T115" fmla="*/ 36 h 55"/>
                <a:gd name="T116" fmla="*/ 36 w 55"/>
                <a:gd name="T117" fmla="*/ 27 h 55"/>
                <a:gd name="T118" fmla="*/ 27 w 55"/>
                <a:gd name="T119" fmla="*/ 18 h 5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5" h="55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" name="文字方塊 183"/>
          <p:cNvSpPr txBox="1"/>
          <p:nvPr/>
        </p:nvSpPr>
        <p:spPr>
          <a:xfrm>
            <a:off x="6153066" y="2143122"/>
            <a:ext cx="216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78BC14"/>
                </a:solidFill>
                <a:ea typeface="League Spartan" charset="0"/>
                <a:cs typeface="Poppins" pitchFamily="2" charset="77"/>
              </a:rPr>
              <a:t>YOUR TITLE 03</a:t>
            </a:r>
          </a:p>
          <a:p>
            <a:pPr algn="ctr"/>
            <a:r>
              <a:rPr lang="en-US" sz="1200" dirty="0" smtClean="0"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99" name="文字方塊 198"/>
          <p:cNvSpPr txBox="1"/>
          <p:nvPr/>
        </p:nvSpPr>
        <p:spPr>
          <a:xfrm>
            <a:off x="6153066" y="4117120"/>
            <a:ext cx="2160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792F"/>
                </a:solidFill>
                <a:ea typeface="League Spartan" charset="0"/>
                <a:cs typeface="Poppins" pitchFamily="2" charset="77"/>
              </a:rPr>
              <a:t>YOUR TITLE 06</a:t>
            </a:r>
          </a:p>
          <a:p>
            <a:pPr algn="ctr"/>
            <a:r>
              <a:rPr lang="en-US" sz="1200" dirty="0" smtClean="0"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1170220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C8C7247-1DF6-A24C-BEB1-0EA2B32D5994}"/>
              </a:ext>
            </a:extLst>
          </p:cNvPr>
          <p:cNvSpPr/>
          <p:nvPr/>
        </p:nvSpPr>
        <p:spPr>
          <a:xfrm>
            <a:off x="771550" y="3100589"/>
            <a:ext cx="2170068" cy="163862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19901184-E65B-3C4A-8526-B4EDC8FF04B0}"/>
              </a:ext>
            </a:extLst>
          </p:cNvPr>
          <p:cNvSpPr/>
          <p:nvPr/>
        </p:nvSpPr>
        <p:spPr>
          <a:xfrm>
            <a:off x="771550" y="2545191"/>
            <a:ext cx="2170068" cy="55539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FA67495-2DA7-9C48-BB11-B9E71BC10ADA}"/>
              </a:ext>
            </a:extLst>
          </p:cNvPr>
          <p:cNvSpPr txBox="1"/>
          <p:nvPr/>
        </p:nvSpPr>
        <p:spPr>
          <a:xfrm>
            <a:off x="1095801" y="2685811"/>
            <a:ext cx="1521570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20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Traditionalist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BF16647A-6B3F-634A-B383-EB49EBB232B6}"/>
              </a:ext>
            </a:extLst>
          </p:cNvPr>
          <p:cNvSpPr txBox="1">
            <a:spLocks/>
          </p:cNvSpPr>
          <p:nvPr/>
        </p:nvSpPr>
        <p:spPr>
          <a:xfrm>
            <a:off x="906895" y="3212421"/>
            <a:ext cx="1899377" cy="586058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Avoid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System conformant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Little willingness to change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BD0D608C-F8B7-9841-8A45-17EF02387296}"/>
              </a:ext>
            </a:extLst>
          </p:cNvPr>
          <p:cNvSpPr/>
          <p:nvPr/>
        </p:nvSpPr>
        <p:spPr>
          <a:xfrm>
            <a:off x="3486967" y="3100589"/>
            <a:ext cx="2170068" cy="1638626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DD22D01-C4FA-AE4C-8587-F61406DB36BF}"/>
              </a:ext>
            </a:extLst>
          </p:cNvPr>
          <p:cNvSpPr/>
          <p:nvPr/>
        </p:nvSpPr>
        <p:spPr>
          <a:xfrm>
            <a:off x="3486967" y="2545191"/>
            <a:ext cx="2170068" cy="555398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A0779A95-0478-5541-9C89-926FABD48926}"/>
              </a:ext>
            </a:extLst>
          </p:cNvPr>
          <p:cNvSpPr txBox="1"/>
          <p:nvPr/>
        </p:nvSpPr>
        <p:spPr>
          <a:xfrm>
            <a:off x="4055675" y="2685811"/>
            <a:ext cx="1032654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20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Boomer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C4082473-D7FD-2249-87E4-18AE9E637411}"/>
              </a:ext>
            </a:extLst>
          </p:cNvPr>
          <p:cNvSpPr txBox="1">
            <a:spLocks/>
          </p:cNvSpPr>
          <p:nvPr/>
        </p:nvSpPr>
        <p:spPr>
          <a:xfrm>
            <a:off x="3622312" y="3212421"/>
            <a:ext cx="1899377" cy="945131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Tetchy towards criticism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Impartial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Egocentric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Focused more on processes than results</a:t>
            </a:r>
          </a:p>
        </p:txBody>
      </p:sp>
      <p:sp>
        <p:nvSpPr>
          <p:cNvPr id="51" name="Oval 59">
            <a:extLst>
              <a:ext uri="{FF2B5EF4-FFF2-40B4-BE49-F238E27FC236}">
                <a16:creationId xmlns="" xmlns:a16="http://schemas.microsoft.com/office/drawing/2014/main" id="{593EBD65-9F7B-1D44-ABA3-2F99CF13DFC5}"/>
              </a:ext>
            </a:extLst>
          </p:cNvPr>
          <p:cNvSpPr/>
          <p:nvPr/>
        </p:nvSpPr>
        <p:spPr>
          <a:xfrm>
            <a:off x="3988400" y="1041580"/>
            <a:ext cx="1284672" cy="1284672"/>
          </a:xfrm>
          <a:prstGeom prst="ellipse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60" name="Freeform 1014">
            <a:extLst>
              <a:ext uri="{FF2B5EF4-FFF2-40B4-BE49-F238E27FC236}">
                <a16:creationId xmlns="" xmlns:a16="http://schemas.microsoft.com/office/drawing/2014/main" id="{BB42A697-8FF7-8445-AA45-519BA710E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43448" y="1297793"/>
            <a:ext cx="774576" cy="772245"/>
          </a:xfrm>
          <a:custGeom>
            <a:avLst/>
            <a:gdLst>
              <a:gd name="T0" fmla="*/ 14050286 w 290155"/>
              <a:gd name="T1" fmla="*/ 31477433 h 290153"/>
              <a:gd name="T2" fmla="*/ 16895246 w 290155"/>
              <a:gd name="T3" fmla="*/ 31477433 h 290153"/>
              <a:gd name="T4" fmla="*/ 17455595 w 290155"/>
              <a:gd name="T5" fmla="*/ 22064114 h 290153"/>
              <a:gd name="T6" fmla="*/ 17972796 w 290155"/>
              <a:gd name="T7" fmla="*/ 31477433 h 290153"/>
              <a:gd name="T8" fmla="*/ 20731390 w 290155"/>
              <a:gd name="T9" fmla="*/ 31477433 h 290153"/>
              <a:gd name="T10" fmla="*/ 14050286 w 290155"/>
              <a:gd name="T11" fmla="*/ 19920798 h 290153"/>
              <a:gd name="T12" fmla="*/ 17958819 w 290155"/>
              <a:gd name="T13" fmla="*/ 16657257 h 290153"/>
              <a:gd name="T14" fmla="*/ 16865260 w 290155"/>
              <a:gd name="T15" fmla="*/ 16657257 h 290153"/>
              <a:gd name="T16" fmla="*/ 17433941 w 290155"/>
              <a:gd name="T17" fmla="*/ 13174441 h 290153"/>
              <a:gd name="T18" fmla="*/ 17433941 w 290155"/>
              <a:gd name="T19" fmla="*/ 14245108 h 290153"/>
              <a:gd name="T20" fmla="*/ 17433941 w 290155"/>
              <a:gd name="T21" fmla="*/ 13174441 h 290153"/>
              <a:gd name="T22" fmla="*/ 34208997 w 290155"/>
              <a:gd name="T23" fmla="*/ 13081994 h 290153"/>
              <a:gd name="T24" fmla="*/ 24308818 w 290155"/>
              <a:gd name="T25" fmla="*/ 32573804 h 290153"/>
              <a:gd name="T26" fmla="*/ 23583282 w 290155"/>
              <a:gd name="T27" fmla="*/ 32278510 h 290153"/>
              <a:gd name="T28" fmla="*/ 33568872 w 290155"/>
              <a:gd name="T29" fmla="*/ 16963487 h 290153"/>
              <a:gd name="T30" fmla="*/ 33568872 w 290155"/>
              <a:gd name="T31" fmla="*/ 12702257 h 290153"/>
              <a:gd name="T32" fmla="*/ 1456357 w 290155"/>
              <a:gd name="T33" fmla="*/ 13335160 h 290153"/>
              <a:gd name="T34" fmla="*/ 10752053 w 290155"/>
              <a:gd name="T35" fmla="*/ 31687690 h 290153"/>
              <a:gd name="T36" fmla="*/ 10537930 w 290155"/>
              <a:gd name="T37" fmla="*/ 32615909 h 290153"/>
              <a:gd name="T38" fmla="*/ 0 w 290155"/>
              <a:gd name="T39" fmla="*/ 16963487 h 290153"/>
              <a:gd name="T40" fmla="*/ 1070791 w 290155"/>
              <a:gd name="T41" fmla="*/ 12702257 h 290153"/>
              <a:gd name="T42" fmla="*/ 17958819 w 290155"/>
              <a:gd name="T43" fmla="*/ 10905073 h 290153"/>
              <a:gd name="T44" fmla="*/ 16865260 w 290155"/>
              <a:gd name="T45" fmla="*/ 10905073 h 290153"/>
              <a:gd name="T46" fmla="*/ 3920859 w 290155"/>
              <a:gd name="T47" fmla="*/ 8616412 h 290153"/>
              <a:gd name="T48" fmla="*/ 3920859 w 290155"/>
              <a:gd name="T49" fmla="*/ 10549413 h 290153"/>
              <a:gd name="T50" fmla="*/ 13920973 w 290155"/>
              <a:gd name="T51" fmla="*/ 10717574 h 290153"/>
              <a:gd name="T52" fmla="*/ 13403518 w 290155"/>
              <a:gd name="T53" fmla="*/ 18870254 h 290153"/>
              <a:gd name="T54" fmla="*/ 20817628 w 290155"/>
              <a:gd name="T55" fmla="*/ 11095786 h 290153"/>
              <a:gd name="T56" fmla="*/ 21291659 w 290155"/>
              <a:gd name="T57" fmla="*/ 10549413 h 290153"/>
              <a:gd name="T58" fmla="*/ 31938451 w 290155"/>
              <a:gd name="T59" fmla="*/ 9582966 h 290153"/>
              <a:gd name="T60" fmla="*/ 3920859 w 290155"/>
              <a:gd name="T61" fmla="*/ 8616412 h 290153"/>
              <a:gd name="T62" fmla="*/ 30904039 w 290155"/>
              <a:gd name="T63" fmla="*/ 7607930 h 290153"/>
              <a:gd name="T64" fmla="*/ 30904039 w 290155"/>
              <a:gd name="T65" fmla="*/ 11558058 h 290153"/>
              <a:gd name="T66" fmla="*/ 22541697 w 290155"/>
              <a:gd name="T67" fmla="*/ 19374435 h 290153"/>
              <a:gd name="T68" fmla="*/ 22024630 w 290155"/>
              <a:gd name="T69" fmla="*/ 19920798 h 290153"/>
              <a:gd name="T70" fmla="*/ 21809104 w 290155"/>
              <a:gd name="T71" fmla="*/ 31477433 h 290153"/>
              <a:gd name="T72" fmla="*/ 17455595 w 290155"/>
              <a:gd name="T73" fmla="*/ 32990397 h 290153"/>
              <a:gd name="T74" fmla="*/ 13015611 w 290155"/>
              <a:gd name="T75" fmla="*/ 31477433 h 290153"/>
              <a:gd name="T76" fmla="*/ 12800168 w 290155"/>
              <a:gd name="T77" fmla="*/ 19920798 h 290153"/>
              <a:gd name="T78" fmla="*/ 12326118 w 290155"/>
              <a:gd name="T79" fmla="*/ 19374435 h 290153"/>
              <a:gd name="T80" fmla="*/ 3920859 w 290155"/>
              <a:gd name="T81" fmla="*/ 11558058 h 290153"/>
              <a:gd name="T82" fmla="*/ 3920859 w 290155"/>
              <a:gd name="T83" fmla="*/ 7607930 h 290153"/>
              <a:gd name="T84" fmla="*/ 15250212 w 290155"/>
              <a:gd name="T85" fmla="*/ 3175770 h 290153"/>
              <a:gd name="T86" fmla="*/ 19574449 w 290155"/>
              <a:gd name="T87" fmla="*/ 3175770 h 290153"/>
              <a:gd name="T88" fmla="*/ 22996139 w 290155"/>
              <a:gd name="T89" fmla="*/ 867240 h 290153"/>
              <a:gd name="T90" fmla="*/ 29723949 w 290155"/>
              <a:gd name="T91" fmla="*/ 5627094 h 290153"/>
              <a:gd name="T92" fmla="*/ 28986162 w 290155"/>
              <a:gd name="T93" fmla="*/ 5627094 h 290153"/>
              <a:gd name="T94" fmla="*/ 22301631 w 290155"/>
              <a:gd name="T95" fmla="*/ 1201642 h 290153"/>
              <a:gd name="T96" fmla="*/ 11783078 w 290155"/>
              <a:gd name="T97" fmla="*/ 867240 h 290153"/>
              <a:gd name="T98" fmla="*/ 12081158 w 290155"/>
              <a:gd name="T99" fmla="*/ 1827464 h 290153"/>
              <a:gd name="T100" fmla="*/ 5480563 w 290155"/>
              <a:gd name="T101" fmla="*/ 5710615 h 290153"/>
              <a:gd name="T102" fmla="*/ 5139642 w 290155"/>
              <a:gd name="T103" fmla="*/ 4875600 h 290153"/>
              <a:gd name="T104" fmla="*/ 17455595 w 290155"/>
              <a:gd name="T105" fmla="*/ 0 h 290153"/>
              <a:gd name="T106" fmla="*/ 17455595 w 290155"/>
              <a:gd name="T107" fmla="*/ 6266593 h 290153"/>
              <a:gd name="T108" fmla="*/ 17455595 w 290155"/>
              <a:gd name="T109" fmla="*/ 0 h 29015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5" h="290153">
                <a:moveTo>
                  <a:pt x="117704" y="170429"/>
                </a:moveTo>
                <a:lnTo>
                  <a:pt x="117704" y="269300"/>
                </a:lnTo>
                <a:cubicBezTo>
                  <a:pt x="117704" y="275771"/>
                  <a:pt x="123120" y="281164"/>
                  <a:pt x="129620" y="281164"/>
                </a:cubicBezTo>
                <a:cubicBezTo>
                  <a:pt x="136120" y="281164"/>
                  <a:pt x="141537" y="275771"/>
                  <a:pt x="141537" y="269300"/>
                </a:cubicBezTo>
                <a:lnTo>
                  <a:pt x="141537" y="193439"/>
                </a:lnTo>
                <a:cubicBezTo>
                  <a:pt x="141537" y="190922"/>
                  <a:pt x="143703" y="188765"/>
                  <a:pt x="146231" y="188765"/>
                </a:cubicBezTo>
                <a:cubicBezTo>
                  <a:pt x="148036" y="188765"/>
                  <a:pt x="150564" y="190922"/>
                  <a:pt x="150564" y="193439"/>
                </a:cubicBezTo>
                <a:lnTo>
                  <a:pt x="150564" y="269300"/>
                </a:lnTo>
                <a:cubicBezTo>
                  <a:pt x="150564" y="275771"/>
                  <a:pt x="155980" y="281164"/>
                  <a:pt x="162480" y="281164"/>
                </a:cubicBezTo>
                <a:cubicBezTo>
                  <a:pt x="168619" y="281164"/>
                  <a:pt x="173674" y="275771"/>
                  <a:pt x="173674" y="269300"/>
                </a:cubicBezTo>
                <a:lnTo>
                  <a:pt x="173674" y="170429"/>
                </a:lnTo>
                <a:lnTo>
                  <a:pt x="117704" y="170429"/>
                </a:lnTo>
                <a:close/>
                <a:moveTo>
                  <a:pt x="146050" y="138112"/>
                </a:moveTo>
                <a:cubicBezTo>
                  <a:pt x="148248" y="138112"/>
                  <a:pt x="150446" y="139944"/>
                  <a:pt x="150446" y="142508"/>
                </a:cubicBezTo>
                <a:cubicBezTo>
                  <a:pt x="150446" y="144706"/>
                  <a:pt x="148248" y="147271"/>
                  <a:pt x="146050" y="147271"/>
                </a:cubicBezTo>
                <a:cubicBezTo>
                  <a:pt x="143485" y="147271"/>
                  <a:pt x="141287" y="144706"/>
                  <a:pt x="141287" y="142508"/>
                </a:cubicBezTo>
                <a:cubicBezTo>
                  <a:pt x="141287" y="139944"/>
                  <a:pt x="143485" y="138112"/>
                  <a:pt x="146050" y="138112"/>
                </a:cubicBezTo>
                <a:close/>
                <a:moveTo>
                  <a:pt x="146050" y="112712"/>
                </a:moveTo>
                <a:cubicBezTo>
                  <a:pt x="148248" y="112712"/>
                  <a:pt x="150446" y="114544"/>
                  <a:pt x="150446" y="117108"/>
                </a:cubicBezTo>
                <a:cubicBezTo>
                  <a:pt x="150446" y="119673"/>
                  <a:pt x="148248" y="121871"/>
                  <a:pt x="146050" y="121871"/>
                </a:cubicBezTo>
                <a:cubicBezTo>
                  <a:pt x="143485" y="121871"/>
                  <a:pt x="141287" y="119673"/>
                  <a:pt x="141287" y="117108"/>
                </a:cubicBezTo>
                <a:cubicBezTo>
                  <a:pt x="141287" y="114544"/>
                  <a:pt x="143485" y="112712"/>
                  <a:pt x="146050" y="112712"/>
                </a:cubicBezTo>
                <a:close/>
                <a:moveTo>
                  <a:pt x="281218" y="108672"/>
                </a:moveTo>
                <a:cubicBezTo>
                  <a:pt x="283362" y="107950"/>
                  <a:pt x="285865" y="109755"/>
                  <a:pt x="286580" y="111921"/>
                </a:cubicBezTo>
                <a:cubicBezTo>
                  <a:pt x="289082" y="123110"/>
                  <a:pt x="290155" y="133938"/>
                  <a:pt x="290155" y="145128"/>
                </a:cubicBezTo>
                <a:cubicBezTo>
                  <a:pt x="290155" y="203240"/>
                  <a:pt x="256193" y="255578"/>
                  <a:pt x="203643" y="278678"/>
                </a:cubicBezTo>
                <a:cubicBezTo>
                  <a:pt x="203285" y="279039"/>
                  <a:pt x="202570" y="279039"/>
                  <a:pt x="201855" y="279039"/>
                </a:cubicBezTo>
                <a:cubicBezTo>
                  <a:pt x="200425" y="279039"/>
                  <a:pt x="198280" y="278317"/>
                  <a:pt x="197565" y="276152"/>
                </a:cubicBezTo>
                <a:cubicBezTo>
                  <a:pt x="196850" y="274347"/>
                  <a:pt x="197923" y="271820"/>
                  <a:pt x="200425" y="271098"/>
                </a:cubicBezTo>
                <a:cubicBezTo>
                  <a:pt x="249759" y="248720"/>
                  <a:pt x="281218" y="199992"/>
                  <a:pt x="281218" y="145128"/>
                </a:cubicBezTo>
                <a:cubicBezTo>
                  <a:pt x="281218" y="135021"/>
                  <a:pt x="280145" y="123832"/>
                  <a:pt x="278000" y="114086"/>
                </a:cubicBezTo>
                <a:cubicBezTo>
                  <a:pt x="277285" y="111560"/>
                  <a:pt x="279073" y="109033"/>
                  <a:pt x="281218" y="108672"/>
                </a:cubicBezTo>
                <a:close/>
                <a:moveTo>
                  <a:pt x="8971" y="108672"/>
                </a:moveTo>
                <a:cubicBezTo>
                  <a:pt x="11124" y="109033"/>
                  <a:pt x="12560" y="111560"/>
                  <a:pt x="12201" y="114086"/>
                </a:cubicBezTo>
                <a:cubicBezTo>
                  <a:pt x="9689" y="123832"/>
                  <a:pt x="8253" y="135021"/>
                  <a:pt x="8253" y="145128"/>
                </a:cubicBezTo>
                <a:cubicBezTo>
                  <a:pt x="8253" y="199992"/>
                  <a:pt x="40551" y="248720"/>
                  <a:pt x="90073" y="271098"/>
                </a:cubicBezTo>
                <a:cubicBezTo>
                  <a:pt x="92585" y="271820"/>
                  <a:pt x="93303" y="274347"/>
                  <a:pt x="92585" y="276152"/>
                </a:cubicBezTo>
                <a:cubicBezTo>
                  <a:pt x="91509" y="278317"/>
                  <a:pt x="90073" y="279039"/>
                  <a:pt x="88279" y="279039"/>
                </a:cubicBezTo>
                <a:cubicBezTo>
                  <a:pt x="87561" y="279039"/>
                  <a:pt x="87202" y="279039"/>
                  <a:pt x="86485" y="278678"/>
                </a:cubicBezTo>
                <a:cubicBezTo>
                  <a:pt x="34091" y="255578"/>
                  <a:pt x="0" y="203240"/>
                  <a:pt x="0" y="145128"/>
                </a:cubicBezTo>
                <a:cubicBezTo>
                  <a:pt x="0" y="133938"/>
                  <a:pt x="1076" y="123110"/>
                  <a:pt x="3588" y="111921"/>
                </a:cubicBezTo>
                <a:cubicBezTo>
                  <a:pt x="3947" y="109755"/>
                  <a:pt x="6459" y="107950"/>
                  <a:pt x="8971" y="108672"/>
                </a:cubicBezTo>
                <a:close/>
                <a:moveTo>
                  <a:pt x="146050" y="88900"/>
                </a:moveTo>
                <a:cubicBezTo>
                  <a:pt x="148248" y="88900"/>
                  <a:pt x="150446" y="90732"/>
                  <a:pt x="150446" y="93296"/>
                </a:cubicBezTo>
                <a:cubicBezTo>
                  <a:pt x="150446" y="95861"/>
                  <a:pt x="148248" y="98059"/>
                  <a:pt x="146050" y="98059"/>
                </a:cubicBezTo>
                <a:cubicBezTo>
                  <a:pt x="143485" y="98059"/>
                  <a:pt x="141287" y="95861"/>
                  <a:pt x="141287" y="93296"/>
                </a:cubicBezTo>
                <a:cubicBezTo>
                  <a:pt x="141287" y="90732"/>
                  <a:pt x="143485" y="88900"/>
                  <a:pt x="146050" y="88900"/>
                </a:cubicBezTo>
                <a:close/>
                <a:moveTo>
                  <a:pt x="32846" y="73716"/>
                </a:moveTo>
                <a:cubicBezTo>
                  <a:pt x="28513" y="73716"/>
                  <a:pt x="24541" y="77311"/>
                  <a:pt x="24541" y="81985"/>
                </a:cubicBezTo>
                <a:cubicBezTo>
                  <a:pt x="24541" y="86659"/>
                  <a:pt x="28513" y="90254"/>
                  <a:pt x="32846" y="90254"/>
                </a:cubicBezTo>
                <a:lnTo>
                  <a:pt x="113371" y="90254"/>
                </a:lnTo>
                <a:cubicBezTo>
                  <a:pt x="114454" y="90254"/>
                  <a:pt x="115898" y="90973"/>
                  <a:pt x="116620" y="91692"/>
                </a:cubicBezTo>
                <a:cubicBezTo>
                  <a:pt x="117343" y="92771"/>
                  <a:pt x="117704" y="94209"/>
                  <a:pt x="117704" y="94928"/>
                </a:cubicBezTo>
                <a:lnTo>
                  <a:pt x="112287" y="161441"/>
                </a:lnTo>
                <a:lnTo>
                  <a:pt x="179452" y="161441"/>
                </a:lnTo>
                <a:lnTo>
                  <a:pt x="174396" y="94928"/>
                </a:lnTo>
                <a:cubicBezTo>
                  <a:pt x="173674" y="94209"/>
                  <a:pt x="174396" y="92771"/>
                  <a:pt x="175118" y="91692"/>
                </a:cubicBezTo>
                <a:cubicBezTo>
                  <a:pt x="176202" y="90973"/>
                  <a:pt x="177285" y="90254"/>
                  <a:pt x="178368" y="90254"/>
                </a:cubicBezTo>
                <a:lnTo>
                  <a:pt x="258893" y="90254"/>
                </a:lnTo>
                <a:cubicBezTo>
                  <a:pt x="263226" y="90254"/>
                  <a:pt x="267559" y="86659"/>
                  <a:pt x="267559" y="81985"/>
                </a:cubicBezTo>
                <a:cubicBezTo>
                  <a:pt x="267559" y="77311"/>
                  <a:pt x="263226" y="73716"/>
                  <a:pt x="258893" y="73716"/>
                </a:cubicBezTo>
                <a:lnTo>
                  <a:pt x="32846" y="73716"/>
                </a:lnTo>
                <a:close/>
                <a:moveTo>
                  <a:pt x="32846" y="65087"/>
                </a:moveTo>
                <a:lnTo>
                  <a:pt x="258893" y="65087"/>
                </a:lnTo>
                <a:cubicBezTo>
                  <a:pt x="268642" y="65087"/>
                  <a:pt x="275864" y="72637"/>
                  <a:pt x="275864" y="81985"/>
                </a:cubicBezTo>
                <a:cubicBezTo>
                  <a:pt x="275864" y="91692"/>
                  <a:pt x="268642" y="98883"/>
                  <a:pt x="258893" y="98883"/>
                </a:cubicBezTo>
                <a:lnTo>
                  <a:pt x="183063" y="98883"/>
                </a:lnTo>
                <a:lnTo>
                  <a:pt x="188840" y="165755"/>
                </a:lnTo>
                <a:cubicBezTo>
                  <a:pt x="188840" y="166834"/>
                  <a:pt x="188479" y="167913"/>
                  <a:pt x="187757" y="168991"/>
                </a:cubicBezTo>
                <a:cubicBezTo>
                  <a:pt x="186674" y="170070"/>
                  <a:pt x="185229" y="170429"/>
                  <a:pt x="184507" y="170429"/>
                </a:cubicBezTo>
                <a:lnTo>
                  <a:pt x="182701" y="170429"/>
                </a:lnTo>
                <a:lnTo>
                  <a:pt x="182701" y="269300"/>
                </a:lnTo>
                <a:cubicBezTo>
                  <a:pt x="182701" y="280805"/>
                  <a:pt x="173674" y="290153"/>
                  <a:pt x="162480" y="290153"/>
                </a:cubicBezTo>
                <a:cubicBezTo>
                  <a:pt x="155980" y="290153"/>
                  <a:pt x="149842" y="286917"/>
                  <a:pt x="146231" y="282243"/>
                </a:cubicBezTo>
                <a:cubicBezTo>
                  <a:pt x="141898" y="286917"/>
                  <a:pt x="136120" y="290153"/>
                  <a:pt x="129620" y="290153"/>
                </a:cubicBezTo>
                <a:cubicBezTo>
                  <a:pt x="118426" y="290153"/>
                  <a:pt x="109037" y="280805"/>
                  <a:pt x="109037" y="269300"/>
                </a:cubicBezTo>
                <a:lnTo>
                  <a:pt x="109037" y="170429"/>
                </a:lnTo>
                <a:lnTo>
                  <a:pt x="107232" y="170429"/>
                </a:lnTo>
                <a:cubicBezTo>
                  <a:pt x="106510" y="170429"/>
                  <a:pt x="105065" y="170070"/>
                  <a:pt x="104343" y="168991"/>
                </a:cubicBezTo>
                <a:cubicBezTo>
                  <a:pt x="103621" y="167913"/>
                  <a:pt x="102899" y="166834"/>
                  <a:pt x="103260" y="165755"/>
                </a:cubicBezTo>
                <a:lnTo>
                  <a:pt x="109037" y="98883"/>
                </a:lnTo>
                <a:lnTo>
                  <a:pt x="32846" y="98883"/>
                </a:lnTo>
                <a:cubicBezTo>
                  <a:pt x="23458" y="98883"/>
                  <a:pt x="15875" y="91692"/>
                  <a:pt x="15875" y="81985"/>
                </a:cubicBezTo>
                <a:cubicBezTo>
                  <a:pt x="15875" y="72637"/>
                  <a:pt x="23458" y="65087"/>
                  <a:pt x="32846" y="65087"/>
                </a:cubicBezTo>
                <a:close/>
                <a:moveTo>
                  <a:pt x="146231" y="9056"/>
                </a:moveTo>
                <a:cubicBezTo>
                  <a:pt x="135725" y="9056"/>
                  <a:pt x="127756" y="17026"/>
                  <a:pt x="127756" y="27168"/>
                </a:cubicBezTo>
                <a:cubicBezTo>
                  <a:pt x="127756" y="36949"/>
                  <a:pt x="135725" y="45281"/>
                  <a:pt x="146231" y="45281"/>
                </a:cubicBezTo>
                <a:cubicBezTo>
                  <a:pt x="156012" y="45281"/>
                  <a:pt x="163981" y="36949"/>
                  <a:pt x="163981" y="27168"/>
                </a:cubicBezTo>
                <a:cubicBezTo>
                  <a:pt x="163981" y="17026"/>
                  <a:pt x="156012" y="9056"/>
                  <a:pt x="146231" y="9056"/>
                </a:cubicBezTo>
                <a:close/>
                <a:moveTo>
                  <a:pt x="192646" y="7421"/>
                </a:moveTo>
                <a:cubicBezTo>
                  <a:pt x="213372" y="14208"/>
                  <a:pt x="232644" y="26352"/>
                  <a:pt x="249007" y="41711"/>
                </a:cubicBezTo>
                <a:cubicBezTo>
                  <a:pt x="250462" y="43140"/>
                  <a:pt x="250462" y="45997"/>
                  <a:pt x="249007" y="48140"/>
                </a:cubicBezTo>
                <a:cubicBezTo>
                  <a:pt x="247553" y="48498"/>
                  <a:pt x="246825" y="48855"/>
                  <a:pt x="245371" y="48855"/>
                </a:cubicBezTo>
                <a:cubicBezTo>
                  <a:pt x="244280" y="48855"/>
                  <a:pt x="243553" y="48498"/>
                  <a:pt x="242826" y="48140"/>
                </a:cubicBezTo>
                <a:cubicBezTo>
                  <a:pt x="227554" y="33139"/>
                  <a:pt x="209373" y="22423"/>
                  <a:pt x="189737" y="15637"/>
                </a:cubicBezTo>
                <a:cubicBezTo>
                  <a:pt x="187192" y="14565"/>
                  <a:pt x="185737" y="12065"/>
                  <a:pt x="186828" y="10279"/>
                </a:cubicBezTo>
                <a:cubicBezTo>
                  <a:pt x="187555" y="7779"/>
                  <a:pt x="190101" y="6350"/>
                  <a:pt x="192646" y="7421"/>
                </a:cubicBezTo>
                <a:close/>
                <a:moveTo>
                  <a:pt x="98710" y="7421"/>
                </a:moveTo>
                <a:cubicBezTo>
                  <a:pt x="100494" y="6350"/>
                  <a:pt x="102991" y="7779"/>
                  <a:pt x="103705" y="10279"/>
                </a:cubicBezTo>
                <a:cubicBezTo>
                  <a:pt x="104418" y="12065"/>
                  <a:pt x="103348" y="14565"/>
                  <a:pt x="101207" y="15637"/>
                </a:cubicBezTo>
                <a:cubicBezTo>
                  <a:pt x="81587" y="22423"/>
                  <a:pt x="63749" y="33139"/>
                  <a:pt x="49123" y="48140"/>
                </a:cubicBezTo>
                <a:cubicBezTo>
                  <a:pt x="48410" y="48498"/>
                  <a:pt x="47339" y="48855"/>
                  <a:pt x="45912" y="48855"/>
                </a:cubicBezTo>
                <a:cubicBezTo>
                  <a:pt x="44842" y="48855"/>
                  <a:pt x="43772" y="48498"/>
                  <a:pt x="43058" y="48140"/>
                </a:cubicBezTo>
                <a:cubicBezTo>
                  <a:pt x="41275" y="45997"/>
                  <a:pt x="41275" y="43140"/>
                  <a:pt x="43058" y="41711"/>
                </a:cubicBezTo>
                <a:cubicBezTo>
                  <a:pt x="58398" y="26352"/>
                  <a:pt x="77662" y="14208"/>
                  <a:pt x="98710" y="7421"/>
                </a:cubicBezTo>
                <a:close/>
                <a:moveTo>
                  <a:pt x="146231" y="0"/>
                </a:moveTo>
                <a:cubicBezTo>
                  <a:pt x="160721" y="0"/>
                  <a:pt x="172675" y="12316"/>
                  <a:pt x="172675" y="27168"/>
                </a:cubicBezTo>
                <a:cubicBezTo>
                  <a:pt x="172675" y="42021"/>
                  <a:pt x="160721" y="53613"/>
                  <a:pt x="146231" y="53613"/>
                </a:cubicBezTo>
                <a:cubicBezTo>
                  <a:pt x="131378" y="53613"/>
                  <a:pt x="119062" y="42021"/>
                  <a:pt x="119062" y="27168"/>
                </a:cubicBezTo>
                <a:cubicBezTo>
                  <a:pt x="119062" y="12316"/>
                  <a:pt x="131378" y="0"/>
                  <a:pt x="1462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grpSp>
        <p:nvGrpSpPr>
          <p:cNvPr id="2" name="群組 1"/>
          <p:cNvGrpSpPr/>
          <p:nvPr/>
        </p:nvGrpSpPr>
        <p:grpSpPr>
          <a:xfrm>
            <a:off x="6202382" y="1041580"/>
            <a:ext cx="2170068" cy="3697635"/>
            <a:chOff x="6202382" y="1041580"/>
            <a:chExt cx="2170068" cy="3697635"/>
          </a:xfrm>
        </p:grpSpPr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0828143B-CAA3-7840-90D2-20D0407DE6FC}"/>
                </a:ext>
              </a:extLst>
            </p:cNvPr>
            <p:cNvSpPr/>
            <p:nvPr/>
          </p:nvSpPr>
          <p:spPr>
            <a:xfrm>
              <a:off x="6202382" y="3100589"/>
              <a:ext cx="2170068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AB379A4C-E4B5-5947-A1A3-51BA0BE75919}"/>
                </a:ext>
              </a:extLst>
            </p:cNvPr>
            <p:cNvSpPr/>
            <p:nvPr/>
          </p:nvSpPr>
          <p:spPr>
            <a:xfrm>
              <a:off x="6202382" y="2545191"/>
              <a:ext cx="2170068" cy="555398"/>
            </a:xfrm>
            <a:prstGeom prst="rect">
              <a:avLst/>
            </a:prstGeom>
            <a:solidFill>
              <a:srgbClr val="FF7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latin typeface="Gill Sans MT" panose="020B0502020104020203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59110115-F04A-0647-8A6E-E6A9BA048514}"/>
                </a:ext>
              </a:extLst>
            </p:cNvPr>
            <p:cNvSpPr txBox="1"/>
            <p:nvPr/>
          </p:nvSpPr>
          <p:spPr>
            <a:xfrm>
              <a:off x="6476942" y="2685811"/>
              <a:ext cx="1620957" cy="33598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2000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Generation X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="" xmlns:a16="http://schemas.microsoft.com/office/drawing/2014/main" id="{FA13AB0B-C5E0-364D-8910-CD2B00EBCB8C}"/>
                </a:ext>
              </a:extLst>
            </p:cNvPr>
            <p:cNvSpPr txBox="1">
              <a:spLocks/>
            </p:cNvSpPr>
            <p:nvPr/>
          </p:nvSpPr>
          <p:spPr>
            <a:xfrm>
              <a:off x="6337728" y="3212421"/>
              <a:ext cx="1899377" cy="970779"/>
            </a:xfrm>
            <a:prstGeom prst="rect">
              <a:avLst/>
            </a:prstGeom>
          </p:spPr>
          <p:txBody>
            <a:bodyPr vert="horz" wrap="square" lIns="34290" tIns="17145" rIns="34290" bIns="17145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94298" indent="-94298" algn="l">
                <a:lnSpc>
                  <a:spcPts val="1313"/>
                </a:lnSpc>
                <a:spcBef>
                  <a:spcPts val="0"/>
                </a:spcBef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Gill Sans MT" panose="020B050202010402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Impatient</a:t>
              </a:r>
            </a:p>
            <a:p>
              <a:pPr marL="94298" indent="-94298" algn="l">
                <a:lnSpc>
                  <a:spcPts val="1313"/>
                </a:lnSpc>
                <a:spcBef>
                  <a:spcPts val="0"/>
                </a:spcBef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Gill Sans MT" panose="020B050202010402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Sceptic</a:t>
              </a:r>
            </a:p>
            <a:p>
              <a:pPr marL="94298" indent="-94298" algn="l">
                <a:lnSpc>
                  <a:spcPts val="1313"/>
                </a:lnSpc>
                <a:spcBef>
                  <a:spcPts val="0"/>
                </a:spcBef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Gill Sans MT" panose="020B050202010402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Lazy</a:t>
              </a:r>
            </a:p>
            <a:p>
              <a:pPr marL="94298" indent="-94298" algn="l">
                <a:lnSpc>
                  <a:spcPts val="1313"/>
                </a:lnSpc>
                <a:spcBef>
                  <a:spcPts val="0"/>
                </a:spcBef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Gill Sans MT" panose="020B050202010402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Low level of assertiveness</a:t>
              </a:r>
            </a:p>
            <a:p>
              <a:pPr marL="94298" indent="-94298" algn="l">
                <a:lnSpc>
                  <a:spcPts val="1313"/>
                </a:lnSpc>
                <a:spcBef>
                  <a:spcPts val="0"/>
                </a:spcBef>
                <a:spcAft>
                  <a:spcPts val="225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  <a:latin typeface="Gill Sans MT" panose="020B050202010402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Cynical</a:t>
              </a:r>
            </a:p>
          </p:txBody>
        </p:sp>
        <p:sp>
          <p:nvSpPr>
            <p:cNvPr id="53" name="Oval 61">
              <a:extLst>
                <a:ext uri="{FF2B5EF4-FFF2-40B4-BE49-F238E27FC236}">
                  <a16:creationId xmlns="" xmlns:a16="http://schemas.microsoft.com/office/drawing/2014/main" id="{F94D5DDF-4E9F-354E-A818-D616A83B8711}"/>
                </a:ext>
              </a:extLst>
            </p:cNvPr>
            <p:cNvSpPr/>
            <p:nvPr/>
          </p:nvSpPr>
          <p:spPr>
            <a:xfrm>
              <a:off x="6703600" y="1041580"/>
              <a:ext cx="1284672" cy="1284672"/>
            </a:xfrm>
            <a:prstGeom prst="ellipse">
              <a:avLst/>
            </a:prstGeom>
            <a:solidFill>
              <a:srgbClr val="FF7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61" name="Freeform 45">
              <a:extLst>
                <a:ext uri="{FF2B5EF4-FFF2-40B4-BE49-F238E27FC236}">
                  <a16:creationId xmlns="" xmlns:a16="http://schemas.microsoft.com/office/drawing/2014/main" id="{957D2B24-8F53-3F4D-87E6-1DF7B8DAAB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57482" y="1294294"/>
              <a:ext cx="776910" cy="779244"/>
            </a:xfrm>
            <a:custGeom>
              <a:avLst/>
              <a:gdLst>
                <a:gd name="T0" fmla="*/ 2147483646 w 811"/>
                <a:gd name="T1" fmla="*/ 2147483646 h 811"/>
                <a:gd name="T2" fmla="*/ 2147483646 w 811"/>
                <a:gd name="T3" fmla="*/ 2147483646 h 811"/>
                <a:gd name="T4" fmla="*/ 2147483646 w 811"/>
                <a:gd name="T5" fmla="*/ 2147483646 h 811"/>
                <a:gd name="T6" fmla="*/ 2147483646 w 811"/>
                <a:gd name="T7" fmla="*/ 2147483646 h 811"/>
                <a:gd name="T8" fmla="*/ 2147483646 w 811"/>
                <a:gd name="T9" fmla="*/ 2147483646 h 811"/>
                <a:gd name="T10" fmla="*/ 2147483646 w 811"/>
                <a:gd name="T11" fmla="*/ 2147483646 h 811"/>
                <a:gd name="T12" fmla="*/ 2147483646 w 811"/>
                <a:gd name="T13" fmla="*/ 2147483646 h 811"/>
                <a:gd name="T14" fmla="*/ 2147483646 w 811"/>
                <a:gd name="T15" fmla="*/ 2147483646 h 811"/>
                <a:gd name="T16" fmla="*/ 2147483646 w 811"/>
                <a:gd name="T17" fmla="*/ 2147483646 h 811"/>
                <a:gd name="T18" fmla="*/ 2147483646 w 811"/>
                <a:gd name="T19" fmla="*/ 2147483646 h 811"/>
                <a:gd name="T20" fmla="*/ 2147483646 w 811"/>
                <a:gd name="T21" fmla="*/ 2147483646 h 811"/>
                <a:gd name="T22" fmla="*/ 2147483646 w 811"/>
                <a:gd name="T23" fmla="*/ 2147483646 h 811"/>
                <a:gd name="T24" fmla="*/ 2147483646 w 811"/>
                <a:gd name="T25" fmla="*/ 2147483646 h 811"/>
                <a:gd name="T26" fmla="*/ 2147483646 w 811"/>
                <a:gd name="T27" fmla="*/ 2147483646 h 811"/>
                <a:gd name="T28" fmla="*/ 2147483646 w 811"/>
                <a:gd name="T29" fmla="*/ 2147483646 h 811"/>
                <a:gd name="T30" fmla="*/ 2147483646 w 811"/>
                <a:gd name="T31" fmla="*/ 2147483646 h 811"/>
                <a:gd name="T32" fmla="*/ 2147483646 w 811"/>
                <a:gd name="T33" fmla="*/ 2147483646 h 811"/>
                <a:gd name="T34" fmla="*/ 2147483646 w 811"/>
                <a:gd name="T35" fmla="*/ 2147483646 h 811"/>
                <a:gd name="T36" fmla="*/ 2147483646 w 811"/>
                <a:gd name="T37" fmla="*/ 2147483646 h 811"/>
                <a:gd name="T38" fmla="*/ 2147483646 w 811"/>
                <a:gd name="T39" fmla="*/ 2147483646 h 811"/>
                <a:gd name="T40" fmla="*/ 2147483646 w 811"/>
                <a:gd name="T41" fmla="*/ 2147483646 h 811"/>
                <a:gd name="T42" fmla="*/ 2147483646 w 811"/>
                <a:gd name="T43" fmla="*/ 2147483646 h 811"/>
                <a:gd name="T44" fmla="*/ 2147483646 w 811"/>
                <a:gd name="T45" fmla="*/ 2147483646 h 811"/>
                <a:gd name="T46" fmla="*/ 2147483646 w 811"/>
                <a:gd name="T47" fmla="*/ 2147483646 h 811"/>
                <a:gd name="T48" fmla="*/ 2147483646 w 811"/>
                <a:gd name="T49" fmla="*/ 2147483646 h 811"/>
                <a:gd name="T50" fmla="*/ 2147483646 w 811"/>
                <a:gd name="T51" fmla="*/ 2147483646 h 811"/>
                <a:gd name="T52" fmla="*/ 2147483646 w 811"/>
                <a:gd name="T53" fmla="*/ 2147483646 h 811"/>
                <a:gd name="T54" fmla="*/ 2147483646 w 811"/>
                <a:gd name="T55" fmla="*/ 2147483646 h 811"/>
                <a:gd name="T56" fmla="*/ 2147483646 w 811"/>
                <a:gd name="T57" fmla="*/ 2147483646 h 811"/>
                <a:gd name="T58" fmla="*/ 2147483646 w 811"/>
                <a:gd name="T59" fmla="*/ 2147483646 h 811"/>
                <a:gd name="T60" fmla="*/ 2147483646 w 811"/>
                <a:gd name="T61" fmla="*/ 2147483646 h 811"/>
                <a:gd name="T62" fmla="*/ 2147483646 w 811"/>
                <a:gd name="T63" fmla="*/ 2147483646 h 811"/>
                <a:gd name="T64" fmla="*/ 2147483646 w 811"/>
                <a:gd name="T65" fmla="*/ 2147483646 h 811"/>
                <a:gd name="T66" fmla="*/ 2147483646 w 811"/>
                <a:gd name="T67" fmla="*/ 2147483646 h 811"/>
                <a:gd name="T68" fmla="*/ 2147483646 w 811"/>
                <a:gd name="T69" fmla="*/ 2147483646 h 811"/>
                <a:gd name="T70" fmla="*/ 2147483646 w 811"/>
                <a:gd name="T71" fmla="*/ 2147483646 h 811"/>
                <a:gd name="T72" fmla="*/ 2147483646 w 811"/>
                <a:gd name="T73" fmla="*/ 2147483646 h 811"/>
                <a:gd name="T74" fmla="*/ 2147483646 w 811"/>
                <a:gd name="T75" fmla="*/ 2147483646 h 811"/>
                <a:gd name="T76" fmla="*/ 2147483646 w 811"/>
                <a:gd name="T77" fmla="*/ 2147483646 h 811"/>
                <a:gd name="T78" fmla="*/ 2147483646 w 811"/>
                <a:gd name="T79" fmla="*/ 2147483646 h 811"/>
                <a:gd name="T80" fmla="*/ 2147483646 w 811"/>
                <a:gd name="T81" fmla="*/ 2147483646 h 811"/>
                <a:gd name="T82" fmla="*/ 2147483646 w 811"/>
                <a:gd name="T83" fmla="*/ 2147483646 h 811"/>
                <a:gd name="T84" fmla="*/ 2147483646 w 811"/>
                <a:gd name="T85" fmla="*/ 2147483646 h 811"/>
                <a:gd name="T86" fmla="*/ 2147483646 w 811"/>
                <a:gd name="T87" fmla="*/ 2147483646 h 811"/>
                <a:gd name="T88" fmla="*/ 2147483646 w 811"/>
                <a:gd name="T89" fmla="*/ 2147483646 h 811"/>
                <a:gd name="T90" fmla="*/ 2147483646 w 811"/>
                <a:gd name="T91" fmla="*/ 2147483646 h 811"/>
                <a:gd name="T92" fmla="*/ 2147483646 w 811"/>
                <a:gd name="T93" fmla="*/ 2147483646 h 811"/>
                <a:gd name="T94" fmla="*/ 2147483646 w 811"/>
                <a:gd name="T95" fmla="*/ 2147483646 h 811"/>
                <a:gd name="T96" fmla="*/ 2147483646 w 811"/>
                <a:gd name="T97" fmla="*/ 2147483646 h 811"/>
                <a:gd name="T98" fmla="*/ 2147483646 w 811"/>
                <a:gd name="T99" fmla="*/ 2147483646 h 811"/>
                <a:gd name="T100" fmla="*/ 0 w 811"/>
                <a:gd name="T101" fmla="*/ 2147483646 h 811"/>
                <a:gd name="T102" fmla="*/ 2147483646 w 811"/>
                <a:gd name="T103" fmla="*/ 2147483646 h 811"/>
                <a:gd name="T104" fmla="*/ 2147483646 w 811"/>
                <a:gd name="T105" fmla="*/ 2147483646 h 81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811" h="811">
                  <a:moveTo>
                    <a:pt x="784" y="393"/>
                  </a:moveTo>
                  <a:lnTo>
                    <a:pt x="686" y="393"/>
                  </a:lnTo>
                  <a:cubicBezTo>
                    <a:pt x="684" y="342"/>
                    <a:pt x="668" y="295"/>
                    <a:pt x="642" y="254"/>
                  </a:cubicBezTo>
                  <a:lnTo>
                    <a:pt x="666" y="254"/>
                  </a:lnTo>
                  <a:cubicBezTo>
                    <a:pt x="669" y="254"/>
                    <a:pt x="673" y="253"/>
                    <a:pt x="675" y="251"/>
                  </a:cubicBezTo>
                  <a:lnTo>
                    <a:pt x="724" y="201"/>
                  </a:lnTo>
                  <a:cubicBezTo>
                    <a:pt x="760" y="257"/>
                    <a:pt x="782" y="323"/>
                    <a:pt x="784" y="393"/>
                  </a:cubicBezTo>
                  <a:close/>
                  <a:moveTo>
                    <a:pt x="417" y="785"/>
                  </a:moveTo>
                  <a:lnTo>
                    <a:pt x="417" y="686"/>
                  </a:lnTo>
                  <a:cubicBezTo>
                    <a:pt x="563" y="681"/>
                    <a:pt x="680" y="563"/>
                    <a:pt x="686" y="418"/>
                  </a:cubicBezTo>
                  <a:lnTo>
                    <a:pt x="784" y="418"/>
                  </a:lnTo>
                  <a:cubicBezTo>
                    <a:pt x="778" y="618"/>
                    <a:pt x="617" y="779"/>
                    <a:pt x="417" y="785"/>
                  </a:cubicBezTo>
                  <a:close/>
                  <a:moveTo>
                    <a:pt x="25" y="418"/>
                  </a:moveTo>
                  <a:lnTo>
                    <a:pt x="123" y="418"/>
                  </a:lnTo>
                  <a:cubicBezTo>
                    <a:pt x="130" y="563"/>
                    <a:pt x="247" y="681"/>
                    <a:pt x="393" y="686"/>
                  </a:cubicBezTo>
                  <a:lnTo>
                    <a:pt x="393" y="785"/>
                  </a:lnTo>
                  <a:cubicBezTo>
                    <a:pt x="193" y="779"/>
                    <a:pt x="31" y="618"/>
                    <a:pt x="25" y="418"/>
                  </a:cubicBezTo>
                  <a:close/>
                  <a:moveTo>
                    <a:pt x="393" y="26"/>
                  </a:moveTo>
                  <a:lnTo>
                    <a:pt x="393" y="124"/>
                  </a:lnTo>
                  <a:cubicBezTo>
                    <a:pt x="247" y="131"/>
                    <a:pt x="130" y="248"/>
                    <a:pt x="123" y="393"/>
                  </a:cubicBezTo>
                  <a:lnTo>
                    <a:pt x="25" y="393"/>
                  </a:lnTo>
                  <a:cubicBezTo>
                    <a:pt x="31" y="194"/>
                    <a:pt x="193" y="32"/>
                    <a:pt x="393" y="26"/>
                  </a:cubicBezTo>
                  <a:close/>
                  <a:moveTo>
                    <a:pt x="559" y="135"/>
                  </a:moveTo>
                  <a:lnTo>
                    <a:pt x="559" y="135"/>
                  </a:lnTo>
                  <a:cubicBezTo>
                    <a:pt x="557" y="138"/>
                    <a:pt x="556" y="141"/>
                    <a:pt x="556" y="144"/>
                  </a:cubicBezTo>
                  <a:lnTo>
                    <a:pt x="556" y="168"/>
                  </a:lnTo>
                  <a:cubicBezTo>
                    <a:pt x="515" y="143"/>
                    <a:pt x="468" y="126"/>
                    <a:pt x="417" y="124"/>
                  </a:cubicBezTo>
                  <a:lnTo>
                    <a:pt x="417" y="26"/>
                  </a:lnTo>
                  <a:cubicBezTo>
                    <a:pt x="488" y="29"/>
                    <a:pt x="553" y="50"/>
                    <a:pt x="609" y="85"/>
                  </a:cubicBezTo>
                  <a:lnTo>
                    <a:pt x="559" y="135"/>
                  </a:lnTo>
                  <a:close/>
                  <a:moveTo>
                    <a:pt x="563" y="393"/>
                  </a:moveTo>
                  <a:lnTo>
                    <a:pt x="563" y="393"/>
                  </a:lnTo>
                  <a:cubicBezTo>
                    <a:pt x="560" y="359"/>
                    <a:pt x="547" y="327"/>
                    <a:pt x="525" y="302"/>
                  </a:cubicBezTo>
                  <a:lnTo>
                    <a:pt x="573" y="254"/>
                  </a:lnTo>
                  <a:lnTo>
                    <a:pt x="612" y="254"/>
                  </a:lnTo>
                  <a:cubicBezTo>
                    <a:pt x="641" y="294"/>
                    <a:pt x="659" y="342"/>
                    <a:pt x="661" y="393"/>
                  </a:cubicBezTo>
                  <a:lnTo>
                    <a:pt x="563" y="393"/>
                  </a:lnTo>
                  <a:close/>
                  <a:moveTo>
                    <a:pt x="417" y="564"/>
                  </a:moveTo>
                  <a:lnTo>
                    <a:pt x="417" y="564"/>
                  </a:lnTo>
                  <a:cubicBezTo>
                    <a:pt x="495" y="558"/>
                    <a:pt x="558" y="496"/>
                    <a:pt x="563" y="418"/>
                  </a:cubicBezTo>
                  <a:lnTo>
                    <a:pt x="661" y="418"/>
                  </a:lnTo>
                  <a:cubicBezTo>
                    <a:pt x="655" y="550"/>
                    <a:pt x="549" y="656"/>
                    <a:pt x="417" y="662"/>
                  </a:cubicBezTo>
                  <a:lnTo>
                    <a:pt x="417" y="564"/>
                  </a:lnTo>
                  <a:close/>
                  <a:moveTo>
                    <a:pt x="246" y="418"/>
                  </a:moveTo>
                  <a:lnTo>
                    <a:pt x="246" y="418"/>
                  </a:lnTo>
                  <a:cubicBezTo>
                    <a:pt x="252" y="496"/>
                    <a:pt x="314" y="558"/>
                    <a:pt x="393" y="564"/>
                  </a:cubicBezTo>
                  <a:lnTo>
                    <a:pt x="393" y="662"/>
                  </a:lnTo>
                  <a:cubicBezTo>
                    <a:pt x="260" y="656"/>
                    <a:pt x="154" y="550"/>
                    <a:pt x="148" y="418"/>
                  </a:cubicBezTo>
                  <a:lnTo>
                    <a:pt x="246" y="418"/>
                  </a:lnTo>
                  <a:close/>
                  <a:moveTo>
                    <a:pt x="393" y="246"/>
                  </a:moveTo>
                  <a:lnTo>
                    <a:pt x="393" y="246"/>
                  </a:lnTo>
                  <a:cubicBezTo>
                    <a:pt x="314" y="253"/>
                    <a:pt x="252" y="315"/>
                    <a:pt x="246" y="393"/>
                  </a:cubicBezTo>
                  <a:lnTo>
                    <a:pt x="148" y="393"/>
                  </a:lnTo>
                  <a:cubicBezTo>
                    <a:pt x="154" y="261"/>
                    <a:pt x="260" y="155"/>
                    <a:pt x="393" y="149"/>
                  </a:cubicBezTo>
                  <a:lnTo>
                    <a:pt x="393" y="246"/>
                  </a:lnTo>
                  <a:close/>
                  <a:moveTo>
                    <a:pt x="508" y="285"/>
                  </a:moveTo>
                  <a:lnTo>
                    <a:pt x="508" y="285"/>
                  </a:lnTo>
                  <a:cubicBezTo>
                    <a:pt x="483" y="263"/>
                    <a:pt x="452" y="249"/>
                    <a:pt x="417" y="246"/>
                  </a:cubicBezTo>
                  <a:lnTo>
                    <a:pt x="417" y="148"/>
                  </a:lnTo>
                  <a:cubicBezTo>
                    <a:pt x="469" y="151"/>
                    <a:pt x="516" y="169"/>
                    <a:pt x="556" y="198"/>
                  </a:cubicBezTo>
                  <a:lnTo>
                    <a:pt x="556" y="237"/>
                  </a:lnTo>
                  <a:lnTo>
                    <a:pt x="508" y="285"/>
                  </a:lnTo>
                  <a:close/>
                  <a:moveTo>
                    <a:pt x="503" y="418"/>
                  </a:moveTo>
                  <a:lnTo>
                    <a:pt x="539" y="418"/>
                  </a:lnTo>
                  <a:cubicBezTo>
                    <a:pt x="533" y="482"/>
                    <a:pt x="481" y="534"/>
                    <a:pt x="417" y="540"/>
                  </a:cubicBezTo>
                  <a:lnTo>
                    <a:pt x="417" y="504"/>
                  </a:lnTo>
                  <a:cubicBezTo>
                    <a:pt x="417" y="497"/>
                    <a:pt x="411" y="491"/>
                    <a:pt x="405" y="491"/>
                  </a:cubicBezTo>
                  <a:cubicBezTo>
                    <a:pt x="398" y="491"/>
                    <a:pt x="393" y="497"/>
                    <a:pt x="393" y="504"/>
                  </a:cubicBezTo>
                  <a:lnTo>
                    <a:pt x="393" y="540"/>
                  </a:lnTo>
                  <a:cubicBezTo>
                    <a:pt x="328" y="534"/>
                    <a:pt x="276" y="482"/>
                    <a:pt x="270" y="418"/>
                  </a:cubicBezTo>
                  <a:lnTo>
                    <a:pt x="307" y="418"/>
                  </a:lnTo>
                  <a:cubicBezTo>
                    <a:pt x="313" y="418"/>
                    <a:pt x="319" y="412"/>
                    <a:pt x="319" y="406"/>
                  </a:cubicBezTo>
                  <a:cubicBezTo>
                    <a:pt x="319" y="399"/>
                    <a:pt x="313" y="393"/>
                    <a:pt x="307" y="393"/>
                  </a:cubicBezTo>
                  <a:lnTo>
                    <a:pt x="270" y="393"/>
                  </a:lnTo>
                  <a:cubicBezTo>
                    <a:pt x="276" y="329"/>
                    <a:pt x="328" y="277"/>
                    <a:pt x="393" y="271"/>
                  </a:cubicBezTo>
                  <a:lnTo>
                    <a:pt x="393" y="308"/>
                  </a:lnTo>
                  <a:cubicBezTo>
                    <a:pt x="393" y="314"/>
                    <a:pt x="398" y="320"/>
                    <a:pt x="405" y="320"/>
                  </a:cubicBezTo>
                  <a:cubicBezTo>
                    <a:pt x="411" y="320"/>
                    <a:pt x="417" y="314"/>
                    <a:pt x="417" y="308"/>
                  </a:cubicBezTo>
                  <a:lnTo>
                    <a:pt x="417" y="271"/>
                  </a:lnTo>
                  <a:cubicBezTo>
                    <a:pt x="445" y="274"/>
                    <a:pt x="471" y="285"/>
                    <a:pt x="490" y="302"/>
                  </a:cubicBezTo>
                  <a:lnTo>
                    <a:pt x="396" y="397"/>
                  </a:lnTo>
                  <a:cubicBezTo>
                    <a:pt x="391" y="401"/>
                    <a:pt x="391" y="409"/>
                    <a:pt x="396" y="414"/>
                  </a:cubicBezTo>
                  <a:cubicBezTo>
                    <a:pt x="398" y="416"/>
                    <a:pt x="401" y="418"/>
                    <a:pt x="405" y="418"/>
                  </a:cubicBezTo>
                  <a:cubicBezTo>
                    <a:pt x="408" y="418"/>
                    <a:pt x="411" y="416"/>
                    <a:pt x="413" y="414"/>
                  </a:cubicBezTo>
                  <a:lnTo>
                    <a:pt x="508" y="319"/>
                  </a:lnTo>
                  <a:cubicBezTo>
                    <a:pt x="525" y="340"/>
                    <a:pt x="536" y="365"/>
                    <a:pt x="539" y="393"/>
                  </a:cubicBezTo>
                  <a:lnTo>
                    <a:pt x="503" y="393"/>
                  </a:lnTo>
                  <a:cubicBezTo>
                    <a:pt x="496" y="393"/>
                    <a:pt x="490" y="399"/>
                    <a:pt x="490" y="406"/>
                  </a:cubicBezTo>
                  <a:cubicBezTo>
                    <a:pt x="490" y="412"/>
                    <a:pt x="496" y="418"/>
                    <a:pt x="503" y="418"/>
                  </a:cubicBezTo>
                  <a:close/>
                  <a:moveTo>
                    <a:pt x="687" y="43"/>
                  </a:moveTo>
                  <a:lnTo>
                    <a:pt x="687" y="112"/>
                  </a:lnTo>
                  <a:cubicBezTo>
                    <a:pt x="687" y="118"/>
                    <a:pt x="692" y="124"/>
                    <a:pt x="699" y="124"/>
                  </a:cubicBezTo>
                  <a:lnTo>
                    <a:pt x="767" y="124"/>
                  </a:lnTo>
                  <a:lnTo>
                    <a:pt x="661" y="230"/>
                  </a:lnTo>
                  <a:lnTo>
                    <a:pt x="580" y="230"/>
                  </a:lnTo>
                  <a:lnTo>
                    <a:pt x="580" y="149"/>
                  </a:lnTo>
                  <a:lnTo>
                    <a:pt x="687" y="43"/>
                  </a:lnTo>
                  <a:close/>
                  <a:moveTo>
                    <a:pt x="805" y="120"/>
                  </a:moveTo>
                  <a:lnTo>
                    <a:pt x="805" y="120"/>
                  </a:lnTo>
                  <a:cubicBezTo>
                    <a:pt x="809" y="117"/>
                    <a:pt x="810" y="112"/>
                    <a:pt x="808" y="107"/>
                  </a:cubicBezTo>
                  <a:cubicBezTo>
                    <a:pt x="806" y="102"/>
                    <a:pt x="802" y="99"/>
                    <a:pt x="797" y="99"/>
                  </a:cubicBezTo>
                  <a:lnTo>
                    <a:pt x="729" y="99"/>
                  </a:lnTo>
                  <a:lnTo>
                    <a:pt x="805" y="22"/>
                  </a:lnTo>
                  <a:cubicBezTo>
                    <a:pt x="810" y="17"/>
                    <a:pt x="810" y="9"/>
                    <a:pt x="805" y="4"/>
                  </a:cubicBezTo>
                  <a:cubicBezTo>
                    <a:pt x="801" y="0"/>
                    <a:pt x="793" y="0"/>
                    <a:pt x="788" y="4"/>
                  </a:cubicBezTo>
                  <a:lnTo>
                    <a:pt x="711" y="82"/>
                  </a:lnTo>
                  <a:lnTo>
                    <a:pt x="711" y="13"/>
                  </a:lnTo>
                  <a:cubicBezTo>
                    <a:pt x="711" y="9"/>
                    <a:pt x="708" y="4"/>
                    <a:pt x="703" y="2"/>
                  </a:cubicBezTo>
                  <a:cubicBezTo>
                    <a:pt x="699" y="0"/>
                    <a:pt x="694" y="1"/>
                    <a:pt x="690" y="4"/>
                  </a:cubicBezTo>
                  <a:lnTo>
                    <a:pt x="627" y="68"/>
                  </a:lnTo>
                  <a:cubicBezTo>
                    <a:pt x="563" y="26"/>
                    <a:pt x="486" y="1"/>
                    <a:pt x="405" y="1"/>
                  </a:cubicBezTo>
                  <a:cubicBezTo>
                    <a:pt x="182" y="1"/>
                    <a:pt x="0" y="183"/>
                    <a:pt x="0" y="406"/>
                  </a:cubicBezTo>
                  <a:cubicBezTo>
                    <a:pt x="0" y="628"/>
                    <a:pt x="182" y="810"/>
                    <a:pt x="405" y="810"/>
                  </a:cubicBezTo>
                  <a:cubicBezTo>
                    <a:pt x="627" y="810"/>
                    <a:pt x="809" y="628"/>
                    <a:pt x="809" y="406"/>
                  </a:cubicBezTo>
                  <a:cubicBezTo>
                    <a:pt x="809" y="323"/>
                    <a:pt x="784" y="247"/>
                    <a:pt x="742" y="184"/>
                  </a:cubicBezTo>
                  <a:lnTo>
                    <a:pt x="805" y="1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525" dirty="0"/>
            </a:p>
          </p:txBody>
        </p:sp>
      </p:grpSp>
      <p:sp>
        <p:nvSpPr>
          <p:cNvPr id="52" name="Oval 60">
            <a:extLst>
              <a:ext uri="{FF2B5EF4-FFF2-40B4-BE49-F238E27FC236}">
                <a16:creationId xmlns="" xmlns:a16="http://schemas.microsoft.com/office/drawing/2014/main" id="{80C28959-DEF1-EA42-A2F5-ABD209B278C3}"/>
              </a:ext>
            </a:extLst>
          </p:cNvPr>
          <p:cNvSpPr/>
          <p:nvPr/>
        </p:nvSpPr>
        <p:spPr>
          <a:xfrm>
            <a:off x="1273199" y="1041580"/>
            <a:ext cx="1284672" cy="1284672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65" name="Freeform 1014">
            <a:extLst>
              <a:ext uri="{FF2B5EF4-FFF2-40B4-BE49-F238E27FC236}">
                <a16:creationId xmlns="" xmlns:a16="http://schemas.microsoft.com/office/drawing/2014/main" id="{3711C93A-8E9C-D14E-B98C-2219C25EFF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8247" y="1296628"/>
            <a:ext cx="774576" cy="774576"/>
          </a:xfrm>
          <a:custGeom>
            <a:avLst/>
            <a:gdLst>
              <a:gd name="T0" fmla="*/ 15700690 w 289476"/>
              <a:gd name="T1" fmla="*/ 33382132 h 290150"/>
              <a:gd name="T2" fmla="*/ 17741837 w 289476"/>
              <a:gd name="T3" fmla="*/ 21676321 h 290150"/>
              <a:gd name="T4" fmla="*/ 19783035 w 289476"/>
              <a:gd name="T5" fmla="*/ 29222860 h 290150"/>
              <a:gd name="T6" fmla="*/ 14236387 w 289476"/>
              <a:gd name="T7" fmla="*/ 19832355 h 290150"/>
              <a:gd name="T8" fmla="*/ 35556949 w 289476"/>
              <a:gd name="T9" fmla="*/ 21942951 h 290150"/>
              <a:gd name="T10" fmla="*/ 32219060 w 289476"/>
              <a:gd name="T11" fmla="*/ 22849974 h 290150"/>
              <a:gd name="T12" fmla="*/ 31150868 w 289476"/>
              <a:gd name="T13" fmla="*/ 34124846 h 290150"/>
              <a:gd name="T14" fmla="*/ 33865821 w 289476"/>
              <a:gd name="T15" fmla="*/ 21813293 h 290150"/>
              <a:gd name="T16" fmla="*/ 27101173 w 289476"/>
              <a:gd name="T17" fmla="*/ 21813293 h 290150"/>
              <a:gd name="T18" fmla="*/ 27101173 w 289476"/>
              <a:gd name="T19" fmla="*/ 34643041 h 290150"/>
              <a:gd name="T20" fmla="*/ 23585171 w 289476"/>
              <a:gd name="T21" fmla="*/ 22849974 h 290150"/>
              <a:gd name="T22" fmla="*/ 28970146 w 289476"/>
              <a:gd name="T23" fmla="*/ 16370253 h 290150"/>
              <a:gd name="T24" fmla="*/ 17787475 w 289476"/>
              <a:gd name="T25" fmla="*/ 17204712 h 290150"/>
              <a:gd name="T26" fmla="*/ 17787475 w 289476"/>
              <a:gd name="T27" fmla="*/ 13268091 h 290150"/>
              <a:gd name="T28" fmla="*/ 17176531 w 289476"/>
              <a:gd name="T29" fmla="*/ 13792879 h 290150"/>
              <a:gd name="T30" fmla="*/ 18304529 w 289476"/>
              <a:gd name="T31" fmla="*/ 11139328 h 290150"/>
              <a:gd name="T32" fmla="*/ 17787475 w 289476"/>
              <a:gd name="T33" fmla="*/ 10614342 h 290150"/>
              <a:gd name="T34" fmla="*/ 12407494 w 289476"/>
              <a:gd name="T35" fmla="*/ 16217627 h 290150"/>
              <a:gd name="T36" fmla="*/ 9137099 w 289476"/>
              <a:gd name="T37" fmla="*/ 17075752 h 290150"/>
              <a:gd name="T38" fmla="*/ 8076572 w 289476"/>
              <a:gd name="T39" fmla="*/ 33939130 h 290150"/>
              <a:gd name="T40" fmla="*/ 10728347 w 289476"/>
              <a:gd name="T41" fmla="*/ 16046016 h 290150"/>
              <a:gd name="T42" fmla="*/ 4010391 w 289476"/>
              <a:gd name="T43" fmla="*/ 16046016 h 290150"/>
              <a:gd name="T44" fmla="*/ 4010391 w 289476"/>
              <a:gd name="T45" fmla="*/ 34453913 h 290150"/>
              <a:gd name="T46" fmla="*/ 563222 w 289476"/>
              <a:gd name="T47" fmla="*/ 17075752 h 290150"/>
              <a:gd name="T48" fmla="*/ 5910978 w 289476"/>
              <a:gd name="T49" fmla="*/ 10596343 h 290150"/>
              <a:gd name="T50" fmla="*/ 5361772 w 289476"/>
              <a:gd name="T51" fmla="*/ 3366690 h 290150"/>
              <a:gd name="T52" fmla="*/ 14236387 w 289476"/>
              <a:gd name="T53" fmla="*/ 13872263 h 290150"/>
              <a:gd name="T54" fmla="*/ 21247154 w 289476"/>
              <a:gd name="T55" fmla="*/ 13872263 h 290150"/>
              <a:gd name="T56" fmla="*/ 30121935 w 289476"/>
              <a:gd name="T57" fmla="*/ 3366690 h 290150"/>
              <a:gd name="T58" fmla="*/ 23155399 w 289476"/>
              <a:gd name="T59" fmla="*/ 7740438 h 290150"/>
              <a:gd name="T60" fmla="*/ 12372591 w 289476"/>
              <a:gd name="T61" fmla="*/ 7740438 h 290150"/>
              <a:gd name="T62" fmla="*/ 6543263 w 289476"/>
              <a:gd name="T63" fmla="*/ 1389503 h 290150"/>
              <a:gd name="T64" fmla="*/ 15079552 w 289476"/>
              <a:gd name="T65" fmla="*/ 7783456 h 290150"/>
              <a:gd name="T66" fmla="*/ 27503716 w 289476"/>
              <a:gd name="T67" fmla="*/ 2037358 h 290150"/>
              <a:gd name="T68" fmla="*/ 31231099 w 289476"/>
              <a:gd name="T69" fmla="*/ 3324151 h 290150"/>
              <a:gd name="T70" fmla="*/ 22356642 w 289476"/>
              <a:gd name="T71" fmla="*/ 13872263 h 290150"/>
              <a:gd name="T72" fmla="*/ 18274471 w 289476"/>
              <a:gd name="T73" fmla="*/ 29823252 h 290150"/>
              <a:gd name="T74" fmla="*/ 15700690 w 289476"/>
              <a:gd name="T75" fmla="*/ 34453913 h 290150"/>
              <a:gd name="T76" fmla="*/ 12550066 w 289476"/>
              <a:gd name="T77" fmla="*/ 12285747 h 290150"/>
              <a:gd name="T78" fmla="*/ 5095773 w 289476"/>
              <a:gd name="T79" fmla="*/ 1866496 h 290150"/>
              <a:gd name="T80" fmla="*/ 15544714 w 289476"/>
              <a:gd name="T81" fmla="*/ 3200624 h 290150"/>
              <a:gd name="T82" fmla="*/ 17719605 w 289476"/>
              <a:gd name="T83" fmla="*/ 1038097 h 290150"/>
              <a:gd name="T84" fmla="*/ 17719605 w 289476"/>
              <a:gd name="T85" fmla="*/ 6401195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67" name="標題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6213" indent="-176213"/>
            <a:r>
              <a:rPr lang="en-US" dirty="0" smtClean="0">
                <a:solidFill>
                  <a:srgbClr val="474242"/>
                </a:solidFill>
              </a:rPr>
              <a:t>Overview Layout</a:t>
            </a:r>
            <a:endParaRPr lang="en-US" altLang="zh-TW" dirty="0" smtClean="0"/>
          </a:p>
        </p:txBody>
      </p:sp>
      <p:sp>
        <p:nvSpPr>
          <p:cNvPr id="69" name="矩形 68"/>
          <p:cNvSpPr/>
          <p:nvPr/>
        </p:nvSpPr>
        <p:spPr>
          <a:xfrm>
            <a:off x="-1100635" y="573589"/>
            <a:ext cx="720000" cy="720000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-1100635" y="1596034"/>
            <a:ext cx="720000" cy="720000"/>
          </a:xfrm>
          <a:prstGeom prst="rect">
            <a:avLst/>
          </a:prstGeom>
          <a:solidFill>
            <a:srgbClr val="2C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-1100635" y="2618480"/>
            <a:ext cx="720000" cy="720000"/>
          </a:xfrm>
          <a:prstGeom prst="rect">
            <a:avLst/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365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35DFBDA5-987A-D34C-AE9D-89C1B448E0E4}"/>
              </a:ext>
            </a:extLst>
          </p:cNvPr>
          <p:cNvSpPr/>
          <p:nvPr/>
        </p:nvSpPr>
        <p:spPr>
          <a:xfrm flipV="1">
            <a:off x="1191" y="2175272"/>
            <a:ext cx="9141619" cy="296822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Work Sans Ligh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0A5B9D8-B652-F540-856C-E17B35580EB9}"/>
              </a:ext>
            </a:extLst>
          </p:cNvPr>
          <p:cNvSpPr txBox="1"/>
          <p:nvPr/>
        </p:nvSpPr>
        <p:spPr>
          <a:xfrm>
            <a:off x="960664" y="3093722"/>
            <a:ext cx="135358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3186F8AB-3BA6-3B4A-B729-08D8A8C2AFDA}"/>
              </a:ext>
            </a:extLst>
          </p:cNvPr>
          <p:cNvSpPr txBox="1">
            <a:spLocks/>
          </p:cNvSpPr>
          <p:nvPr/>
        </p:nvSpPr>
        <p:spPr>
          <a:xfrm>
            <a:off x="747203" y="3508846"/>
            <a:ext cx="1782029" cy="534762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1" name="圖片版面配置區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圖片版面配置區 1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4" name="圖片版面配置區 13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5" name="圖片版面配置區 1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6213" indent="-176213"/>
            <a:r>
              <a:rPr lang="en-US" dirty="0" smtClean="0">
                <a:solidFill>
                  <a:srgbClr val="474242"/>
                </a:solidFill>
              </a:rPr>
              <a:t>Overview Layout</a:t>
            </a:r>
            <a:endParaRPr lang="en-US" altLang="zh-TW" dirty="0" smtClean="0"/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xmlns="" id="{10A5B9D8-B652-F540-856C-E17B35580EB9}"/>
              </a:ext>
            </a:extLst>
          </p:cNvPr>
          <p:cNvSpPr txBox="1"/>
          <p:nvPr/>
        </p:nvSpPr>
        <p:spPr>
          <a:xfrm>
            <a:off x="2923081" y="3094979"/>
            <a:ext cx="135358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xmlns="" id="{3186F8AB-3BA6-3B4A-B729-08D8A8C2AFDA}"/>
              </a:ext>
            </a:extLst>
          </p:cNvPr>
          <p:cNvSpPr txBox="1">
            <a:spLocks/>
          </p:cNvSpPr>
          <p:nvPr/>
        </p:nvSpPr>
        <p:spPr>
          <a:xfrm>
            <a:off x="2709620" y="3510103"/>
            <a:ext cx="1782029" cy="534762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4" name="TextBox 20">
            <a:extLst>
              <a:ext uri="{FF2B5EF4-FFF2-40B4-BE49-F238E27FC236}">
                <a16:creationId xmlns:a16="http://schemas.microsoft.com/office/drawing/2014/main" xmlns="" id="{10A5B9D8-B652-F540-856C-E17B35580EB9}"/>
              </a:ext>
            </a:extLst>
          </p:cNvPr>
          <p:cNvSpPr txBox="1"/>
          <p:nvPr/>
        </p:nvSpPr>
        <p:spPr>
          <a:xfrm>
            <a:off x="4885498" y="3093722"/>
            <a:ext cx="135358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xmlns="" id="{3186F8AB-3BA6-3B4A-B729-08D8A8C2AFDA}"/>
              </a:ext>
            </a:extLst>
          </p:cNvPr>
          <p:cNvSpPr txBox="1">
            <a:spLocks/>
          </p:cNvSpPr>
          <p:nvPr/>
        </p:nvSpPr>
        <p:spPr>
          <a:xfrm>
            <a:off x="4672037" y="3508846"/>
            <a:ext cx="1782029" cy="534762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56" name="TextBox 20">
            <a:extLst>
              <a:ext uri="{FF2B5EF4-FFF2-40B4-BE49-F238E27FC236}">
                <a16:creationId xmlns:a16="http://schemas.microsoft.com/office/drawing/2014/main" xmlns="" id="{10A5B9D8-B652-F540-856C-E17B35580EB9}"/>
              </a:ext>
            </a:extLst>
          </p:cNvPr>
          <p:cNvSpPr txBox="1"/>
          <p:nvPr/>
        </p:nvSpPr>
        <p:spPr>
          <a:xfrm>
            <a:off x="6847916" y="3093722"/>
            <a:ext cx="135358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xmlns="" id="{3186F8AB-3BA6-3B4A-B729-08D8A8C2AFDA}"/>
              </a:ext>
            </a:extLst>
          </p:cNvPr>
          <p:cNvSpPr txBox="1">
            <a:spLocks/>
          </p:cNvSpPr>
          <p:nvPr/>
        </p:nvSpPr>
        <p:spPr>
          <a:xfrm>
            <a:off x="6634455" y="3508846"/>
            <a:ext cx="1782029" cy="534762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</p:spTree>
    <p:extLst>
      <p:ext uri="{BB962C8B-B14F-4D97-AF65-F5344CB8AC3E}">
        <p14:creationId xmlns:p14="http://schemas.microsoft.com/office/powerpoint/2010/main" val="35760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xmlns="" id="{F0EFE26D-E387-D142-AF15-52886D89B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406" y="2218909"/>
            <a:ext cx="1557248" cy="1557248"/>
          </a:xfrm>
          <a:custGeom>
            <a:avLst/>
            <a:gdLst>
              <a:gd name="T0" fmla="*/ 3334 w 3335"/>
              <a:gd name="T1" fmla="*/ 1666 h 3333"/>
              <a:gd name="T2" fmla="*/ 1667 w 3335"/>
              <a:gd name="T3" fmla="*/ 3332 h 3333"/>
              <a:gd name="T4" fmla="*/ 0 w 3335"/>
              <a:gd name="T5" fmla="*/ 1666 h 3333"/>
              <a:gd name="T6" fmla="*/ 1667 w 3335"/>
              <a:gd name="T7" fmla="*/ 0 h 3333"/>
              <a:gd name="T8" fmla="*/ 3334 w 3335"/>
              <a:gd name="T9" fmla="*/ 1666 h 3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5" h="3333">
                <a:moveTo>
                  <a:pt x="3334" y="1666"/>
                </a:moveTo>
                <a:cubicBezTo>
                  <a:pt x="3334" y="2586"/>
                  <a:pt x="2587" y="3332"/>
                  <a:pt x="1667" y="3332"/>
                </a:cubicBezTo>
                <a:cubicBezTo>
                  <a:pt x="747" y="3332"/>
                  <a:pt x="0" y="2586"/>
                  <a:pt x="0" y="1666"/>
                </a:cubicBezTo>
                <a:cubicBezTo>
                  <a:pt x="0" y="746"/>
                  <a:pt x="747" y="0"/>
                  <a:pt x="1667" y="0"/>
                </a:cubicBezTo>
                <a:cubicBezTo>
                  <a:pt x="2587" y="0"/>
                  <a:pt x="3334" y="746"/>
                  <a:pt x="3334" y="1666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xmlns="" id="{B72A5B4A-93A2-2D41-BC9C-FC4B6E0D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271" y="3195279"/>
            <a:ext cx="1606684" cy="1606684"/>
          </a:xfrm>
          <a:custGeom>
            <a:avLst/>
            <a:gdLst>
              <a:gd name="T0" fmla="*/ 1713 w 3438"/>
              <a:gd name="T1" fmla="*/ 0 h 3438"/>
              <a:gd name="T2" fmla="*/ 122 w 3438"/>
              <a:gd name="T3" fmla="*/ 0 h 3438"/>
              <a:gd name="T4" fmla="*/ 0 w 3438"/>
              <a:gd name="T5" fmla="*/ 122 h 3438"/>
              <a:gd name="T6" fmla="*/ 0 w 3438"/>
              <a:gd name="T7" fmla="*/ 3315 h 3438"/>
              <a:gd name="T8" fmla="*/ 122 w 3438"/>
              <a:gd name="T9" fmla="*/ 3437 h 3438"/>
              <a:gd name="T10" fmla="*/ 3315 w 3438"/>
              <a:gd name="T11" fmla="*/ 3437 h 3438"/>
              <a:gd name="T12" fmla="*/ 3437 w 3438"/>
              <a:gd name="T13" fmla="*/ 3315 h 3438"/>
              <a:gd name="T14" fmla="*/ 3437 w 3438"/>
              <a:gd name="T15" fmla="*/ 1713 h 3438"/>
              <a:gd name="T16" fmla="*/ 1713 w 3438"/>
              <a:gd name="T17" fmla="*/ 0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8" h="3438">
                <a:moveTo>
                  <a:pt x="1713" y="0"/>
                </a:move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3315" y="3437"/>
                </a:lnTo>
                <a:cubicBezTo>
                  <a:pt x="3382" y="3437"/>
                  <a:pt x="3437" y="3382"/>
                  <a:pt x="3437" y="3315"/>
                </a:cubicBezTo>
                <a:lnTo>
                  <a:pt x="3437" y="1713"/>
                </a:lnTo>
                <a:cubicBezTo>
                  <a:pt x="2574" y="1539"/>
                  <a:pt x="1893" y="861"/>
                  <a:pt x="1713" y="0"/>
                </a:cubicBezTo>
              </a:path>
            </a:pathLst>
          </a:custGeom>
          <a:solidFill>
            <a:srgbClr val="10C08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xmlns="" id="{7BE7D187-4C13-5F45-A875-C3EA1AB6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05" y="3195279"/>
            <a:ext cx="1606684" cy="1606684"/>
          </a:xfrm>
          <a:custGeom>
            <a:avLst/>
            <a:gdLst>
              <a:gd name="T0" fmla="*/ 3315 w 3439"/>
              <a:gd name="T1" fmla="*/ 0 h 3438"/>
              <a:gd name="T2" fmla="*/ 1706 w 3439"/>
              <a:gd name="T3" fmla="*/ 0 h 3438"/>
              <a:gd name="T4" fmla="*/ 0 w 3439"/>
              <a:gd name="T5" fmla="*/ 1709 h 3438"/>
              <a:gd name="T6" fmla="*/ 0 w 3439"/>
              <a:gd name="T7" fmla="*/ 3315 h 3438"/>
              <a:gd name="T8" fmla="*/ 122 w 3439"/>
              <a:gd name="T9" fmla="*/ 3437 h 3438"/>
              <a:gd name="T10" fmla="*/ 3315 w 3439"/>
              <a:gd name="T11" fmla="*/ 3437 h 3438"/>
              <a:gd name="T12" fmla="*/ 3438 w 3439"/>
              <a:gd name="T13" fmla="*/ 3315 h 3438"/>
              <a:gd name="T14" fmla="*/ 3438 w 3439"/>
              <a:gd name="T15" fmla="*/ 122 h 3438"/>
              <a:gd name="T16" fmla="*/ 3315 w 3439"/>
              <a:gd name="T17" fmla="*/ 0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9" h="3438">
                <a:moveTo>
                  <a:pt x="3315" y="0"/>
                </a:moveTo>
                <a:lnTo>
                  <a:pt x="1706" y="0"/>
                </a:lnTo>
                <a:cubicBezTo>
                  <a:pt x="1528" y="855"/>
                  <a:pt x="855" y="1529"/>
                  <a:pt x="0" y="1709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3315" y="3437"/>
                </a:lnTo>
                <a:cubicBezTo>
                  <a:pt x="3382" y="3437"/>
                  <a:pt x="3438" y="3382"/>
                  <a:pt x="3438" y="3315"/>
                </a:cubicBezTo>
                <a:lnTo>
                  <a:pt x="3438" y="122"/>
                </a:lnTo>
                <a:cubicBezTo>
                  <a:pt x="3438" y="55"/>
                  <a:pt x="3382" y="0"/>
                  <a:pt x="3315" y="0"/>
                </a:cubicBezTo>
              </a:path>
            </a:pathLst>
          </a:custGeom>
          <a:solidFill>
            <a:srgbClr val="FF792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xmlns="" id="{BFCF020C-9395-3B49-A4E9-3F9A387A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271" y="1193104"/>
            <a:ext cx="1606684" cy="1606684"/>
          </a:xfrm>
          <a:custGeom>
            <a:avLst/>
            <a:gdLst>
              <a:gd name="T0" fmla="*/ 3437 w 3438"/>
              <a:gd name="T1" fmla="*/ 1666 h 3438"/>
              <a:gd name="T2" fmla="*/ 3437 w 3438"/>
              <a:gd name="T3" fmla="*/ 122 h 3438"/>
              <a:gd name="T4" fmla="*/ 3315 w 3438"/>
              <a:gd name="T5" fmla="*/ 0 h 3438"/>
              <a:gd name="T6" fmla="*/ 122 w 3438"/>
              <a:gd name="T7" fmla="*/ 0 h 3438"/>
              <a:gd name="T8" fmla="*/ 0 w 3438"/>
              <a:gd name="T9" fmla="*/ 122 h 3438"/>
              <a:gd name="T10" fmla="*/ 0 w 3438"/>
              <a:gd name="T11" fmla="*/ 3315 h 3438"/>
              <a:gd name="T12" fmla="*/ 122 w 3438"/>
              <a:gd name="T13" fmla="*/ 3437 h 3438"/>
              <a:gd name="T14" fmla="*/ 1702 w 3438"/>
              <a:gd name="T15" fmla="*/ 3437 h 3438"/>
              <a:gd name="T16" fmla="*/ 3437 w 3438"/>
              <a:gd name="T17" fmla="*/ 1666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8" h="3438">
                <a:moveTo>
                  <a:pt x="3437" y="1666"/>
                </a:moveTo>
                <a:lnTo>
                  <a:pt x="3437" y="122"/>
                </a:lnTo>
                <a:cubicBezTo>
                  <a:pt x="3437" y="55"/>
                  <a:pt x="3382" y="0"/>
                  <a:pt x="3315" y="0"/>
                </a:cubicBez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3315"/>
                </a:lnTo>
                <a:cubicBezTo>
                  <a:pt x="0" y="3382"/>
                  <a:pt x="55" y="3437"/>
                  <a:pt x="122" y="3437"/>
                </a:cubicBezTo>
                <a:lnTo>
                  <a:pt x="1702" y="3437"/>
                </a:lnTo>
                <a:cubicBezTo>
                  <a:pt x="1862" y="2548"/>
                  <a:pt x="2554" y="1844"/>
                  <a:pt x="3437" y="1666"/>
                </a:cubicBezTo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xmlns="" id="{CE3B1505-CF8E-0F4E-8D79-96350C17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105" y="1193104"/>
            <a:ext cx="1606684" cy="1606684"/>
          </a:xfrm>
          <a:custGeom>
            <a:avLst/>
            <a:gdLst>
              <a:gd name="T0" fmla="*/ 3315 w 3439"/>
              <a:gd name="T1" fmla="*/ 0 h 3438"/>
              <a:gd name="T2" fmla="*/ 122 w 3439"/>
              <a:gd name="T3" fmla="*/ 0 h 3438"/>
              <a:gd name="T4" fmla="*/ 0 w 3439"/>
              <a:gd name="T5" fmla="*/ 122 h 3438"/>
              <a:gd name="T6" fmla="*/ 0 w 3439"/>
              <a:gd name="T7" fmla="*/ 1670 h 3438"/>
              <a:gd name="T8" fmla="*/ 1717 w 3439"/>
              <a:gd name="T9" fmla="*/ 3437 h 3438"/>
              <a:gd name="T10" fmla="*/ 3315 w 3439"/>
              <a:gd name="T11" fmla="*/ 3437 h 3438"/>
              <a:gd name="T12" fmla="*/ 3438 w 3439"/>
              <a:gd name="T13" fmla="*/ 3315 h 3438"/>
              <a:gd name="T14" fmla="*/ 3438 w 3439"/>
              <a:gd name="T15" fmla="*/ 122 h 3438"/>
              <a:gd name="T16" fmla="*/ 3315 w 3439"/>
              <a:gd name="T17" fmla="*/ 0 h 3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39" h="3438">
                <a:moveTo>
                  <a:pt x="3315" y="0"/>
                </a:moveTo>
                <a:lnTo>
                  <a:pt x="122" y="0"/>
                </a:lnTo>
                <a:cubicBezTo>
                  <a:pt x="55" y="0"/>
                  <a:pt x="0" y="55"/>
                  <a:pt x="0" y="122"/>
                </a:cubicBezTo>
                <a:lnTo>
                  <a:pt x="0" y="1670"/>
                </a:lnTo>
                <a:cubicBezTo>
                  <a:pt x="874" y="1854"/>
                  <a:pt x="1558" y="2554"/>
                  <a:pt x="1717" y="3437"/>
                </a:cubicBezTo>
                <a:lnTo>
                  <a:pt x="3315" y="3437"/>
                </a:lnTo>
                <a:cubicBezTo>
                  <a:pt x="3382" y="3437"/>
                  <a:pt x="3438" y="3382"/>
                  <a:pt x="3438" y="3315"/>
                </a:cubicBezTo>
                <a:lnTo>
                  <a:pt x="3438" y="122"/>
                </a:lnTo>
                <a:cubicBezTo>
                  <a:pt x="3438" y="55"/>
                  <a:pt x="3382" y="0"/>
                  <a:pt x="3315" y="0"/>
                </a:cubicBezTo>
              </a:path>
            </a:pathLst>
          </a:custGeom>
          <a:solidFill>
            <a:srgbClr val="008EE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xmlns="" id="{64F2DF59-7FC3-DE41-90AF-C708CB4D8981}"/>
              </a:ext>
            </a:extLst>
          </p:cNvPr>
          <p:cNvSpPr txBox="1">
            <a:spLocks/>
          </p:cNvSpPr>
          <p:nvPr/>
        </p:nvSpPr>
        <p:spPr>
          <a:xfrm>
            <a:off x="571500" y="1844525"/>
            <a:ext cx="1967721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A312489-DFBE-3C42-82E6-4FD4F99E71C9}"/>
              </a:ext>
            </a:extLst>
          </p:cNvPr>
          <p:cNvSpPr txBox="1"/>
          <p:nvPr/>
        </p:nvSpPr>
        <p:spPr>
          <a:xfrm>
            <a:off x="1013227" y="1507038"/>
            <a:ext cx="152599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xmlns="" id="{C439C4E5-9242-D840-9325-D99E86E76426}"/>
              </a:ext>
            </a:extLst>
          </p:cNvPr>
          <p:cNvSpPr txBox="1">
            <a:spLocks/>
          </p:cNvSpPr>
          <p:nvPr/>
        </p:nvSpPr>
        <p:spPr>
          <a:xfrm>
            <a:off x="6604779" y="1844525"/>
            <a:ext cx="1967721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49497AB5-15D8-2F4F-9640-DE94C1A99D55}"/>
              </a:ext>
            </a:extLst>
          </p:cNvPr>
          <p:cNvSpPr txBox="1"/>
          <p:nvPr/>
        </p:nvSpPr>
        <p:spPr>
          <a:xfrm>
            <a:off x="6604779" y="1507038"/>
            <a:ext cx="152599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xmlns="" id="{A2A2E80B-651E-5D40-8E93-C763FA99E316}"/>
              </a:ext>
            </a:extLst>
          </p:cNvPr>
          <p:cNvSpPr txBox="1">
            <a:spLocks/>
          </p:cNvSpPr>
          <p:nvPr/>
        </p:nvSpPr>
        <p:spPr>
          <a:xfrm>
            <a:off x="571500" y="3846700"/>
            <a:ext cx="1967721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3B0CE98-9E0E-C044-A03A-48A1CDC927C6}"/>
              </a:ext>
            </a:extLst>
          </p:cNvPr>
          <p:cNvSpPr txBox="1"/>
          <p:nvPr/>
        </p:nvSpPr>
        <p:spPr>
          <a:xfrm>
            <a:off x="1013227" y="3509213"/>
            <a:ext cx="152599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xmlns="" id="{C468EDA5-D848-434E-9174-35D8A7D9EB39}"/>
              </a:ext>
            </a:extLst>
          </p:cNvPr>
          <p:cNvSpPr txBox="1">
            <a:spLocks/>
          </p:cNvSpPr>
          <p:nvPr/>
        </p:nvSpPr>
        <p:spPr>
          <a:xfrm>
            <a:off x="6604779" y="3846700"/>
            <a:ext cx="1967721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8C3F81B-3B0F-A94D-82FD-DE6960FB7305}"/>
              </a:ext>
            </a:extLst>
          </p:cNvPr>
          <p:cNvSpPr txBox="1"/>
          <p:nvPr/>
        </p:nvSpPr>
        <p:spPr>
          <a:xfrm>
            <a:off x="6604779" y="3509213"/>
            <a:ext cx="1525995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E7ED9E8-ABD1-8145-BC3B-9EF14D6939F1}"/>
              </a:ext>
            </a:extLst>
          </p:cNvPr>
          <p:cNvSpPr txBox="1"/>
          <p:nvPr/>
        </p:nvSpPr>
        <p:spPr>
          <a:xfrm>
            <a:off x="3075316" y="1522706"/>
            <a:ext cx="617477" cy="6117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375" b="1" dirty="0">
                <a:solidFill>
                  <a:schemeClr val="bg1"/>
                </a:solidFill>
                <a:cs typeface="Poppins" pitchFamily="2" charset="77"/>
              </a:rPr>
              <a:t>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F075680-55BF-3444-920A-22EE1B8ECBFC}"/>
              </a:ext>
            </a:extLst>
          </p:cNvPr>
          <p:cNvSpPr txBox="1"/>
          <p:nvPr/>
        </p:nvSpPr>
        <p:spPr>
          <a:xfrm>
            <a:off x="5451207" y="1522706"/>
            <a:ext cx="617477" cy="6117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375" b="1" dirty="0">
                <a:solidFill>
                  <a:schemeClr val="bg1"/>
                </a:solidFill>
                <a:cs typeface="Poppins" pitchFamily="2" charset="77"/>
              </a:rPr>
              <a:t>02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D80FA17-40E9-6D46-869E-1FBB1804B610}"/>
              </a:ext>
            </a:extLst>
          </p:cNvPr>
          <p:cNvSpPr txBox="1"/>
          <p:nvPr/>
        </p:nvSpPr>
        <p:spPr>
          <a:xfrm>
            <a:off x="5451207" y="3817846"/>
            <a:ext cx="617477" cy="6117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375" b="1" dirty="0">
                <a:solidFill>
                  <a:schemeClr val="bg1"/>
                </a:solidFill>
                <a:cs typeface="Poppins" pitchFamily="2" charset="7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787353F4-37D6-5F4E-BAA2-57ECBACFCC2F}"/>
              </a:ext>
            </a:extLst>
          </p:cNvPr>
          <p:cNvSpPr txBox="1"/>
          <p:nvPr/>
        </p:nvSpPr>
        <p:spPr>
          <a:xfrm>
            <a:off x="3075316" y="3817846"/>
            <a:ext cx="617477" cy="6117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375" b="1" dirty="0">
                <a:solidFill>
                  <a:schemeClr val="bg1"/>
                </a:solidFill>
                <a:cs typeface="Poppins" pitchFamily="2" charset="77"/>
              </a:rPr>
              <a:t>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5C40B35-A4B2-F043-80E6-42668FFEFA07}"/>
              </a:ext>
            </a:extLst>
          </p:cNvPr>
          <p:cNvSpPr txBox="1"/>
          <p:nvPr/>
        </p:nvSpPr>
        <p:spPr>
          <a:xfrm>
            <a:off x="4001972" y="2786064"/>
            <a:ext cx="114005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RESULTS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6213" indent="-176213"/>
            <a:r>
              <a:rPr lang="en-US" dirty="0" smtClean="0">
                <a:solidFill>
                  <a:srgbClr val="474242"/>
                </a:solidFill>
              </a:rPr>
              <a:t>Overview Layout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2470086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9BF79E7-BA8A-4842-9447-91A90C490E33}"/>
              </a:ext>
            </a:extLst>
          </p:cNvPr>
          <p:cNvSpPr/>
          <p:nvPr/>
        </p:nvSpPr>
        <p:spPr>
          <a:xfrm>
            <a:off x="0" y="1214428"/>
            <a:ext cx="1835014" cy="98559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D252214F-2B3C-FC4A-8FFE-9CD19D0900C4}"/>
              </a:ext>
            </a:extLst>
          </p:cNvPr>
          <p:cNvSpPr/>
          <p:nvPr/>
        </p:nvSpPr>
        <p:spPr>
          <a:xfrm>
            <a:off x="1827247" y="1214428"/>
            <a:ext cx="1835014" cy="985598"/>
          </a:xfrm>
          <a:prstGeom prst="rect">
            <a:avLst/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03A2B09-76C4-C545-8ED1-B921CE80D561}"/>
              </a:ext>
            </a:extLst>
          </p:cNvPr>
          <p:cNvSpPr/>
          <p:nvPr/>
        </p:nvSpPr>
        <p:spPr>
          <a:xfrm>
            <a:off x="3654494" y="1214428"/>
            <a:ext cx="1835014" cy="985598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C34EB562-9E41-D849-8507-7D9E8055318B}"/>
              </a:ext>
            </a:extLst>
          </p:cNvPr>
          <p:cNvSpPr/>
          <p:nvPr/>
        </p:nvSpPr>
        <p:spPr>
          <a:xfrm>
            <a:off x="5481741" y="1214428"/>
            <a:ext cx="1835014" cy="98559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31E559ED-0E19-434B-86DD-2D997850BBEB}"/>
              </a:ext>
            </a:extLst>
          </p:cNvPr>
          <p:cNvSpPr/>
          <p:nvPr/>
        </p:nvSpPr>
        <p:spPr>
          <a:xfrm>
            <a:off x="7308986" y="1214428"/>
            <a:ext cx="1835014" cy="985598"/>
          </a:xfrm>
          <a:prstGeom prst="rect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540176C-7283-1647-980A-60B9B65171DF}"/>
              </a:ext>
            </a:extLst>
          </p:cNvPr>
          <p:cNvSpPr txBox="1"/>
          <p:nvPr/>
        </p:nvSpPr>
        <p:spPr>
          <a:xfrm>
            <a:off x="3654000" y="1520667"/>
            <a:ext cx="1836000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Compensation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20C6C81-B099-3743-B8E8-57F620472DEA}"/>
              </a:ext>
            </a:extLst>
          </p:cNvPr>
          <p:cNvSpPr txBox="1"/>
          <p:nvPr/>
        </p:nvSpPr>
        <p:spPr>
          <a:xfrm>
            <a:off x="0" y="1520667"/>
            <a:ext cx="1836000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Procurement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10B1B4F-2910-704A-BC13-21267A46572C}"/>
              </a:ext>
            </a:extLst>
          </p:cNvPr>
          <p:cNvSpPr txBox="1"/>
          <p:nvPr/>
        </p:nvSpPr>
        <p:spPr>
          <a:xfrm>
            <a:off x="1827000" y="1520667"/>
            <a:ext cx="1836000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843DD11-44F1-5443-A826-8B93272F2EA5}"/>
              </a:ext>
            </a:extLst>
          </p:cNvPr>
          <p:cNvSpPr txBox="1"/>
          <p:nvPr/>
        </p:nvSpPr>
        <p:spPr>
          <a:xfrm>
            <a:off x="5481000" y="1385374"/>
            <a:ext cx="1836000" cy="5796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Maintenance</a:t>
            </a:r>
          </a:p>
          <a:p>
            <a:pPr algn="ctr">
              <a:lnSpc>
                <a:spcPts val="1875"/>
              </a:lnSpc>
            </a:pPr>
            <a:r>
              <a:rPr lang="en-US" sz="18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/Motivation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F9E28A6-99C7-7E4F-B75C-CE16CD0B65F4}"/>
              </a:ext>
            </a:extLst>
          </p:cNvPr>
          <p:cNvSpPr txBox="1"/>
          <p:nvPr/>
        </p:nvSpPr>
        <p:spPr>
          <a:xfrm>
            <a:off x="7308000" y="1520667"/>
            <a:ext cx="1836000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8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Integration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02F4F38B-A08F-7444-8F16-4E11BC815379}"/>
              </a:ext>
            </a:extLst>
          </p:cNvPr>
          <p:cNvSpPr txBox="1">
            <a:spLocks/>
          </p:cNvSpPr>
          <p:nvPr/>
        </p:nvSpPr>
        <p:spPr>
          <a:xfrm>
            <a:off x="244193" y="2422045"/>
            <a:ext cx="1346629" cy="168892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analysis and design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Human resource planning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Recruitment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Selection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Placement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Orientation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Socialization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D2B82AC1-FB27-0843-AC4D-F50E1846600B}"/>
              </a:ext>
            </a:extLst>
          </p:cNvPr>
          <p:cNvSpPr txBox="1">
            <a:spLocks/>
          </p:cNvSpPr>
          <p:nvPr/>
        </p:nvSpPr>
        <p:spPr>
          <a:xfrm>
            <a:off x="7553179" y="2422045"/>
            <a:ext cx="1346629" cy="1470915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Industrial relations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Discipline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Grievance redressed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Dispute settlement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Collective bargaining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="" xmlns:a16="http://schemas.microsoft.com/office/drawing/2014/main" id="{3AD7F10E-8AA7-944C-AF7F-13C118904069}"/>
              </a:ext>
            </a:extLst>
          </p:cNvPr>
          <p:cNvSpPr txBox="1">
            <a:spLocks/>
          </p:cNvSpPr>
          <p:nvPr/>
        </p:nvSpPr>
        <p:spPr>
          <a:xfrm>
            <a:off x="5702577" y="2422045"/>
            <a:ext cx="1393344" cy="2189061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well-being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Social security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Worker’s participation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Motivation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rotation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Records, research and audit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information system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119F96EF-17C1-CB47-A303-60F4D39030F6}"/>
              </a:ext>
            </a:extLst>
          </p:cNvPr>
          <p:cNvSpPr txBox="1">
            <a:spLocks/>
          </p:cNvSpPr>
          <p:nvPr/>
        </p:nvSpPr>
        <p:spPr>
          <a:xfrm>
            <a:off x="3898687" y="2422045"/>
            <a:ext cx="1346629" cy="1278555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evaluation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evaluation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Wages administration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Incentives and benefits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5D3E4532-57FA-AC41-986D-614B00DF5E34}"/>
              </a:ext>
            </a:extLst>
          </p:cNvPr>
          <p:cNvSpPr txBox="1">
            <a:spLocks/>
          </p:cNvSpPr>
          <p:nvPr/>
        </p:nvSpPr>
        <p:spPr>
          <a:xfrm>
            <a:off x="2071440" y="2422045"/>
            <a:ext cx="1346629" cy="1278555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Career planning and development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Worker’s training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Executive development</a:t>
            </a:r>
          </a:p>
          <a:p>
            <a:pPr marL="128588" indent="-128588" algn="l">
              <a:lnSpc>
                <a:spcPts val="1313"/>
              </a:lnSpc>
              <a:spcBef>
                <a:spcPts val="225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Organizational development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6213" indent="-176213"/>
            <a:r>
              <a:rPr lang="en-US" dirty="0" smtClean="0">
                <a:solidFill>
                  <a:srgbClr val="474242"/>
                </a:solidFill>
              </a:rPr>
              <a:t>Overview Layout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5756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45B12D08-A232-1645-A105-2BC5ED0B58EB}"/>
              </a:ext>
            </a:extLst>
          </p:cNvPr>
          <p:cNvCxnSpPr>
            <a:cxnSpLocks/>
          </p:cNvCxnSpPr>
          <p:nvPr/>
        </p:nvCxnSpPr>
        <p:spPr>
          <a:xfrm flipH="1">
            <a:off x="701570" y="1616769"/>
            <a:ext cx="323550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F0D95A8B-ED8B-ED4B-B38D-A8C8F01AB926}"/>
              </a:ext>
            </a:extLst>
          </p:cNvPr>
          <p:cNvCxnSpPr>
            <a:cxnSpLocks/>
          </p:cNvCxnSpPr>
          <p:nvPr/>
        </p:nvCxnSpPr>
        <p:spPr>
          <a:xfrm flipH="1">
            <a:off x="4820452" y="1616769"/>
            <a:ext cx="3235507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="" xmlns:a16="http://schemas.microsoft.com/office/drawing/2014/main" id="{C7A5BB8C-8510-1344-81BB-835C0BCD9B7F}"/>
              </a:ext>
            </a:extLst>
          </p:cNvPr>
          <p:cNvSpPr/>
          <p:nvPr/>
        </p:nvSpPr>
        <p:spPr>
          <a:xfrm>
            <a:off x="701571" y="2061722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7CBC00E3-1825-374A-86B8-61E465BBAFF4}"/>
              </a:ext>
            </a:extLst>
          </p:cNvPr>
          <p:cNvSpPr/>
          <p:nvPr/>
        </p:nvSpPr>
        <p:spPr>
          <a:xfrm>
            <a:off x="701571" y="2061722"/>
            <a:ext cx="442913" cy="4429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="" xmlns:a16="http://schemas.microsoft.com/office/drawing/2014/main" id="{D781FDEA-C204-E548-A775-062F2E0EEF99}"/>
              </a:ext>
            </a:extLst>
          </p:cNvPr>
          <p:cNvSpPr/>
          <p:nvPr/>
        </p:nvSpPr>
        <p:spPr>
          <a:xfrm>
            <a:off x="701571" y="2665947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D7BBF6B3-C1B8-F04B-B236-056E681C8686}"/>
              </a:ext>
            </a:extLst>
          </p:cNvPr>
          <p:cNvSpPr/>
          <p:nvPr/>
        </p:nvSpPr>
        <p:spPr>
          <a:xfrm>
            <a:off x="701571" y="2665947"/>
            <a:ext cx="442913" cy="4429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ED7B0A12-3F84-494A-A143-055695EC5BAC}"/>
              </a:ext>
            </a:extLst>
          </p:cNvPr>
          <p:cNvSpPr/>
          <p:nvPr/>
        </p:nvSpPr>
        <p:spPr>
          <a:xfrm>
            <a:off x="701571" y="3268267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902CE3C2-9AFA-2B4E-B584-8600E2F56B94}"/>
              </a:ext>
            </a:extLst>
          </p:cNvPr>
          <p:cNvSpPr/>
          <p:nvPr/>
        </p:nvSpPr>
        <p:spPr>
          <a:xfrm>
            <a:off x="701571" y="3268267"/>
            <a:ext cx="442913" cy="4429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="" xmlns:a16="http://schemas.microsoft.com/office/drawing/2014/main" id="{90A8F19F-ECD9-BE43-9954-3874A983D8D7}"/>
              </a:ext>
            </a:extLst>
          </p:cNvPr>
          <p:cNvSpPr/>
          <p:nvPr/>
        </p:nvSpPr>
        <p:spPr>
          <a:xfrm>
            <a:off x="701571" y="3868682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0FD47B87-BB88-C845-83C5-89A793317227}"/>
              </a:ext>
            </a:extLst>
          </p:cNvPr>
          <p:cNvSpPr/>
          <p:nvPr/>
        </p:nvSpPr>
        <p:spPr>
          <a:xfrm>
            <a:off x="701571" y="3868682"/>
            <a:ext cx="442913" cy="4429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FF078FF9-71F3-DF44-9FA7-51BD059300A1}"/>
              </a:ext>
            </a:extLst>
          </p:cNvPr>
          <p:cNvSpPr/>
          <p:nvPr/>
        </p:nvSpPr>
        <p:spPr>
          <a:xfrm>
            <a:off x="701571" y="4467192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="" xmlns:a16="http://schemas.microsoft.com/office/drawing/2014/main" id="{5F322B17-13B8-6E44-AAF6-05BB211E9725}"/>
              </a:ext>
            </a:extLst>
          </p:cNvPr>
          <p:cNvSpPr/>
          <p:nvPr/>
        </p:nvSpPr>
        <p:spPr>
          <a:xfrm>
            <a:off x="701571" y="4467192"/>
            <a:ext cx="442913" cy="442913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="" xmlns:a16="http://schemas.microsoft.com/office/drawing/2014/main" id="{DD2D2912-0BB1-A741-8337-164A3C237213}"/>
              </a:ext>
            </a:extLst>
          </p:cNvPr>
          <p:cNvSpPr/>
          <p:nvPr/>
        </p:nvSpPr>
        <p:spPr>
          <a:xfrm>
            <a:off x="4820453" y="2061722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3F626941-A6D6-FF4E-980B-4AE2A33FFD99}"/>
              </a:ext>
            </a:extLst>
          </p:cNvPr>
          <p:cNvSpPr/>
          <p:nvPr/>
        </p:nvSpPr>
        <p:spPr>
          <a:xfrm>
            <a:off x="4820453" y="2061722"/>
            <a:ext cx="442913" cy="442913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="" xmlns:a16="http://schemas.microsoft.com/office/drawing/2014/main" id="{B1D41D74-E6FD-994A-B77F-041D2805CB13}"/>
              </a:ext>
            </a:extLst>
          </p:cNvPr>
          <p:cNvSpPr/>
          <p:nvPr/>
        </p:nvSpPr>
        <p:spPr>
          <a:xfrm>
            <a:off x="4820453" y="2665947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4DADD9DD-8D40-894B-AB28-B7184E3F202D}"/>
              </a:ext>
            </a:extLst>
          </p:cNvPr>
          <p:cNvSpPr/>
          <p:nvPr/>
        </p:nvSpPr>
        <p:spPr>
          <a:xfrm>
            <a:off x="4820453" y="2665947"/>
            <a:ext cx="442913" cy="442913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="" xmlns:a16="http://schemas.microsoft.com/office/drawing/2014/main" id="{6677F9D6-1B9F-D64E-A32C-6A1E07D74FE9}"/>
              </a:ext>
            </a:extLst>
          </p:cNvPr>
          <p:cNvSpPr/>
          <p:nvPr/>
        </p:nvSpPr>
        <p:spPr>
          <a:xfrm>
            <a:off x="4820453" y="3268267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F296CEF1-85A7-A74A-A8F3-1ECA62EA1014}"/>
              </a:ext>
            </a:extLst>
          </p:cNvPr>
          <p:cNvSpPr/>
          <p:nvPr/>
        </p:nvSpPr>
        <p:spPr>
          <a:xfrm>
            <a:off x="4820453" y="3268267"/>
            <a:ext cx="442913" cy="442913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="" xmlns:a16="http://schemas.microsoft.com/office/drawing/2014/main" id="{59A0BEAF-8F08-E84D-8CD1-CD9A8B3111E6}"/>
              </a:ext>
            </a:extLst>
          </p:cNvPr>
          <p:cNvSpPr/>
          <p:nvPr/>
        </p:nvSpPr>
        <p:spPr>
          <a:xfrm>
            <a:off x="4820453" y="3868682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644B8134-C858-4C4F-AF30-5EEEEF41E482}"/>
              </a:ext>
            </a:extLst>
          </p:cNvPr>
          <p:cNvSpPr/>
          <p:nvPr/>
        </p:nvSpPr>
        <p:spPr>
          <a:xfrm>
            <a:off x="4820453" y="3868682"/>
            <a:ext cx="442913" cy="442913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="" xmlns:a16="http://schemas.microsoft.com/office/drawing/2014/main" id="{65B08553-FE7C-C342-A881-7D6D53AF7965}"/>
              </a:ext>
            </a:extLst>
          </p:cNvPr>
          <p:cNvSpPr/>
          <p:nvPr/>
        </p:nvSpPr>
        <p:spPr>
          <a:xfrm>
            <a:off x="4820453" y="4467192"/>
            <a:ext cx="3235506" cy="44481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172E6395-56CA-454A-9BEE-C1F3E59CFBCE}"/>
              </a:ext>
            </a:extLst>
          </p:cNvPr>
          <p:cNvSpPr/>
          <p:nvPr/>
        </p:nvSpPr>
        <p:spPr>
          <a:xfrm>
            <a:off x="4820453" y="4467192"/>
            <a:ext cx="442913" cy="442913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22" name="Chevron 21">
            <a:extLst>
              <a:ext uri="{FF2B5EF4-FFF2-40B4-BE49-F238E27FC236}">
                <a16:creationId xmlns="" xmlns:a16="http://schemas.microsoft.com/office/drawing/2014/main" id="{78BAEA5B-153C-AD4A-ADAD-46DC67630261}"/>
              </a:ext>
            </a:extLst>
          </p:cNvPr>
          <p:cNvSpPr/>
          <p:nvPr/>
        </p:nvSpPr>
        <p:spPr>
          <a:xfrm>
            <a:off x="1343320" y="1437412"/>
            <a:ext cx="1952009" cy="363071"/>
          </a:xfrm>
          <a:prstGeom prst="chevron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3" name="Chevron 22">
            <a:extLst>
              <a:ext uri="{FF2B5EF4-FFF2-40B4-BE49-F238E27FC236}">
                <a16:creationId xmlns="" xmlns:a16="http://schemas.microsoft.com/office/drawing/2014/main" id="{729A5A60-6423-0F4E-B487-91401DB41310}"/>
              </a:ext>
            </a:extLst>
          </p:cNvPr>
          <p:cNvSpPr/>
          <p:nvPr/>
        </p:nvSpPr>
        <p:spPr>
          <a:xfrm flipH="1">
            <a:off x="5463109" y="1437412"/>
            <a:ext cx="1951101" cy="363071"/>
          </a:xfrm>
          <a:prstGeom prst="chevron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="" xmlns:a16="http://schemas.microsoft.com/office/drawing/2014/main" id="{2277C497-87F2-A641-BC52-14D950F2715E}"/>
              </a:ext>
            </a:extLst>
          </p:cNvPr>
          <p:cNvSpPr/>
          <p:nvPr/>
        </p:nvSpPr>
        <p:spPr>
          <a:xfrm>
            <a:off x="4061545" y="1295513"/>
            <a:ext cx="317220" cy="643912"/>
          </a:xfrm>
          <a:custGeom>
            <a:avLst/>
            <a:gdLst>
              <a:gd name="connsiteX0" fmla="*/ 845921 w 845921"/>
              <a:gd name="connsiteY0" fmla="*/ 0 h 1717099"/>
              <a:gd name="connsiteX1" fmla="*/ 845921 w 845921"/>
              <a:gd name="connsiteY1" fmla="*/ 1717099 h 1717099"/>
              <a:gd name="connsiteX2" fmla="*/ 771371 w 845921"/>
              <a:gd name="connsiteY2" fmla="*/ 1713334 h 1717099"/>
              <a:gd name="connsiteX3" fmla="*/ 0 w 845921"/>
              <a:gd name="connsiteY3" fmla="*/ 858549 h 1717099"/>
              <a:gd name="connsiteX4" fmla="*/ 771371 w 845921"/>
              <a:gd name="connsiteY4" fmla="*/ 3764 h 171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921" h="1717099">
                <a:moveTo>
                  <a:pt x="845921" y="0"/>
                </a:moveTo>
                <a:lnTo>
                  <a:pt x="845921" y="1717099"/>
                </a:lnTo>
                <a:lnTo>
                  <a:pt x="771371" y="1713334"/>
                </a:lnTo>
                <a:cubicBezTo>
                  <a:pt x="338103" y="1669333"/>
                  <a:pt x="0" y="1303426"/>
                  <a:pt x="0" y="858549"/>
                </a:cubicBezTo>
                <a:cubicBezTo>
                  <a:pt x="0" y="413673"/>
                  <a:pt x="338103" y="47765"/>
                  <a:pt x="771371" y="3764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5B513782-EF45-1D4F-8B5B-EE5D50DD5412}"/>
              </a:ext>
            </a:extLst>
          </p:cNvPr>
          <p:cNvSpPr/>
          <p:nvPr/>
        </p:nvSpPr>
        <p:spPr>
          <a:xfrm rot="10800000">
            <a:off x="4378766" y="1295513"/>
            <a:ext cx="317220" cy="643912"/>
          </a:xfrm>
          <a:custGeom>
            <a:avLst/>
            <a:gdLst>
              <a:gd name="connsiteX0" fmla="*/ 845921 w 845921"/>
              <a:gd name="connsiteY0" fmla="*/ 0 h 1717099"/>
              <a:gd name="connsiteX1" fmla="*/ 845921 w 845921"/>
              <a:gd name="connsiteY1" fmla="*/ 1717099 h 1717099"/>
              <a:gd name="connsiteX2" fmla="*/ 771371 w 845921"/>
              <a:gd name="connsiteY2" fmla="*/ 1713334 h 1717099"/>
              <a:gd name="connsiteX3" fmla="*/ 0 w 845921"/>
              <a:gd name="connsiteY3" fmla="*/ 858549 h 1717099"/>
              <a:gd name="connsiteX4" fmla="*/ 771371 w 845921"/>
              <a:gd name="connsiteY4" fmla="*/ 3764 h 171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921" h="1717099">
                <a:moveTo>
                  <a:pt x="845921" y="0"/>
                </a:moveTo>
                <a:lnTo>
                  <a:pt x="845921" y="1717099"/>
                </a:lnTo>
                <a:lnTo>
                  <a:pt x="771371" y="1713334"/>
                </a:lnTo>
                <a:cubicBezTo>
                  <a:pt x="338103" y="1669333"/>
                  <a:pt x="0" y="1303426"/>
                  <a:pt x="0" y="858549"/>
                </a:cubicBezTo>
                <a:cubicBezTo>
                  <a:pt x="0" y="413673"/>
                  <a:pt x="338103" y="47765"/>
                  <a:pt x="771371" y="3764"/>
                </a:cubicBezTo>
                <a:close/>
              </a:path>
            </a:pathLst>
          </a:cu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4CD9035-784F-724E-8B63-0B36B9F21497}"/>
              </a:ext>
            </a:extLst>
          </p:cNvPr>
          <p:cNvCxnSpPr>
            <a:cxnSpLocks/>
          </p:cNvCxnSpPr>
          <p:nvPr/>
        </p:nvCxnSpPr>
        <p:spPr>
          <a:xfrm>
            <a:off x="4378765" y="2061722"/>
            <a:ext cx="0" cy="284838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735">
            <a:extLst>
              <a:ext uri="{FF2B5EF4-FFF2-40B4-BE49-F238E27FC236}">
                <a16:creationId xmlns="" xmlns:a16="http://schemas.microsoft.com/office/drawing/2014/main" id="{73980EFB-0983-3D4D-A286-B12B8D866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85" y="2162535"/>
            <a:ext cx="210484" cy="241287"/>
          </a:xfrm>
          <a:custGeom>
            <a:avLst/>
            <a:gdLst/>
            <a:ahLst/>
            <a:cxnLst/>
            <a:rect l="0" t="0" r="r" b="b"/>
            <a:pathLst>
              <a:path w="259989" h="297474">
                <a:moveTo>
                  <a:pt x="131617" y="219900"/>
                </a:moveTo>
                <a:cubicBezTo>
                  <a:pt x="129093" y="229597"/>
                  <a:pt x="125127" y="236061"/>
                  <a:pt x="115751" y="242167"/>
                </a:cubicBezTo>
                <a:cubicBezTo>
                  <a:pt x="111785" y="244681"/>
                  <a:pt x="109621" y="249709"/>
                  <a:pt x="111063" y="254737"/>
                </a:cubicBezTo>
                <a:cubicBezTo>
                  <a:pt x="112506" y="259764"/>
                  <a:pt x="117915" y="263356"/>
                  <a:pt x="125487" y="264433"/>
                </a:cubicBezTo>
                <a:lnTo>
                  <a:pt x="125487" y="253659"/>
                </a:lnTo>
                <a:cubicBezTo>
                  <a:pt x="125487" y="251504"/>
                  <a:pt x="127651" y="248990"/>
                  <a:pt x="130175" y="248990"/>
                </a:cubicBezTo>
                <a:cubicBezTo>
                  <a:pt x="132699" y="248990"/>
                  <a:pt x="134502" y="251504"/>
                  <a:pt x="134502" y="253659"/>
                </a:cubicBezTo>
                <a:lnTo>
                  <a:pt x="134502" y="265152"/>
                </a:lnTo>
                <a:cubicBezTo>
                  <a:pt x="140272" y="264433"/>
                  <a:pt x="144238" y="262997"/>
                  <a:pt x="146762" y="260124"/>
                </a:cubicBezTo>
                <a:cubicBezTo>
                  <a:pt x="150008" y="256173"/>
                  <a:pt x="149647" y="251145"/>
                  <a:pt x="148926" y="247195"/>
                </a:cubicBezTo>
                <a:cubicBezTo>
                  <a:pt x="147484" y="237498"/>
                  <a:pt x="138108" y="226724"/>
                  <a:pt x="131617" y="219900"/>
                </a:cubicBezTo>
                <a:close/>
                <a:moveTo>
                  <a:pt x="130175" y="186500"/>
                </a:moveTo>
                <a:cubicBezTo>
                  <a:pt x="88706" y="186500"/>
                  <a:pt x="54810" y="219900"/>
                  <a:pt x="54810" y="261201"/>
                </a:cubicBezTo>
                <a:cubicBezTo>
                  <a:pt x="54810" y="270539"/>
                  <a:pt x="56613" y="279876"/>
                  <a:pt x="59859" y="288496"/>
                </a:cubicBezTo>
                <a:lnTo>
                  <a:pt x="125487" y="288496"/>
                </a:lnTo>
                <a:lnTo>
                  <a:pt x="125487" y="273771"/>
                </a:lnTo>
                <a:cubicBezTo>
                  <a:pt x="113588" y="272334"/>
                  <a:pt x="104933" y="266229"/>
                  <a:pt x="102409" y="256891"/>
                </a:cubicBezTo>
                <a:cubicBezTo>
                  <a:pt x="99885" y="248631"/>
                  <a:pt x="103491" y="239294"/>
                  <a:pt x="110703" y="234625"/>
                </a:cubicBezTo>
                <a:cubicBezTo>
                  <a:pt x="119357" y="229238"/>
                  <a:pt x="121881" y="224210"/>
                  <a:pt x="124045" y="210562"/>
                </a:cubicBezTo>
                <a:cubicBezTo>
                  <a:pt x="124045" y="208767"/>
                  <a:pt x="125127" y="207689"/>
                  <a:pt x="126569" y="206971"/>
                </a:cubicBezTo>
                <a:cubicBezTo>
                  <a:pt x="128011" y="206253"/>
                  <a:pt x="129814" y="206971"/>
                  <a:pt x="131257" y="207689"/>
                </a:cubicBezTo>
                <a:cubicBezTo>
                  <a:pt x="132339" y="208408"/>
                  <a:pt x="155056" y="226724"/>
                  <a:pt x="157941" y="245758"/>
                </a:cubicBezTo>
                <a:cubicBezTo>
                  <a:pt x="159383" y="254018"/>
                  <a:pt x="157941" y="260842"/>
                  <a:pt x="153614" y="265870"/>
                </a:cubicBezTo>
                <a:cubicBezTo>
                  <a:pt x="149286" y="270539"/>
                  <a:pt x="143156" y="273412"/>
                  <a:pt x="134502" y="274130"/>
                </a:cubicBezTo>
                <a:lnTo>
                  <a:pt x="134502" y="288496"/>
                </a:lnTo>
                <a:lnTo>
                  <a:pt x="199770" y="288496"/>
                </a:lnTo>
                <a:cubicBezTo>
                  <a:pt x="203376" y="279876"/>
                  <a:pt x="205179" y="270539"/>
                  <a:pt x="205179" y="261201"/>
                </a:cubicBezTo>
                <a:cubicBezTo>
                  <a:pt x="205179" y="219900"/>
                  <a:pt x="171283" y="186500"/>
                  <a:pt x="130175" y="186500"/>
                </a:cubicBezTo>
                <a:close/>
                <a:moveTo>
                  <a:pt x="74643" y="135861"/>
                </a:moveTo>
                <a:cubicBezTo>
                  <a:pt x="35699" y="155614"/>
                  <a:pt x="9015" y="196197"/>
                  <a:pt x="9015" y="242885"/>
                </a:cubicBezTo>
                <a:cubicBezTo>
                  <a:pt x="9015" y="258687"/>
                  <a:pt x="12260" y="274130"/>
                  <a:pt x="18390" y="288496"/>
                </a:cubicBezTo>
                <a:lnTo>
                  <a:pt x="50483" y="288496"/>
                </a:lnTo>
                <a:cubicBezTo>
                  <a:pt x="47599" y="279876"/>
                  <a:pt x="45796" y="270539"/>
                  <a:pt x="45796" y="261201"/>
                </a:cubicBezTo>
                <a:cubicBezTo>
                  <a:pt x="45796" y="214872"/>
                  <a:pt x="83658" y="177162"/>
                  <a:pt x="130175" y="177162"/>
                </a:cubicBezTo>
                <a:cubicBezTo>
                  <a:pt x="176331" y="177162"/>
                  <a:pt x="214194" y="214872"/>
                  <a:pt x="214194" y="261201"/>
                </a:cubicBezTo>
                <a:cubicBezTo>
                  <a:pt x="214194" y="270539"/>
                  <a:pt x="212751" y="279876"/>
                  <a:pt x="209506" y="288496"/>
                </a:cubicBezTo>
                <a:lnTo>
                  <a:pt x="241960" y="288496"/>
                </a:lnTo>
                <a:cubicBezTo>
                  <a:pt x="247729" y="274130"/>
                  <a:pt x="250975" y="258687"/>
                  <a:pt x="250975" y="242885"/>
                </a:cubicBezTo>
                <a:cubicBezTo>
                  <a:pt x="250975" y="196197"/>
                  <a:pt x="224291" y="155614"/>
                  <a:pt x="184986" y="135861"/>
                </a:cubicBezTo>
                <a:lnTo>
                  <a:pt x="74643" y="135861"/>
                </a:lnTo>
                <a:close/>
                <a:moveTo>
                  <a:pt x="58056" y="87737"/>
                </a:moveTo>
                <a:cubicBezTo>
                  <a:pt x="68152" y="94920"/>
                  <a:pt x="78610" y="107489"/>
                  <a:pt x="78249" y="126883"/>
                </a:cubicBezTo>
                <a:lnTo>
                  <a:pt x="181740" y="126883"/>
                </a:lnTo>
                <a:cubicBezTo>
                  <a:pt x="181380" y="107489"/>
                  <a:pt x="192198" y="94920"/>
                  <a:pt x="201934" y="87737"/>
                </a:cubicBezTo>
                <a:lnTo>
                  <a:pt x="58056" y="87737"/>
                </a:lnTo>
                <a:close/>
                <a:moveTo>
                  <a:pt x="40387" y="78758"/>
                </a:moveTo>
                <a:lnTo>
                  <a:pt x="219603" y="78758"/>
                </a:lnTo>
                <a:cubicBezTo>
                  <a:pt x="221766" y="78758"/>
                  <a:pt x="223569" y="80554"/>
                  <a:pt x="224291" y="82709"/>
                </a:cubicBezTo>
                <a:cubicBezTo>
                  <a:pt x="224291" y="84864"/>
                  <a:pt x="223209" y="87018"/>
                  <a:pt x="221045" y="87737"/>
                </a:cubicBezTo>
                <a:cubicBezTo>
                  <a:pt x="219603" y="88096"/>
                  <a:pt x="188952" y="98152"/>
                  <a:pt x="191116" y="128679"/>
                </a:cubicBezTo>
                <a:cubicBezTo>
                  <a:pt x="231863" y="150586"/>
                  <a:pt x="259989" y="193683"/>
                  <a:pt x="259989" y="242885"/>
                </a:cubicBezTo>
                <a:cubicBezTo>
                  <a:pt x="259989" y="260842"/>
                  <a:pt x="256384" y="278440"/>
                  <a:pt x="249172" y="294960"/>
                </a:cubicBezTo>
                <a:cubicBezTo>
                  <a:pt x="248090" y="296397"/>
                  <a:pt x="246647" y="297474"/>
                  <a:pt x="244844" y="297474"/>
                </a:cubicBezTo>
                <a:lnTo>
                  <a:pt x="203015" y="297474"/>
                </a:lnTo>
                <a:lnTo>
                  <a:pt x="56974" y="297474"/>
                </a:lnTo>
                <a:lnTo>
                  <a:pt x="15145" y="297474"/>
                </a:lnTo>
                <a:cubicBezTo>
                  <a:pt x="13342" y="297474"/>
                  <a:pt x="11539" y="296397"/>
                  <a:pt x="11178" y="294960"/>
                </a:cubicBezTo>
                <a:cubicBezTo>
                  <a:pt x="3966" y="278440"/>
                  <a:pt x="0" y="260842"/>
                  <a:pt x="0" y="242885"/>
                </a:cubicBezTo>
                <a:cubicBezTo>
                  <a:pt x="0" y="193683"/>
                  <a:pt x="28126" y="150586"/>
                  <a:pt x="68874" y="128679"/>
                </a:cubicBezTo>
                <a:cubicBezTo>
                  <a:pt x="71037" y="98152"/>
                  <a:pt x="40387" y="88096"/>
                  <a:pt x="38944" y="87737"/>
                </a:cubicBezTo>
                <a:cubicBezTo>
                  <a:pt x="36781" y="87018"/>
                  <a:pt x="35699" y="84864"/>
                  <a:pt x="36059" y="82709"/>
                </a:cubicBezTo>
                <a:cubicBezTo>
                  <a:pt x="36059" y="80554"/>
                  <a:pt x="38223" y="78758"/>
                  <a:pt x="40387" y="78758"/>
                </a:cubicBezTo>
                <a:close/>
                <a:moveTo>
                  <a:pt x="92409" y="16698"/>
                </a:moveTo>
                <a:cubicBezTo>
                  <a:pt x="94220" y="18497"/>
                  <a:pt x="94582" y="21375"/>
                  <a:pt x="92772" y="23175"/>
                </a:cubicBezTo>
                <a:cubicBezTo>
                  <a:pt x="89151" y="27493"/>
                  <a:pt x="89151" y="35049"/>
                  <a:pt x="92772" y="39367"/>
                </a:cubicBezTo>
                <a:cubicBezTo>
                  <a:pt x="99651" y="47283"/>
                  <a:pt x="99651" y="59518"/>
                  <a:pt x="92772" y="67074"/>
                </a:cubicBezTo>
                <a:cubicBezTo>
                  <a:pt x="92047" y="68154"/>
                  <a:pt x="90599" y="68873"/>
                  <a:pt x="89513" y="68873"/>
                </a:cubicBezTo>
                <a:cubicBezTo>
                  <a:pt x="88427" y="68873"/>
                  <a:pt x="87340" y="68514"/>
                  <a:pt x="86616" y="67794"/>
                </a:cubicBezTo>
                <a:cubicBezTo>
                  <a:pt x="84444" y="66355"/>
                  <a:pt x="84444" y="63476"/>
                  <a:pt x="85892" y="61317"/>
                </a:cubicBezTo>
                <a:cubicBezTo>
                  <a:pt x="89875" y="56999"/>
                  <a:pt x="89875" y="49802"/>
                  <a:pt x="85892" y="45124"/>
                </a:cubicBezTo>
                <a:cubicBezTo>
                  <a:pt x="79375" y="37568"/>
                  <a:pt x="79375" y="24974"/>
                  <a:pt x="85892" y="17417"/>
                </a:cubicBezTo>
                <a:cubicBezTo>
                  <a:pt x="87703" y="15618"/>
                  <a:pt x="90599" y="15258"/>
                  <a:pt x="92409" y="16698"/>
                </a:cubicBezTo>
                <a:close/>
                <a:moveTo>
                  <a:pt x="176547" y="8770"/>
                </a:moveTo>
                <a:cubicBezTo>
                  <a:pt x="178357" y="10581"/>
                  <a:pt x="178719" y="13117"/>
                  <a:pt x="176909" y="15291"/>
                </a:cubicBezTo>
                <a:cubicBezTo>
                  <a:pt x="173288" y="19638"/>
                  <a:pt x="173288" y="26883"/>
                  <a:pt x="176909" y="31592"/>
                </a:cubicBezTo>
                <a:cubicBezTo>
                  <a:pt x="183788" y="39561"/>
                  <a:pt x="183788" y="51878"/>
                  <a:pt x="176909" y="59485"/>
                </a:cubicBezTo>
                <a:cubicBezTo>
                  <a:pt x="176185" y="60572"/>
                  <a:pt x="174737" y="60934"/>
                  <a:pt x="173651" y="60934"/>
                </a:cubicBezTo>
                <a:cubicBezTo>
                  <a:pt x="172564" y="60934"/>
                  <a:pt x="171478" y="60572"/>
                  <a:pt x="170754" y="60210"/>
                </a:cubicBezTo>
                <a:cubicBezTo>
                  <a:pt x="168582" y="58398"/>
                  <a:pt x="168582" y="55500"/>
                  <a:pt x="170030" y="53689"/>
                </a:cubicBezTo>
                <a:cubicBezTo>
                  <a:pt x="174013" y="49342"/>
                  <a:pt x="174013" y="41735"/>
                  <a:pt x="170030" y="37388"/>
                </a:cubicBezTo>
                <a:cubicBezTo>
                  <a:pt x="163513" y="29781"/>
                  <a:pt x="163513" y="17464"/>
                  <a:pt x="170030" y="9495"/>
                </a:cubicBezTo>
                <a:cubicBezTo>
                  <a:pt x="171840" y="7683"/>
                  <a:pt x="174737" y="7321"/>
                  <a:pt x="176547" y="8770"/>
                </a:cubicBezTo>
                <a:close/>
                <a:moveTo>
                  <a:pt x="133684" y="1182"/>
                </a:moveTo>
                <a:cubicBezTo>
                  <a:pt x="135495" y="2621"/>
                  <a:pt x="135857" y="5500"/>
                  <a:pt x="134047" y="7659"/>
                </a:cubicBezTo>
                <a:cubicBezTo>
                  <a:pt x="130426" y="11618"/>
                  <a:pt x="130426" y="19174"/>
                  <a:pt x="134047" y="23492"/>
                </a:cubicBezTo>
                <a:cubicBezTo>
                  <a:pt x="140926" y="31408"/>
                  <a:pt x="140926" y="43643"/>
                  <a:pt x="134047" y="51559"/>
                </a:cubicBezTo>
                <a:cubicBezTo>
                  <a:pt x="133322" y="52639"/>
                  <a:pt x="132236" y="52998"/>
                  <a:pt x="130788" y="52998"/>
                </a:cubicBezTo>
                <a:cubicBezTo>
                  <a:pt x="129702" y="52998"/>
                  <a:pt x="128615" y="52639"/>
                  <a:pt x="127891" y="51919"/>
                </a:cubicBezTo>
                <a:cubicBezTo>
                  <a:pt x="126081" y="50480"/>
                  <a:pt x="125719" y="47601"/>
                  <a:pt x="127167" y="45442"/>
                </a:cubicBezTo>
                <a:cubicBezTo>
                  <a:pt x="131150" y="41484"/>
                  <a:pt x="131150" y="33567"/>
                  <a:pt x="127167" y="29609"/>
                </a:cubicBezTo>
                <a:cubicBezTo>
                  <a:pt x="120650" y="21693"/>
                  <a:pt x="120650" y="9459"/>
                  <a:pt x="127167" y="1542"/>
                </a:cubicBezTo>
                <a:cubicBezTo>
                  <a:pt x="128978" y="-257"/>
                  <a:pt x="131874" y="-617"/>
                  <a:pt x="133684" y="1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37" name="Freeform 734">
            <a:extLst>
              <a:ext uri="{FF2B5EF4-FFF2-40B4-BE49-F238E27FC236}">
                <a16:creationId xmlns="" xmlns:a16="http://schemas.microsoft.com/office/drawing/2014/main" id="{0C510773-0392-404E-B11C-C6A6CE9A7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4" y="2774130"/>
            <a:ext cx="241287" cy="228452"/>
          </a:xfrm>
          <a:custGeom>
            <a:avLst/>
            <a:gdLst/>
            <a:ahLst/>
            <a:cxnLst/>
            <a:rect l="0" t="0" r="r" b="b"/>
            <a:pathLst>
              <a:path w="298090" h="282212">
                <a:moveTo>
                  <a:pt x="23926" y="233476"/>
                </a:moveTo>
                <a:cubicBezTo>
                  <a:pt x="25627" y="231775"/>
                  <a:pt x="28348" y="231775"/>
                  <a:pt x="29709" y="233476"/>
                </a:cubicBezTo>
                <a:cubicBezTo>
                  <a:pt x="31410" y="234837"/>
                  <a:pt x="31410" y="237558"/>
                  <a:pt x="29709" y="239259"/>
                </a:cubicBezTo>
                <a:cubicBezTo>
                  <a:pt x="28348" y="240960"/>
                  <a:pt x="25627" y="240960"/>
                  <a:pt x="23926" y="239259"/>
                </a:cubicBezTo>
                <a:cubicBezTo>
                  <a:pt x="22225" y="237558"/>
                  <a:pt x="22225" y="234837"/>
                  <a:pt x="23926" y="233476"/>
                </a:cubicBezTo>
                <a:close/>
                <a:moveTo>
                  <a:pt x="50366" y="231775"/>
                </a:moveTo>
                <a:lnTo>
                  <a:pt x="226726" y="231775"/>
                </a:lnTo>
                <a:cubicBezTo>
                  <a:pt x="229251" y="231775"/>
                  <a:pt x="231414" y="233607"/>
                  <a:pt x="231414" y="236538"/>
                </a:cubicBezTo>
                <a:cubicBezTo>
                  <a:pt x="231414" y="239102"/>
                  <a:pt x="229251" y="240934"/>
                  <a:pt x="226726" y="240934"/>
                </a:cubicBezTo>
                <a:lnTo>
                  <a:pt x="50366" y="240934"/>
                </a:lnTo>
                <a:cubicBezTo>
                  <a:pt x="48202" y="240934"/>
                  <a:pt x="46038" y="239102"/>
                  <a:pt x="46038" y="236538"/>
                </a:cubicBezTo>
                <a:cubicBezTo>
                  <a:pt x="46038" y="233607"/>
                  <a:pt x="48202" y="231775"/>
                  <a:pt x="50366" y="231775"/>
                </a:cubicBezTo>
                <a:close/>
                <a:moveTo>
                  <a:pt x="271056" y="218996"/>
                </a:moveTo>
                <a:cubicBezTo>
                  <a:pt x="260964" y="218996"/>
                  <a:pt x="252673" y="226989"/>
                  <a:pt x="252673" y="237162"/>
                </a:cubicBezTo>
                <a:cubicBezTo>
                  <a:pt x="252673" y="246971"/>
                  <a:pt x="260964" y="255327"/>
                  <a:pt x="271056" y="255327"/>
                </a:cubicBezTo>
                <a:cubicBezTo>
                  <a:pt x="281149" y="255327"/>
                  <a:pt x="289079" y="246971"/>
                  <a:pt x="289079" y="237162"/>
                </a:cubicBezTo>
                <a:cubicBezTo>
                  <a:pt x="289079" y="226989"/>
                  <a:pt x="281149" y="218996"/>
                  <a:pt x="271056" y="218996"/>
                </a:cubicBezTo>
                <a:close/>
                <a:moveTo>
                  <a:pt x="27033" y="218996"/>
                </a:moveTo>
                <a:cubicBezTo>
                  <a:pt x="16941" y="218996"/>
                  <a:pt x="9011" y="226989"/>
                  <a:pt x="9011" y="237162"/>
                </a:cubicBezTo>
                <a:cubicBezTo>
                  <a:pt x="9011" y="246971"/>
                  <a:pt x="16941" y="255327"/>
                  <a:pt x="27033" y="255327"/>
                </a:cubicBezTo>
                <a:lnTo>
                  <a:pt x="250511" y="255327"/>
                </a:lnTo>
                <a:cubicBezTo>
                  <a:pt x="246546" y="250604"/>
                  <a:pt x="244023" y="244065"/>
                  <a:pt x="244023" y="237162"/>
                </a:cubicBezTo>
                <a:cubicBezTo>
                  <a:pt x="244023" y="229895"/>
                  <a:pt x="246546" y="223355"/>
                  <a:pt x="250511" y="218996"/>
                </a:cubicBezTo>
                <a:lnTo>
                  <a:pt x="27033" y="218996"/>
                </a:lnTo>
                <a:close/>
                <a:moveTo>
                  <a:pt x="27033" y="209550"/>
                </a:moveTo>
                <a:lnTo>
                  <a:pt x="271056" y="209550"/>
                </a:lnTo>
                <a:cubicBezTo>
                  <a:pt x="285835" y="209550"/>
                  <a:pt x="298090" y="221902"/>
                  <a:pt x="298090" y="237162"/>
                </a:cubicBezTo>
                <a:cubicBezTo>
                  <a:pt x="298090" y="252057"/>
                  <a:pt x="285835" y="264410"/>
                  <a:pt x="271056" y="264410"/>
                </a:cubicBezTo>
                <a:lnTo>
                  <a:pt x="244023" y="264410"/>
                </a:lnTo>
                <a:lnTo>
                  <a:pt x="244023" y="277852"/>
                </a:lnTo>
                <a:cubicBezTo>
                  <a:pt x="244023" y="280395"/>
                  <a:pt x="241860" y="282212"/>
                  <a:pt x="239337" y="282212"/>
                </a:cubicBezTo>
                <a:cubicBezTo>
                  <a:pt x="236814" y="282212"/>
                  <a:pt x="234651" y="280395"/>
                  <a:pt x="234651" y="277852"/>
                </a:cubicBezTo>
                <a:lnTo>
                  <a:pt x="234651" y="264410"/>
                </a:lnTo>
                <a:lnTo>
                  <a:pt x="63078" y="264410"/>
                </a:lnTo>
                <a:lnTo>
                  <a:pt x="63078" y="277852"/>
                </a:lnTo>
                <a:cubicBezTo>
                  <a:pt x="63078" y="280395"/>
                  <a:pt x="60916" y="282212"/>
                  <a:pt x="58393" y="282212"/>
                </a:cubicBezTo>
                <a:cubicBezTo>
                  <a:pt x="56230" y="282212"/>
                  <a:pt x="54067" y="280395"/>
                  <a:pt x="54067" y="277852"/>
                </a:cubicBezTo>
                <a:lnTo>
                  <a:pt x="54067" y="264410"/>
                </a:lnTo>
                <a:lnTo>
                  <a:pt x="27033" y="264410"/>
                </a:lnTo>
                <a:cubicBezTo>
                  <a:pt x="11895" y="264410"/>
                  <a:pt x="0" y="252057"/>
                  <a:pt x="0" y="237162"/>
                </a:cubicBezTo>
                <a:cubicBezTo>
                  <a:pt x="0" y="221902"/>
                  <a:pt x="11895" y="209550"/>
                  <a:pt x="27033" y="209550"/>
                </a:cubicBezTo>
                <a:close/>
                <a:moveTo>
                  <a:pt x="227436" y="0"/>
                </a:moveTo>
                <a:lnTo>
                  <a:pt x="256846" y="0"/>
                </a:lnTo>
                <a:cubicBezTo>
                  <a:pt x="258639" y="0"/>
                  <a:pt x="260432" y="1079"/>
                  <a:pt x="260791" y="2879"/>
                </a:cubicBezTo>
                <a:cubicBezTo>
                  <a:pt x="261867" y="4319"/>
                  <a:pt x="261508" y="6478"/>
                  <a:pt x="260074" y="7918"/>
                </a:cubicBezTo>
                <a:lnTo>
                  <a:pt x="226360" y="41749"/>
                </a:lnTo>
                <a:lnTo>
                  <a:pt x="297016" y="197949"/>
                </a:lnTo>
                <a:cubicBezTo>
                  <a:pt x="298091" y="200109"/>
                  <a:pt x="297016" y="202988"/>
                  <a:pt x="294864" y="204068"/>
                </a:cubicBezTo>
                <a:cubicBezTo>
                  <a:pt x="294146" y="204068"/>
                  <a:pt x="293429" y="204428"/>
                  <a:pt x="292712" y="204428"/>
                </a:cubicBezTo>
                <a:cubicBezTo>
                  <a:pt x="291277" y="204428"/>
                  <a:pt x="289484" y="203348"/>
                  <a:pt x="288766" y="201549"/>
                </a:cubicBezTo>
                <a:lnTo>
                  <a:pt x="219545" y="48228"/>
                </a:lnTo>
                <a:lnTo>
                  <a:pt x="203765" y="64423"/>
                </a:lnTo>
                <a:lnTo>
                  <a:pt x="247879" y="193990"/>
                </a:lnTo>
                <a:cubicBezTo>
                  <a:pt x="248597" y="196150"/>
                  <a:pt x="247162" y="198669"/>
                  <a:pt x="244652" y="199749"/>
                </a:cubicBezTo>
                <a:cubicBezTo>
                  <a:pt x="244293" y="199749"/>
                  <a:pt x="243934" y="199749"/>
                  <a:pt x="243576" y="199749"/>
                </a:cubicBezTo>
                <a:cubicBezTo>
                  <a:pt x="241424" y="199749"/>
                  <a:pt x="239630" y="198669"/>
                  <a:pt x="238913" y="196870"/>
                </a:cubicBezTo>
                <a:lnTo>
                  <a:pt x="195157" y="68022"/>
                </a:lnTo>
                <a:lnTo>
                  <a:pt x="127729" y="68022"/>
                </a:lnTo>
                <a:cubicBezTo>
                  <a:pt x="120197" y="68022"/>
                  <a:pt x="113742" y="74141"/>
                  <a:pt x="113742" y="81699"/>
                </a:cubicBezTo>
                <a:cubicBezTo>
                  <a:pt x="113742" y="89617"/>
                  <a:pt x="120197" y="95376"/>
                  <a:pt x="127729" y="95376"/>
                </a:cubicBezTo>
                <a:lnTo>
                  <a:pt x="183321" y="95376"/>
                </a:lnTo>
                <a:cubicBezTo>
                  <a:pt x="185832" y="95376"/>
                  <a:pt x="187625" y="97535"/>
                  <a:pt x="187625" y="100414"/>
                </a:cubicBezTo>
                <a:cubicBezTo>
                  <a:pt x="187625" y="102574"/>
                  <a:pt x="185832" y="104733"/>
                  <a:pt x="183321" y="104733"/>
                </a:cubicBezTo>
                <a:lnTo>
                  <a:pt x="127729" y="104733"/>
                </a:lnTo>
                <a:cubicBezTo>
                  <a:pt x="114818" y="104733"/>
                  <a:pt x="104775" y="94296"/>
                  <a:pt x="104775" y="81699"/>
                </a:cubicBezTo>
                <a:cubicBezTo>
                  <a:pt x="104775" y="69102"/>
                  <a:pt x="114818" y="58665"/>
                  <a:pt x="127729" y="58665"/>
                </a:cubicBezTo>
                <a:lnTo>
                  <a:pt x="196591" y="58665"/>
                </a:lnTo>
                <a:lnTo>
                  <a:pt x="246086" y="8997"/>
                </a:lnTo>
                <a:lnTo>
                  <a:pt x="229229" y="8997"/>
                </a:lnTo>
                <a:lnTo>
                  <a:pt x="177224" y="47508"/>
                </a:lnTo>
                <a:cubicBezTo>
                  <a:pt x="175072" y="48947"/>
                  <a:pt x="172203" y="48228"/>
                  <a:pt x="170768" y="46428"/>
                </a:cubicBezTo>
                <a:cubicBezTo>
                  <a:pt x="169333" y="44269"/>
                  <a:pt x="169692" y="41389"/>
                  <a:pt x="171844" y="39950"/>
                </a:cubicBezTo>
                <a:lnTo>
                  <a:pt x="224925" y="720"/>
                </a:lnTo>
                <a:cubicBezTo>
                  <a:pt x="225643" y="360"/>
                  <a:pt x="226719" y="0"/>
                  <a:pt x="227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38" name="Freeform 733">
            <a:extLst>
              <a:ext uri="{FF2B5EF4-FFF2-40B4-BE49-F238E27FC236}">
                <a16:creationId xmlns="" xmlns:a16="http://schemas.microsoft.com/office/drawing/2014/main" id="{20829E07-F790-DE4B-BFD5-0CD98289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84" y="3369080"/>
            <a:ext cx="240003" cy="241287"/>
          </a:xfrm>
          <a:custGeom>
            <a:avLst/>
            <a:gdLst/>
            <a:ahLst/>
            <a:cxnLst/>
            <a:rect l="0" t="0" r="r" b="b"/>
            <a:pathLst>
              <a:path w="296500" h="298092">
                <a:moveTo>
                  <a:pt x="135191" y="228696"/>
                </a:moveTo>
                <a:cubicBezTo>
                  <a:pt x="143784" y="228696"/>
                  <a:pt x="152423" y="231967"/>
                  <a:pt x="159083" y="238508"/>
                </a:cubicBezTo>
                <a:cubicBezTo>
                  <a:pt x="163762" y="243232"/>
                  <a:pt x="169881" y="245776"/>
                  <a:pt x="176361" y="245776"/>
                </a:cubicBezTo>
                <a:cubicBezTo>
                  <a:pt x="183200" y="245776"/>
                  <a:pt x="189319" y="243232"/>
                  <a:pt x="193999" y="238508"/>
                </a:cubicBezTo>
                <a:cubicBezTo>
                  <a:pt x="205517" y="226879"/>
                  <a:pt x="223515" y="225425"/>
                  <a:pt x="236833" y="234510"/>
                </a:cubicBezTo>
                <a:cubicBezTo>
                  <a:pt x="238993" y="235964"/>
                  <a:pt x="239353" y="238871"/>
                  <a:pt x="237913" y="241052"/>
                </a:cubicBezTo>
                <a:cubicBezTo>
                  <a:pt x="236474" y="242869"/>
                  <a:pt x="233954" y="243596"/>
                  <a:pt x="231794" y="241779"/>
                </a:cubicBezTo>
                <a:cubicBezTo>
                  <a:pt x="222075" y="235237"/>
                  <a:pt x="208757" y="236328"/>
                  <a:pt x="200478" y="245049"/>
                </a:cubicBezTo>
                <a:cubicBezTo>
                  <a:pt x="193999" y="251591"/>
                  <a:pt x="185720" y="255225"/>
                  <a:pt x="176361" y="255225"/>
                </a:cubicBezTo>
                <a:cubicBezTo>
                  <a:pt x="167722" y="255225"/>
                  <a:pt x="159083" y="251591"/>
                  <a:pt x="152603" y="245049"/>
                </a:cubicBezTo>
                <a:cubicBezTo>
                  <a:pt x="143245" y="235237"/>
                  <a:pt x="127406" y="235237"/>
                  <a:pt x="117688" y="245049"/>
                </a:cubicBezTo>
                <a:cubicBezTo>
                  <a:pt x="111568" y="251591"/>
                  <a:pt x="102929" y="255225"/>
                  <a:pt x="94290" y="255225"/>
                </a:cubicBezTo>
                <a:cubicBezTo>
                  <a:pt x="84931" y="255225"/>
                  <a:pt x="76652" y="251591"/>
                  <a:pt x="70173" y="245049"/>
                </a:cubicBezTo>
                <a:cubicBezTo>
                  <a:pt x="66934" y="241415"/>
                  <a:pt x="62614" y="239235"/>
                  <a:pt x="57935" y="238145"/>
                </a:cubicBezTo>
                <a:cubicBezTo>
                  <a:pt x="55415" y="237781"/>
                  <a:pt x="53975" y="235237"/>
                  <a:pt x="54335" y="232693"/>
                </a:cubicBezTo>
                <a:cubicBezTo>
                  <a:pt x="55055" y="230513"/>
                  <a:pt x="57215" y="228696"/>
                  <a:pt x="59734" y="229423"/>
                </a:cubicBezTo>
                <a:cubicBezTo>
                  <a:pt x="66214" y="230513"/>
                  <a:pt x="71973" y="233784"/>
                  <a:pt x="76652" y="238508"/>
                </a:cubicBezTo>
                <a:cubicBezTo>
                  <a:pt x="81332" y="243232"/>
                  <a:pt x="87451" y="245776"/>
                  <a:pt x="94290" y="245776"/>
                </a:cubicBezTo>
                <a:cubicBezTo>
                  <a:pt x="100770" y="245776"/>
                  <a:pt x="106889" y="243232"/>
                  <a:pt x="111568" y="238508"/>
                </a:cubicBezTo>
                <a:cubicBezTo>
                  <a:pt x="118048" y="231967"/>
                  <a:pt x="126597" y="228696"/>
                  <a:pt x="135191" y="228696"/>
                </a:cubicBezTo>
                <a:close/>
                <a:moveTo>
                  <a:pt x="239257" y="187420"/>
                </a:moveTo>
                <a:cubicBezTo>
                  <a:pt x="248235" y="187420"/>
                  <a:pt x="256854" y="191055"/>
                  <a:pt x="262958" y="197232"/>
                </a:cubicBezTo>
                <a:cubicBezTo>
                  <a:pt x="264754" y="199050"/>
                  <a:pt x="264754" y="201957"/>
                  <a:pt x="262958" y="203774"/>
                </a:cubicBezTo>
                <a:cubicBezTo>
                  <a:pt x="261163" y="205591"/>
                  <a:pt x="258290" y="205591"/>
                  <a:pt x="256495" y="203774"/>
                </a:cubicBezTo>
                <a:cubicBezTo>
                  <a:pt x="247158" y="193962"/>
                  <a:pt x="231357" y="193962"/>
                  <a:pt x="221661" y="203774"/>
                </a:cubicBezTo>
                <a:cubicBezTo>
                  <a:pt x="215197" y="210315"/>
                  <a:pt x="206938" y="213949"/>
                  <a:pt x="197960" y="213949"/>
                </a:cubicBezTo>
                <a:cubicBezTo>
                  <a:pt x="188982" y="213949"/>
                  <a:pt x="180723" y="210315"/>
                  <a:pt x="174259" y="203774"/>
                </a:cubicBezTo>
                <a:cubicBezTo>
                  <a:pt x="164563" y="193962"/>
                  <a:pt x="149121" y="193962"/>
                  <a:pt x="139425" y="203774"/>
                </a:cubicBezTo>
                <a:cubicBezTo>
                  <a:pt x="133321" y="210315"/>
                  <a:pt x="124702" y="213949"/>
                  <a:pt x="115724" y="213949"/>
                </a:cubicBezTo>
                <a:cubicBezTo>
                  <a:pt x="106747" y="213949"/>
                  <a:pt x="98487" y="210315"/>
                  <a:pt x="92023" y="203774"/>
                </a:cubicBezTo>
                <a:cubicBezTo>
                  <a:pt x="82327" y="193962"/>
                  <a:pt x="66527" y="193962"/>
                  <a:pt x="57190" y="203774"/>
                </a:cubicBezTo>
                <a:cubicBezTo>
                  <a:pt x="52880" y="208135"/>
                  <a:pt x="47135" y="211405"/>
                  <a:pt x="41030" y="212859"/>
                </a:cubicBezTo>
                <a:cubicBezTo>
                  <a:pt x="38516" y="213223"/>
                  <a:pt x="36002" y="211769"/>
                  <a:pt x="35643" y="209588"/>
                </a:cubicBezTo>
                <a:cubicBezTo>
                  <a:pt x="34925" y="207045"/>
                  <a:pt x="36361" y="204501"/>
                  <a:pt x="38875" y="204137"/>
                </a:cubicBezTo>
                <a:cubicBezTo>
                  <a:pt x="43543" y="203047"/>
                  <a:pt x="47494" y="200503"/>
                  <a:pt x="50726" y="197232"/>
                </a:cubicBezTo>
                <a:cubicBezTo>
                  <a:pt x="64013" y="184150"/>
                  <a:pt x="85200" y="184150"/>
                  <a:pt x="98487" y="197232"/>
                </a:cubicBezTo>
                <a:cubicBezTo>
                  <a:pt x="102796" y="201957"/>
                  <a:pt x="109260" y="204501"/>
                  <a:pt x="115724" y="204501"/>
                </a:cubicBezTo>
                <a:cubicBezTo>
                  <a:pt x="122547" y="204501"/>
                  <a:pt x="128293" y="201957"/>
                  <a:pt x="133321" y="197232"/>
                </a:cubicBezTo>
                <a:cubicBezTo>
                  <a:pt x="146248" y="184150"/>
                  <a:pt x="167436" y="184150"/>
                  <a:pt x="180723" y="197232"/>
                </a:cubicBezTo>
                <a:cubicBezTo>
                  <a:pt x="185391" y="201957"/>
                  <a:pt x="191496" y="204501"/>
                  <a:pt x="197960" y="204501"/>
                </a:cubicBezTo>
                <a:cubicBezTo>
                  <a:pt x="204424" y="204501"/>
                  <a:pt x="210888" y="201957"/>
                  <a:pt x="215197" y="197232"/>
                </a:cubicBezTo>
                <a:cubicBezTo>
                  <a:pt x="221661" y="191055"/>
                  <a:pt x="230280" y="187420"/>
                  <a:pt x="239257" y="187420"/>
                </a:cubicBezTo>
                <a:close/>
                <a:moveTo>
                  <a:pt x="7140" y="181691"/>
                </a:moveTo>
                <a:cubicBezTo>
                  <a:pt x="9663" y="181333"/>
                  <a:pt x="11825" y="182407"/>
                  <a:pt x="12546" y="184914"/>
                </a:cubicBezTo>
                <a:cubicBezTo>
                  <a:pt x="28766" y="246160"/>
                  <a:pt x="84634" y="288780"/>
                  <a:pt x="148432" y="288780"/>
                </a:cubicBezTo>
                <a:cubicBezTo>
                  <a:pt x="211869" y="288780"/>
                  <a:pt x="267737" y="246160"/>
                  <a:pt x="283956" y="184914"/>
                </a:cubicBezTo>
                <a:cubicBezTo>
                  <a:pt x="284317" y="182407"/>
                  <a:pt x="286840" y="180975"/>
                  <a:pt x="289363" y="181691"/>
                </a:cubicBezTo>
                <a:cubicBezTo>
                  <a:pt x="291886" y="182407"/>
                  <a:pt x="293328" y="184914"/>
                  <a:pt x="292607" y="187063"/>
                </a:cubicBezTo>
                <a:cubicBezTo>
                  <a:pt x="275666" y="252606"/>
                  <a:pt x="216194" y="298092"/>
                  <a:pt x="148432" y="298092"/>
                </a:cubicBezTo>
                <a:cubicBezTo>
                  <a:pt x="80309" y="298092"/>
                  <a:pt x="21197" y="252606"/>
                  <a:pt x="3896" y="187063"/>
                </a:cubicBezTo>
                <a:cubicBezTo>
                  <a:pt x="3175" y="184914"/>
                  <a:pt x="4617" y="182407"/>
                  <a:pt x="7140" y="181691"/>
                </a:cubicBezTo>
                <a:close/>
                <a:moveTo>
                  <a:pt x="148432" y="147673"/>
                </a:moveTo>
                <a:cubicBezTo>
                  <a:pt x="157082" y="147673"/>
                  <a:pt x="165012" y="150884"/>
                  <a:pt x="171500" y="157305"/>
                </a:cubicBezTo>
                <a:cubicBezTo>
                  <a:pt x="180511" y="166224"/>
                  <a:pt x="196009" y="166224"/>
                  <a:pt x="205020" y="157305"/>
                </a:cubicBezTo>
                <a:cubicBezTo>
                  <a:pt x="211508" y="150884"/>
                  <a:pt x="219438" y="147673"/>
                  <a:pt x="228449" y="147673"/>
                </a:cubicBezTo>
                <a:cubicBezTo>
                  <a:pt x="237099" y="147673"/>
                  <a:pt x="245029" y="150884"/>
                  <a:pt x="251517" y="157305"/>
                </a:cubicBezTo>
                <a:cubicBezTo>
                  <a:pt x="255842" y="161586"/>
                  <a:pt x="261970" y="163727"/>
                  <a:pt x="268457" y="163727"/>
                </a:cubicBezTo>
                <a:cubicBezTo>
                  <a:pt x="274585" y="163727"/>
                  <a:pt x="280712" y="161586"/>
                  <a:pt x="285038" y="157305"/>
                </a:cubicBezTo>
                <a:cubicBezTo>
                  <a:pt x="286840" y="155165"/>
                  <a:pt x="289723" y="155165"/>
                  <a:pt x="291526" y="157305"/>
                </a:cubicBezTo>
                <a:cubicBezTo>
                  <a:pt x="293328" y="158732"/>
                  <a:pt x="293328" y="161586"/>
                  <a:pt x="291526" y="163370"/>
                </a:cubicBezTo>
                <a:cubicBezTo>
                  <a:pt x="285038" y="169435"/>
                  <a:pt x="277108" y="173002"/>
                  <a:pt x="268457" y="173002"/>
                </a:cubicBezTo>
                <a:cubicBezTo>
                  <a:pt x="259447" y="173002"/>
                  <a:pt x="251517" y="169435"/>
                  <a:pt x="245029" y="163370"/>
                </a:cubicBezTo>
                <a:cubicBezTo>
                  <a:pt x="240704" y="159089"/>
                  <a:pt x="234576" y="156592"/>
                  <a:pt x="228449" y="156592"/>
                </a:cubicBezTo>
                <a:cubicBezTo>
                  <a:pt x="221961" y="156592"/>
                  <a:pt x="215834" y="158732"/>
                  <a:pt x="211508" y="163370"/>
                </a:cubicBezTo>
                <a:cubicBezTo>
                  <a:pt x="198533" y="175856"/>
                  <a:pt x="177988" y="175856"/>
                  <a:pt x="165012" y="163370"/>
                </a:cubicBezTo>
                <a:cubicBezTo>
                  <a:pt x="160687" y="158732"/>
                  <a:pt x="154559" y="156592"/>
                  <a:pt x="148432" y="156592"/>
                </a:cubicBezTo>
                <a:cubicBezTo>
                  <a:pt x="141944" y="156592"/>
                  <a:pt x="135816" y="158732"/>
                  <a:pt x="131491" y="163370"/>
                </a:cubicBezTo>
                <a:cubicBezTo>
                  <a:pt x="118515" y="175856"/>
                  <a:pt x="97970" y="175856"/>
                  <a:pt x="84995" y="163370"/>
                </a:cubicBezTo>
                <a:cubicBezTo>
                  <a:pt x="75623" y="154095"/>
                  <a:pt x="60845" y="154095"/>
                  <a:pt x="51474" y="163370"/>
                </a:cubicBezTo>
                <a:cubicBezTo>
                  <a:pt x="38498" y="175856"/>
                  <a:pt x="17953" y="175856"/>
                  <a:pt x="4977" y="163370"/>
                </a:cubicBezTo>
                <a:cubicBezTo>
                  <a:pt x="3175" y="161586"/>
                  <a:pt x="3175" y="158732"/>
                  <a:pt x="4977" y="157305"/>
                </a:cubicBezTo>
                <a:cubicBezTo>
                  <a:pt x="6779" y="155165"/>
                  <a:pt x="9663" y="155165"/>
                  <a:pt x="11465" y="157305"/>
                </a:cubicBezTo>
                <a:cubicBezTo>
                  <a:pt x="15790" y="161586"/>
                  <a:pt x="21918" y="163727"/>
                  <a:pt x="28406" y="163727"/>
                </a:cubicBezTo>
                <a:cubicBezTo>
                  <a:pt x="34533" y="163727"/>
                  <a:pt x="40660" y="161586"/>
                  <a:pt x="44986" y="157305"/>
                </a:cubicBezTo>
                <a:cubicBezTo>
                  <a:pt x="57962" y="144463"/>
                  <a:pt x="78507" y="144463"/>
                  <a:pt x="91482" y="157305"/>
                </a:cubicBezTo>
                <a:cubicBezTo>
                  <a:pt x="100854" y="166224"/>
                  <a:pt x="115632" y="166224"/>
                  <a:pt x="125003" y="157305"/>
                </a:cubicBezTo>
                <a:cubicBezTo>
                  <a:pt x="131491" y="150884"/>
                  <a:pt x="139421" y="147673"/>
                  <a:pt x="148432" y="147673"/>
                </a:cubicBezTo>
                <a:close/>
                <a:moveTo>
                  <a:pt x="166149" y="90152"/>
                </a:moveTo>
                <a:lnTo>
                  <a:pt x="166149" y="114673"/>
                </a:lnTo>
                <a:lnTo>
                  <a:pt x="223658" y="114673"/>
                </a:lnTo>
                <a:lnTo>
                  <a:pt x="223658" y="90152"/>
                </a:lnTo>
                <a:lnTo>
                  <a:pt x="166149" y="90152"/>
                </a:lnTo>
                <a:close/>
                <a:moveTo>
                  <a:pt x="166149" y="56615"/>
                </a:moveTo>
                <a:lnTo>
                  <a:pt x="166149" y="81137"/>
                </a:lnTo>
                <a:lnTo>
                  <a:pt x="223658" y="81137"/>
                </a:lnTo>
                <a:lnTo>
                  <a:pt x="223658" y="56615"/>
                </a:lnTo>
                <a:lnTo>
                  <a:pt x="166149" y="56615"/>
                </a:lnTo>
                <a:close/>
                <a:moveTo>
                  <a:pt x="247877" y="45899"/>
                </a:moveTo>
                <a:cubicBezTo>
                  <a:pt x="249692" y="44450"/>
                  <a:pt x="252957" y="44450"/>
                  <a:pt x="254409" y="45899"/>
                </a:cubicBezTo>
                <a:cubicBezTo>
                  <a:pt x="279083" y="71265"/>
                  <a:pt x="293960" y="104240"/>
                  <a:pt x="296500" y="139390"/>
                </a:cubicBezTo>
                <a:cubicBezTo>
                  <a:pt x="296500" y="141926"/>
                  <a:pt x="294686" y="143738"/>
                  <a:pt x="292509" y="144100"/>
                </a:cubicBezTo>
                <a:cubicBezTo>
                  <a:pt x="292146" y="144100"/>
                  <a:pt x="292146" y="144100"/>
                  <a:pt x="291783" y="144100"/>
                </a:cubicBezTo>
                <a:cubicBezTo>
                  <a:pt x="289606" y="144100"/>
                  <a:pt x="287792" y="142289"/>
                  <a:pt x="287429" y="139752"/>
                </a:cubicBezTo>
                <a:cubicBezTo>
                  <a:pt x="284889" y="107139"/>
                  <a:pt x="270737" y="75976"/>
                  <a:pt x="247877" y="52422"/>
                </a:cubicBezTo>
                <a:cubicBezTo>
                  <a:pt x="246063" y="50610"/>
                  <a:pt x="246063" y="47711"/>
                  <a:pt x="247877" y="45899"/>
                </a:cubicBezTo>
                <a:close/>
                <a:moveTo>
                  <a:pt x="166149" y="23079"/>
                </a:moveTo>
                <a:lnTo>
                  <a:pt x="166149" y="47600"/>
                </a:lnTo>
                <a:lnTo>
                  <a:pt x="223658" y="47600"/>
                </a:lnTo>
                <a:lnTo>
                  <a:pt x="223658" y="23079"/>
                </a:lnTo>
                <a:lnTo>
                  <a:pt x="166149" y="23079"/>
                </a:lnTo>
                <a:close/>
                <a:moveTo>
                  <a:pt x="135895" y="1949"/>
                </a:moveTo>
                <a:cubicBezTo>
                  <a:pt x="138053" y="1588"/>
                  <a:pt x="140569" y="3392"/>
                  <a:pt x="140929" y="5917"/>
                </a:cubicBezTo>
                <a:cubicBezTo>
                  <a:pt x="140929" y="8443"/>
                  <a:pt x="139131" y="10608"/>
                  <a:pt x="136614" y="10968"/>
                </a:cubicBezTo>
                <a:cubicBezTo>
                  <a:pt x="67948" y="16380"/>
                  <a:pt x="14380" y="70860"/>
                  <a:pt x="8988" y="139772"/>
                </a:cubicBezTo>
                <a:cubicBezTo>
                  <a:pt x="8628" y="142298"/>
                  <a:pt x="6831" y="144102"/>
                  <a:pt x="4674" y="144102"/>
                </a:cubicBezTo>
                <a:cubicBezTo>
                  <a:pt x="4314" y="144102"/>
                  <a:pt x="4314" y="144102"/>
                  <a:pt x="3955" y="144102"/>
                </a:cubicBezTo>
                <a:cubicBezTo>
                  <a:pt x="1438" y="143741"/>
                  <a:pt x="0" y="141937"/>
                  <a:pt x="0" y="139412"/>
                </a:cubicBezTo>
                <a:cubicBezTo>
                  <a:pt x="5752" y="65809"/>
                  <a:pt x="62555" y="7721"/>
                  <a:pt x="135895" y="1949"/>
                </a:cubicBezTo>
                <a:close/>
                <a:moveTo>
                  <a:pt x="161476" y="0"/>
                </a:moveTo>
                <a:cubicBezTo>
                  <a:pt x="163992" y="0"/>
                  <a:pt x="166149" y="2163"/>
                  <a:pt x="166149" y="4688"/>
                </a:cubicBezTo>
                <a:lnTo>
                  <a:pt x="166149" y="14063"/>
                </a:lnTo>
                <a:lnTo>
                  <a:pt x="223658" y="14063"/>
                </a:lnTo>
                <a:lnTo>
                  <a:pt x="223658" y="4688"/>
                </a:lnTo>
                <a:cubicBezTo>
                  <a:pt x="223658" y="2163"/>
                  <a:pt x="225815" y="0"/>
                  <a:pt x="228331" y="0"/>
                </a:cubicBezTo>
                <a:cubicBezTo>
                  <a:pt x="230847" y="0"/>
                  <a:pt x="233004" y="2163"/>
                  <a:pt x="233004" y="4688"/>
                </a:cubicBezTo>
                <a:lnTo>
                  <a:pt x="233004" y="133064"/>
                </a:lnTo>
                <a:cubicBezTo>
                  <a:pt x="233004" y="135588"/>
                  <a:pt x="230847" y="137752"/>
                  <a:pt x="228331" y="137752"/>
                </a:cubicBezTo>
                <a:cubicBezTo>
                  <a:pt x="225815" y="137752"/>
                  <a:pt x="223658" y="135588"/>
                  <a:pt x="223658" y="133064"/>
                </a:cubicBezTo>
                <a:lnTo>
                  <a:pt x="223658" y="123688"/>
                </a:lnTo>
                <a:lnTo>
                  <a:pt x="166149" y="123688"/>
                </a:lnTo>
                <a:lnTo>
                  <a:pt x="166149" y="133064"/>
                </a:lnTo>
                <a:cubicBezTo>
                  <a:pt x="166149" y="135588"/>
                  <a:pt x="163992" y="137752"/>
                  <a:pt x="161476" y="137752"/>
                </a:cubicBezTo>
                <a:cubicBezTo>
                  <a:pt x="158960" y="137752"/>
                  <a:pt x="157163" y="135588"/>
                  <a:pt x="157163" y="133064"/>
                </a:cubicBezTo>
                <a:lnTo>
                  <a:pt x="157163" y="4688"/>
                </a:lnTo>
                <a:cubicBezTo>
                  <a:pt x="157163" y="2163"/>
                  <a:pt x="158960" y="0"/>
                  <a:pt x="161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39" name="Freeform 732">
            <a:extLst>
              <a:ext uri="{FF2B5EF4-FFF2-40B4-BE49-F238E27FC236}">
                <a16:creationId xmlns="" xmlns:a16="http://schemas.microsoft.com/office/drawing/2014/main" id="{C7F5FD4C-AC92-E34D-B34D-5914E44DC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101" y="3970137"/>
            <a:ext cx="241287" cy="240003"/>
          </a:xfrm>
          <a:custGeom>
            <a:avLst/>
            <a:gdLst/>
            <a:ahLst/>
            <a:cxnLst/>
            <a:rect l="0" t="0" r="r" b="b"/>
            <a:pathLst>
              <a:path w="298090" h="296522">
                <a:moveTo>
                  <a:pt x="229743" y="289038"/>
                </a:moveTo>
                <a:cubicBezTo>
                  <a:pt x="231648" y="287337"/>
                  <a:pt x="234696" y="287337"/>
                  <a:pt x="236601" y="289038"/>
                </a:cubicBezTo>
                <a:cubicBezTo>
                  <a:pt x="237363" y="289718"/>
                  <a:pt x="237744" y="291079"/>
                  <a:pt x="237744" y="292100"/>
                </a:cubicBezTo>
                <a:cubicBezTo>
                  <a:pt x="237744" y="293120"/>
                  <a:pt x="237363" y="294481"/>
                  <a:pt x="236601" y="295161"/>
                </a:cubicBezTo>
                <a:cubicBezTo>
                  <a:pt x="235839" y="295842"/>
                  <a:pt x="234315" y="296522"/>
                  <a:pt x="233172" y="296522"/>
                </a:cubicBezTo>
                <a:cubicBezTo>
                  <a:pt x="232029" y="296522"/>
                  <a:pt x="230886" y="295842"/>
                  <a:pt x="229743" y="295161"/>
                </a:cubicBezTo>
                <a:cubicBezTo>
                  <a:pt x="228981" y="294481"/>
                  <a:pt x="228600" y="293120"/>
                  <a:pt x="228600" y="292100"/>
                </a:cubicBezTo>
                <a:cubicBezTo>
                  <a:pt x="228600" y="291079"/>
                  <a:pt x="228981" y="289718"/>
                  <a:pt x="229743" y="289038"/>
                </a:cubicBezTo>
                <a:close/>
                <a:moveTo>
                  <a:pt x="271018" y="279223"/>
                </a:moveTo>
                <a:cubicBezTo>
                  <a:pt x="272923" y="277812"/>
                  <a:pt x="275971" y="277812"/>
                  <a:pt x="277876" y="279223"/>
                </a:cubicBezTo>
                <a:cubicBezTo>
                  <a:pt x="278638" y="279929"/>
                  <a:pt x="279019" y="281340"/>
                  <a:pt x="279019" y="282398"/>
                </a:cubicBezTo>
                <a:cubicBezTo>
                  <a:pt x="279019" y="283457"/>
                  <a:pt x="278638" y="284868"/>
                  <a:pt x="277876" y="285573"/>
                </a:cubicBezTo>
                <a:cubicBezTo>
                  <a:pt x="277114" y="286279"/>
                  <a:pt x="275971" y="286984"/>
                  <a:pt x="274447" y="286984"/>
                </a:cubicBezTo>
                <a:cubicBezTo>
                  <a:pt x="273304" y="286984"/>
                  <a:pt x="272161" y="286279"/>
                  <a:pt x="271018" y="285573"/>
                </a:cubicBezTo>
                <a:cubicBezTo>
                  <a:pt x="270256" y="284868"/>
                  <a:pt x="269875" y="283457"/>
                  <a:pt x="269875" y="282398"/>
                </a:cubicBezTo>
                <a:cubicBezTo>
                  <a:pt x="269875" y="281340"/>
                  <a:pt x="270256" y="279929"/>
                  <a:pt x="271018" y="279223"/>
                </a:cubicBezTo>
                <a:close/>
                <a:moveTo>
                  <a:pt x="190378" y="279223"/>
                </a:moveTo>
                <a:cubicBezTo>
                  <a:pt x="191844" y="277812"/>
                  <a:pt x="195141" y="277812"/>
                  <a:pt x="196606" y="279223"/>
                </a:cubicBezTo>
                <a:cubicBezTo>
                  <a:pt x="197705" y="280282"/>
                  <a:pt x="198072" y="281340"/>
                  <a:pt x="198072" y="282398"/>
                </a:cubicBezTo>
                <a:cubicBezTo>
                  <a:pt x="198072" y="283457"/>
                  <a:pt x="197705" y="284868"/>
                  <a:pt x="196606" y="285573"/>
                </a:cubicBezTo>
                <a:cubicBezTo>
                  <a:pt x="195873" y="286279"/>
                  <a:pt x="194408" y="286984"/>
                  <a:pt x="193675" y="286984"/>
                </a:cubicBezTo>
                <a:cubicBezTo>
                  <a:pt x="192210" y="286984"/>
                  <a:pt x="191111" y="286279"/>
                  <a:pt x="190378" y="285573"/>
                </a:cubicBezTo>
                <a:cubicBezTo>
                  <a:pt x="189279" y="284868"/>
                  <a:pt x="188913" y="283457"/>
                  <a:pt x="188913" y="282398"/>
                </a:cubicBezTo>
                <a:cubicBezTo>
                  <a:pt x="188913" y="281340"/>
                  <a:pt x="189279" y="280282"/>
                  <a:pt x="190378" y="279223"/>
                </a:cubicBezTo>
                <a:close/>
                <a:moveTo>
                  <a:pt x="233172" y="265112"/>
                </a:moveTo>
                <a:cubicBezTo>
                  <a:pt x="235839" y="265112"/>
                  <a:pt x="237744" y="266943"/>
                  <a:pt x="237744" y="269508"/>
                </a:cubicBezTo>
                <a:cubicBezTo>
                  <a:pt x="237744" y="272072"/>
                  <a:pt x="235839" y="274270"/>
                  <a:pt x="233172" y="274270"/>
                </a:cubicBezTo>
                <a:cubicBezTo>
                  <a:pt x="230505" y="274270"/>
                  <a:pt x="228600" y="272072"/>
                  <a:pt x="228600" y="269508"/>
                </a:cubicBezTo>
                <a:cubicBezTo>
                  <a:pt x="228600" y="266943"/>
                  <a:pt x="230505" y="265112"/>
                  <a:pt x="233172" y="265112"/>
                </a:cubicBezTo>
                <a:close/>
                <a:moveTo>
                  <a:pt x="272522" y="257528"/>
                </a:moveTo>
                <a:cubicBezTo>
                  <a:pt x="274991" y="257175"/>
                  <a:pt x="277108" y="259291"/>
                  <a:pt x="277460" y="261408"/>
                </a:cubicBezTo>
                <a:cubicBezTo>
                  <a:pt x="277460" y="263878"/>
                  <a:pt x="275697" y="265994"/>
                  <a:pt x="273227" y="266347"/>
                </a:cubicBezTo>
                <a:lnTo>
                  <a:pt x="272874" y="266347"/>
                </a:lnTo>
                <a:cubicBezTo>
                  <a:pt x="270758" y="266347"/>
                  <a:pt x="268641" y="264583"/>
                  <a:pt x="268288" y="262466"/>
                </a:cubicBezTo>
                <a:cubicBezTo>
                  <a:pt x="268288" y="259644"/>
                  <a:pt x="270052" y="257880"/>
                  <a:pt x="272522" y="257528"/>
                </a:cubicBezTo>
                <a:close/>
                <a:moveTo>
                  <a:pt x="195439" y="257528"/>
                </a:moveTo>
                <a:cubicBezTo>
                  <a:pt x="197908" y="257880"/>
                  <a:pt x="199672" y="259644"/>
                  <a:pt x="199672" y="262466"/>
                </a:cubicBezTo>
                <a:cubicBezTo>
                  <a:pt x="199672" y="264583"/>
                  <a:pt x="197555" y="266347"/>
                  <a:pt x="195086" y="266347"/>
                </a:cubicBezTo>
                <a:lnTo>
                  <a:pt x="194733" y="266347"/>
                </a:lnTo>
                <a:cubicBezTo>
                  <a:pt x="192617" y="265994"/>
                  <a:pt x="190500" y="263878"/>
                  <a:pt x="190853" y="261408"/>
                </a:cubicBezTo>
                <a:cubicBezTo>
                  <a:pt x="190853" y="259291"/>
                  <a:pt x="192969" y="257175"/>
                  <a:pt x="195439" y="257528"/>
                </a:cubicBezTo>
                <a:close/>
                <a:moveTo>
                  <a:pt x="233172" y="242887"/>
                </a:moveTo>
                <a:cubicBezTo>
                  <a:pt x="235839" y="242887"/>
                  <a:pt x="237744" y="245003"/>
                  <a:pt x="237744" y="247473"/>
                </a:cubicBezTo>
                <a:cubicBezTo>
                  <a:pt x="237744" y="249942"/>
                  <a:pt x="235839" y="252059"/>
                  <a:pt x="233172" y="252059"/>
                </a:cubicBezTo>
                <a:cubicBezTo>
                  <a:pt x="230505" y="252059"/>
                  <a:pt x="228600" y="249942"/>
                  <a:pt x="228600" y="247473"/>
                </a:cubicBezTo>
                <a:cubicBezTo>
                  <a:pt x="228600" y="245003"/>
                  <a:pt x="230505" y="242887"/>
                  <a:pt x="233172" y="242887"/>
                </a:cubicBezTo>
                <a:close/>
                <a:moveTo>
                  <a:pt x="270934" y="238125"/>
                </a:moveTo>
                <a:cubicBezTo>
                  <a:pt x="273403" y="238125"/>
                  <a:pt x="275520" y="239956"/>
                  <a:pt x="275520" y="242521"/>
                </a:cubicBezTo>
                <a:cubicBezTo>
                  <a:pt x="275872" y="244719"/>
                  <a:pt x="274109" y="247283"/>
                  <a:pt x="271639" y="247283"/>
                </a:cubicBezTo>
                <a:lnTo>
                  <a:pt x="271286" y="247283"/>
                </a:lnTo>
                <a:cubicBezTo>
                  <a:pt x="269169" y="247283"/>
                  <a:pt x="267053" y="245818"/>
                  <a:pt x="267053" y="242887"/>
                </a:cubicBezTo>
                <a:cubicBezTo>
                  <a:pt x="266700" y="240689"/>
                  <a:pt x="268464" y="238491"/>
                  <a:pt x="270934" y="238125"/>
                </a:cubicBezTo>
                <a:close/>
                <a:moveTo>
                  <a:pt x="197380" y="238125"/>
                </a:moveTo>
                <a:cubicBezTo>
                  <a:pt x="199496" y="238491"/>
                  <a:pt x="201260" y="240689"/>
                  <a:pt x="201260" y="242887"/>
                </a:cubicBezTo>
                <a:cubicBezTo>
                  <a:pt x="200907" y="245818"/>
                  <a:pt x="199143" y="247283"/>
                  <a:pt x="197027" y="247283"/>
                </a:cubicBezTo>
                <a:lnTo>
                  <a:pt x="196321" y="247283"/>
                </a:lnTo>
                <a:cubicBezTo>
                  <a:pt x="193852" y="247283"/>
                  <a:pt x="192088" y="244719"/>
                  <a:pt x="192441" y="242521"/>
                </a:cubicBezTo>
                <a:cubicBezTo>
                  <a:pt x="192793" y="239956"/>
                  <a:pt x="194910" y="238125"/>
                  <a:pt x="197380" y="238125"/>
                </a:cubicBezTo>
                <a:close/>
                <a:moveTo>
                  <a:pt x="233172" y="220662"/>
                </a:moveTo>
                <a:cubicBezTo>
                  <a:pt x="235839" y="220662"/>
                  <a:pt x="237744" y="222778"/>
                  <a:pt x="237744" y="225248"/>
                </a:cubicBezTo>
                <a:cubicBezTo>
                  <a:pt x="237744" y="227717"/>
                  <a:pt x="235839" y="229834"/>
                  <a:pt x="233172" y="229834"/>
                </a:cubicBezTo>
                <a:cubicBezTo>
                  <a:pt x="230505" y="229834"/>
                  <a:pt x="228600" y="227717"/>
                  <a:pt x="228600" y="225248"/>
                </a:cubicBezTo>
                <a:cubicBezTo>
                  <a:pt x="228600" y="222778"/>
                  <a:pt x="230505" y="220662"/>
                  <a:pt x="233172" y="220662"/>
                </a:cubicBezTo>
                <a:close/>
                <a:moveTo>
                  <a:pt x="267758" y="217487"/>
                </a:moveTo>
                <a:cubicBezTo>
                  <a:pt x="270228" y="217487"/>
                  <a:pt x="272345" y="219318"/>
                  <a:pt x="272697" y="221883"/>
                </a:cubicBezTo>
                <a:cubicBezTo>
                  <a:pt x="272697" y="224447"/>
                  <a:pt x="270934" y="226645"/>
                  <a:pt x="268464" y="226645"/>
                </a:cubicBezTo>
                <a:lnTo>
                  <a:pt x="268111" y="226645"/>
                </a:lnTo>
                <a:cubicBezTo>
                  <a:pt x="265994" y="226645"/>
                  <a:pt x="263878" y="224814"/>
                  <a:pt x="263525" y="222616"/>
                </a:cubicBezTo>
                <a:cubicBezTo>
                  <a:pt x="263525" y="220051"/>
                  <a:pt x="265289" y="217853"/>
                  <a:pt x="267758" y="217487"/>
                </a:cubicBezTo>
                <a:close/>
                <a:moveTo>
                  <a:pt x="198437" y="217487"/>
                </a:moveTo>
                <a:cubicBezTo>
                  <a:pt x="200819" y="217853"/>
                  <a:pt x="202860" y="220051"/>
                  <a:pt x="202520" y="222616"/>
                </a:cubicBezTo>
                <a:cubicBezTo>
                  <a:pt x="202520" y="224814"/>
                  <a:pt x="200478" y="226645"/>
                  <a:pt x="198097" y="226645"/>
                </a:cubicBezTo>
                <a:lnTo>
                  <a:pt x="197757" y="226645"/>
                </a:lnTo>
                <a:cubicBezTo>
                  <a:pt x="195716" y="226645"/>
                  <a:pt x="193675" y="224447"/>
                  <a:pt x="194015" y="221883"/>
                </a:cubicBezTo>
                <a:cubicBezTo>
                  <a:pt x="194015" y="219318"/>
                  <a:pt x="196396" y="217487"/>
                  <a:pt x="198437" y="217487"/>
                </a:cubicBezTo>
                <a:close/>
                <a:moveTo>
                  <a:pt x="233172" y="198437"/>
                </a:moveTo>
                <a:cubicBezTo>
                  <a:pt x="235839" y="198437"/>
                  <a:pt x="237744" y="200268"/>
                  <a:pt x="237744" y="202833"/>
                </a:cubicBezTo>
                <a:cubicBezTo>
                  <a:pt x="237744" y="205397"/>
                  <a:pt x="235839" y="207595"/>
                  <a:pt x="233172" y="207595"/>
                </a:cubicBezTo>
                <a:cubicBezTo>
                  <a:pt x="230505" y="207595"/>
                  <a:pt x="228600" y="205397"/>
                  <a:pt x="228600" y="202833"/>
                </a:cubicBezTo>
                <a:cubicBezTo>
                  <a:pt x="228600" y="200268"/>
                  <a:pt x="230505" y="198437"/>
                  <a:pt x="233172" y="198437"/>
                </a:cubicBezTo>
                <a:close/>
                <a:moveTo>
                  <a:pt x="266171" y="197203"/>
                </a:moveTo>
                <a:cubicBezTo>
                  <a:pt x="268641" y="196850"/>
                  <a:pt x="270758" y="198614"/>
                  <a:pt x="270758" y="201083"/>
                </a:cubicBezTo>
                <a:cubicBezTo>
                  <a:pt x="271110" y="203553"/>
                  <a:pt x="269346" y="205669"/>
                  <a:pt x="266877" y="206022"/>
                </a:cubicBezTo>
                <a:cubicBezTo>
                  <a:pt x="266877" y="206022"/>
                  <a:pt x="266877" y="206022"/>
                  <a:pt x="266524" y="206022"/>
                </a:cubicBezTo>
                <a:cubicBezTo>
                  <a:pt x="264407" y="206022"/>
                  <a:pt x="262291" y="204258"/>
                  <a:pt x="262291" y="201789"/>
                </a:cubicBezTo>
                <a:cubicBezTo>
                  <a:pt x="261938" y="199672"/>
                  <a:pt x="263702" y="197203"/>
                  <a:pt x="266171" y="197203"/>
                </a:cubicBezTo>
                <a:close/>
                <a:moveTo>
                  <a:pt x="200392" y="197203"/>
                </a:moveTo>
                <a:cubicBezTo>
                  <a:pt x="202956" y="197203"/>
                  <a:pt x="204422" y="199672"/>
                  <a:pt x="204422" y="201789"/>
                </a:cubicBezTo>
                <a:cubicBezTo>
                  <a:pt x="204055" y="204258"/>
                  <a:pt x="202223" y="206022"/>
                  <a:pt x="200025" y="206022"/>
                </a:cubicBezTo>
                <a:cubicBezTo>
                  <a:pt x="199659" y="206022"/>
                  <a:pt x="199659" y="206022"/>
                  <a:pt x="199293" y="206022"/>
                </a:cubicBezTo>
                <a:cubicBezTo>
                  <a:pt x="196728" y="205669"/>
                  <a:pt x="195263" y="203553"/>
                  <a:pt x="195263" y="201083"/>
                </a:cubicBezTo>
                <a:cubicBezTo>
                  <a:pt x="195629" y="198614"/>
                  <a:pt x="197461" y="196850"/>
                  <a:pt x="200392" y="197203"/>
                </a:cubicBezTo>
                <a:close/>
                <a:moveTo>
                  <a:pt x="71729" y="132310"/>
                </a:moveTo>
                <a:cubicBezTo>
                  <a:pt x="67403" y="132310"/>
                  <a:pt x="63799" y="135896"/>
                  <a:pt x="63799" y="140199"/>
                </a:cubicBezTo>
                <a:cubicBezTo>
                  <a:pt x="63799" y="144143"/>
                  <a:pt x="67043" y="147370"/>
                  <a:pt x="71008" y="147729"/>
                </a:cubicBezTo>
                <a:lnTo>
                  <a:pt x="180584" y="159561"/>
                </a:lnTo>
                <a:cubicBezTo>
                  <a:pt x="183107" y="153107"/>
                  <a:pt x="187072" y="147012"/>
                  <a:pt x="192118" y="141633"/>
                </a:cubicBezTo>
                <a:cubicBezTo>
                  <a:pt x="193920" y="139840"/>
                  <a:pt x="196804" y="139482"/>
                  <a:pt x="198606" y="141275"/>
                </a:cubicBezTo>
                <a:cubicBezTo>
                  <a:pt x="200408" y="143067"/>
                  <a:pt x="200408" y="145936"/>
                  <a:pt x="198606" y="147729"/>
                </a:cubicBezTo>
                <a:cubicBezTo>
                  <a:pt x="191037" y="155617"/>
                  <a:pt x="186711" y="165657"/>
                  <a:pt x="185630" y="176414"/>
                </a:cubicBezTo>
                <a:lnTo>
                  <a:pt x="282951" y="176414"/>
                </a:lnTo>
                <a:cubicBezTo>
                  <a:pt x="280788" y="151673"/>
                  <a:pt x="259882" y="132310"/>
                  <a:pt x="234290" y="132310"/>
                </a:cubicBezTo>
                <a:lnTo>
                  <a:pt x="71729" y="132310"/>
                </a:lnTo>
                <a:close/>
                <a:moveTo>
                  <a:pt x="121470" y="0"/>
                </a:moveTo>
                <a:lnTo>
                  <a:pt x="257719" y="0"/>
                </a:lnTo>
                <a:cubicBezTo>
                  <a:pt x="276823" y="0"/>
                  <a:pt x="292323" y="15060"/>
                  <a:pt x="292323" y="34063"/>
                </a:cubicBezTo>
                <a:cubicBezTo>
                  <a:pt x="292323" y="52709"/>
                  <a:pt x="276823" y="68127"/>
                  <a:pt x="257719" y="68127"/>
                </a:cubicBezTo>
                <a:lnTo>
                  <a:pt x="42893" y="68127"/>
                </a:lnTo>
                <a:cubicBezTo>
                  <a:pt x="24150" y="68127"/>
                  <a:pt x="9011" y="83187"/>
                  <a:pt x="9011" y="101832"/>
                </a:cubicBezTo>
                <a:cubicBezTo>
                  <a:pt x="9011" y="120119"/>
                  <a:pt x="24150" y="135538"/>
                  <a:pt x="42893" y="135538"/>
                </a:cubicBezTo>
                <a:lnTo>
                  <a:pt x="55869" y="135538"/>
                </a:lnTo>
                <a:cubicBezTo>
                  <a:pt x="58032" y="128366"/>
                  <a:pt x="64159" y="123346"/>
                  <a:pt x="71729" y="123346"/>
                </a:cubicBezTo>
                <a:lnTo>
                  <a:pt x="234290" y="123346"/>
                </a:lnTo>
                <a:cubicBezTo>
                  <a:pt x="264568" y="123346"/>
                  <a:pt x="289439" y="146653"/>
                  <a:pt x="291962" y="176414"/>
                </a:cubicBezTo>
                <a:lnTo>
                  <a:pt x="293764" y="176414"/>
                </a:lnTo>
                <a:cubicBezTo>
                  <a:pt x="296288" y="176414"/>
                  <a:pt x="298090" y="178565"/>
                  <a:pt x="298090" y="180717"/>
                </a:cubicBezTo>
                <a:cubicBezTo>
                  <a:pt x="298090" y="183585"/>
                  <a:pt x="296288" y="185378"/>
                  <a:pt x="293764" y="185378"/>
                </a:cubicBezTo>
                <a:lnTo>
                  <a:pt x="287637" y="185378"/>
                </a:lnTo>
                <a:lnTo>
                  <a:pt x="180944" y="185378"/>
                </a:lnTo>
                <a:lnTo>
                  <a:pt x="175177" y="185378"/>
                </a:lnTo>
                <a:cubicBezTo>
                  <a:pt x="172654" y="185378"/>
                  <a:pt x="170491" y="183585"/>
                  <a:pt x="170491" y="180717"/>
                </a:cubicBezTo>
                <a:cubicBezTo>
                  <a:pt x="170491" y="178565"/>
                  <a:pt x="172654" y="176414"/>
                  <a:pt x="175177" y="176414"/>
                </a:cubicBezTo>
                <a:lnTo>
                  <a:pt x="176619" y="176414"/>
                </a:lnTo>
                <a:cubicBezTo>
                  <a:pt x="176979" y="173546"/>
                  <a:pt x="177340" y="171036"/>
                  <a:pt x="178061" y="168526"/>
                </a:cubicBezTo>
                <a:lnTo>
                  <a:pt x="70287" y="157052"/>
                </a:lnTo>
                <a:cubicBezTo>
                  <a:pt x="63078" y="155976"/>
                  <a:pt x="57311" y="150956"/>
                  <a:pt x="55869" y="144502"/>
                </a:cubicBezTo>
                <a:lnTo>
                  <a:pt x="42893" y="144502"/>
                </a:lnTo>
                <a:cubicBezTo>
                  <a:pt x="19104" y="144502"/>
                  <a:pt x="0" y="125498"/>
                  <a:pt x="0" y="101832"/>
                </a:cubicBezTo>
                <a:cubicBezTo>
                  <a:pt x="0" y="78167"/>
                  <a:pt x="19104" y="59163"/>
                  <a:pt x="42893" y="59163"/>
                </a:cubicBezTo>
                <a:lnTo>
                  <a:pt x="257719" y="59163"/>
                </a:lnTo>
                <a:cubicBezTo>
                  <a:pt x="271777" y="59163"/>
                  <a:pt x="282951" y="47689"/>
                  <a:pt x="282951" y="34063"/>
                </a:cubicBezTo>
                <a:cubicBezTo>
                  <a:pt x="282951" y="20079"/>
                  <a:pt x="271777" y="8964"/>
                  <a:pt x="257719" y="8964"/>
                </a:cubicBezTo>
                <a:lnTo>
                  <a:pt x="121470" y="8964"/>
                </a:lnTo>
                <a:cubicBezTo>
                  <a:pt x="118947" y="8964"/>
                  <a:pt x="116785" y="6812"/>
                  <a:pt x="116785" y="4661"/>
                </a:cubicBezTo>
                <a:cubicBezTo>
                  <a:pt x="116785" y="1793"/>
                  <a:pt x="118947" y="0"/>
                  <a:pt x="121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40" name="Freeform 731">
            <a:extLst>
              <a:ext uri="{FF2B5EF4-FFF2-40B4-BE49-F238E27FC236}">
                <a16:creationId xmlns="" xmlns:a16="http://schemas.microsoft.com/office/drawing/2014/main" id="{50CDC9FD-F22E-9B47-AEA2-73F85714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34" y="4567364"/>
            <a:ext cx="231019" cy="242570"/>
          </a:xfrm>
          <a:custGeom>
            <a:avLst/>
            <a:gdLst/>
            <a:ahLst/>
            <a:cxnLst/>
            <a:rect l="0" t="0" r="r" b="b"/>
            <a:pathLst>
              <a:path w="284882" h="299678">
                <a:moveTo>
                  <a:pt x="261064" y="203200"/>
                </a:moveTo>
                <a:cubicBezTo>
                  <a:pt x="263629" y="203200"/>
                  <a:pt x="265827" y="205032"/>
                  <a:pt x="265827" y="207596"/>
                </a:cubicBezTo>
                <a:cubicBezTo>
                  <a:pt x="265827" y="210161"/>
                  <a:pt x="263629" y="212359"/>
                  <a:pt x="261064" y="212359"/>
                </a:cubicBezTo>
                <a:cubicBezTo>
                  <a:pt x="258500" y="212359"/>
                  <a:pt x="256668" y="210161"/>
                  <a:pt x="256668" y="207596"/>
                </a:cubicBezTo>
                <a:cubicBezTo>
                  <a:pt x="256668" y="205032"/>
                  <a:pt x="258500" y="203200"/>
                  <a:pt x="261064" y="203200"/>
                </a:cubicBezTo>
                <a:close/>
                <a:moveTo>
                  <a:pt x="39499" y="80817"/>
                </a:moveTo>
                <a:cubicBezTo>
                  <a:pt x="41662" y="79375"/>
                  <a:pt x="44545" y="80096"/>
                  <a:pt x="45626" y="82259"/>
                </a:cubicBezTo>
                <a:cubicBezTo>
                  <a:pt x="47068" y="84423"/>
                  <a:pt x="45987" y="87307"/>
                  <a:pt x="44185" y="88389"/>
                </a:cubicBezTo>
                <a:lnTo>
                  <a:pt x="13549" y="106056"/>
                </a:lnTo>
                <a:cubicBezTo>
                  <a:pt x="11387" y="107138"/>
                  <a:pt x="9945" y="109301"/>
                  <a:pt x="9224" y="111465"/>
                </a:cubicBezTo>
                <a:cubicBezTo>
                  <a:pt x="8503" y="113989"/>
                  <a:pt x="9224" y="116512"/>
                  <a:pt x="10305" y="118315"/>
                </a:cubicBezTo>
                <a:lnTo>
                  <a:pt x="107258" y="285976"/>
                </a:lnTo>
                <a:cubicBezTo>
                  <a:pt x="109781" y="290303"/>
                  <a:pt x="115187" y="292106"/>
                  <a:pt x="119512" y="289582"/>
                </a:cubicBezTo>
                <a:lnTo>
                  <a:pt x="199886" y="243070"/>
                </a:lnTo>
                <a:cubicBezTo>
                  <a:pt x="202048" y="241988"/>
                  <a:pt x="204571" y="242349"/>
                  <a:pt x="206013" y="244512"/>
                </a:cubicBezTo>
                <a:cubicBezTo>
                  <a:pt x="207094" y="246675"/>
                  <a:pt x="206373" y="249560"/>
                  <a:pt x="204571" y="251002"/>
                </a:cubicBezTo>
                <a:lnTo>
                  <a:pt x="123837" y="297154"/>
                </a:lnTo>
                <a:cubicBezTo>
                  <a:pt x="120954" y="298957"/>
                  <a:pt x="118071" y="299678"/>
                  <a:pt x="114827" y="299678"/>
                </a:cubicBezTo>
                <a:cubicBezTo>
                  <a:pt x="113385" y="299678"/>
                  <a:pt x="111583" y="299317"/>
                  <a:pt x="110142" y="298957"/>
                </a:cubicBezTo>
                <a:cubicBezTo>
                  <a:pt x="105456" y="297875"/>
                  <a:pt x="101491" y="294630"/>
                  <a:pt x="99329" y="290664"/>
                </a:cubicBezTo>
                <a:lnTo>
                  <a:pt x="2376" y="123003"/>
                </a:lnTo>
                <a:cubicBezTo>
                  <a:pt x="-147" y="118676"/>
                  <a:pt x="-507" y="113989"/>
                  <a:pt x="574" y="109301"/>
                </a:cubicBezTo>
                <a:cubicBezTo>
                  <a:pt x="2016" y="104614"/>
                  <a:pt x="4899" y="100648"/>
                  <a:pt x="9224" y="98124"/>
                </a:cubicBezTo>
                <a:lnTo>
                  <a:pt x="39499" y="80817"/>
                </a:lnTo>
                <a:close/>
                <a:moveTo>
                  <a:pt x="197930" y="67536"/>
                </a:moveTo>
                <a:cubicBezTo>
                  <a:pt x="188279" y="73625"/>
                  <a:pt x="153248" y="98696"/>
                  <a:pt x="153248" y="123409"/>
                </a:cubicBezTo>
                <a:cubicBezTo>
                  <a:pt x="153248" y="135586"/>
                  <a:pt x="162900" y="145614"/>
                  <a:pt x="175053" y="145614"/>
                </a:cubicBezTo>
                <a:cubicBezTo>
                  <a:pt x="182917" y="145614"/>
                  <a:pt x="190066" y="141316"/>
                  <a:pt x="193998" y="134869"/>
                </a:cubicBezTo>
                <a:cubicBezTo>
                  <a:pt x="194713" y="133079"/>
                  <a:pt x="196500" y="132362"/>
                  <a:pt x="197930" y="132362"/>
                </a:cubicBezTo>
                <a:cubicBezTo>
                  <a:pt x="199360" y="132362"/>
                  <a:pt x="201147" y="133079"/>
                  <a:pt x="201862" y="134869"/>
                </a:cubicBezTo>
                <a:cubicBezTo>
                  <a:pt x="205794" y="141316"/>
                  <a:pt x="212943" y="145614"/>
                  <a:pt x="220807" y="145614"/>
                </a:cubicBezTo>
                <a:cubicBezTo>
                  <a:pt x="232960" y="145614"/>
                  <a:pt x="242611" y="135586"/>
                  <a:pt x="242611" y="123409"/>
                </a:cubicBezTo>
                <a:cubicBezTo>
                  <a:pt x="242611" y="98696"/>
                  <a:pt x="207581" y="73625"/>
                  <a:pt x="197930" y="67536"/>
                </a:cubicBezTo>
                <a:close/>
                <a:moveTo>
                  <a:pt x="195428" y="58224"/>
                </a:moveTo>
                <a:cubicBezTo>
                  <a:pt x="196857" y="57150"/>
                  <a:pt x="198645" y="57150"/>
                  <a:pt x="200074" y="58224"/>
                </a:cubicBezTo>
                <a:cubicBezTo>
                  <a:pt x="202219" y="59299"/>
                  <a:pt x="251547" y="90100"/>
                  <a:pt x="251547" y="123409"/>
                </a:cubicBezTo>
                <a:cubicBezTo>
                  <a:pt x="251547" y="140600"/>
                  <a:pt x="237607" y="154568"/>
                  <a:pt x="220807" y="154568"/>
                </a:cubicBezTo>
                <a:cubicBezTo>
                  <a:pt x="214015" y="154568"/>
                  <a:pt x="207581" y="152419"/>
                  <a:pt x="202219" y="148479"/>
                </a:cubicBezTo>
                <a:lnTo>
                  <a:pt x="202219" y="165313"/>
                </a:lnTo>
                <a:lnTo>
                  <a:pt x="205436" y="165313"/>
                </a:lnTo>
                <a:cubicBezTo>
                  <a:pt x="207938" y="165313"/>
                  <a:pt x="210083" y="167462"/>
                  <a:pt x="210083" y="169969"/>
                </a:cubicBezTo>
                <a:cubicBezTo>
                  <a:pt x="210083" y="172476"/>
                  <a:pt x="207938" y="174267"/>
                  <a:pt x="205436" y="174267"/>
                </a:cubicBezTo>
                <a:lnTo>
                  <a:pt x="190423" y="174267"/>
                </a:lnTo>
                <a:cubicBezTo>
                  <a:pt x="187564" y="174267"/>
                  <a:pt x="185776" y="172476"/>
                  <a:pt x="185776" y="169969"/>
                </a:cubicBezTo>
                <a:cubicBezTo>
                  <a:pt x="185776" y="167462"/>
                  <a:pt x="187564" y="165313"/>
                  <a:pt x="190423" y="165313"/>
                </a:cubicBezTo>
                <a:lnTo>
                  <a:pt x="193283" y="165313"/>
                </a:lnTo>
                <a:lnTo>
                  <a:pt x="193283" y="148479"/>
                </a:lnTo>
                <a:cubicBezTo>
                  <a:pt x="188279" y="152419"/>
                  <a:pt x="181487" y="154568"/>
                  <a:pt x="175053" y="154568"/>
                </a:cubicBezTo>
                <a:cubicBezTo>
                  <a:pt x="157895" y="154568"/>
                  <a:pt x="143955" y="140600"/>
                  <a:pt x="143955" y="123409"/>
                </a:cubicBezTo>
                <a:cubicBezTo>
                  <a:pt x="143955" y="90100"/>
                  <a:pt x="193283" y="59299"/>
                  <a:pt x="195428" y="58224"/>
                </a:cubicBezTo>
                <a:close/>
                <a:moveTo>
                  <a:pt x="95743" y="32470"/>
                </a:moveTo>
                <a:cubicBezTo>
                  <a:pt x="97890" y="31750"/>
                  <a:pt x="100395" y="33549"/>
                  <a:pt x="101111" y="35709"/>
                </a:cubicBezTo>
                <a:cubicBezTo>
                  <a:pt x="101469" y="38228"/>
                  <a:pt x="100037" y="40747"/>
                  <a:pt x="97890" y="41107"/>
                </a:cubicBezTo>
                <a:lnTo>
                  <a:pt x="66397" y="49745"/>
                </a:lnTo>
                <a:cubicBezTo>
                  <a:pt x="63892" y="50105"/>
                  <a:pt x="62103" y="51904"/>
                  <a:pt x="61029" y="53704"/>
                </a:cubicBezTo>
                <a:cubicBezTo>
                  <a:pt x="59955" y="55863"/>
                  <a:pt x="59598" y="58382"/>
                  <a:pt x="59955" y="60902"/>
                </a:cubicBezTo>
                <a:lnTo>
                  <a:pt x="109700" y="247330"/>
                </a:lnTo>
                <a:cubicBezTo>
                  <a:pt x="111132" y="252368"/>
                  <a:pt x="115784" y="255248"/>
                  <a:pt x="120794" y="253808"/>
                </a:cubicBezTo>
                <a:lnTo>
                  <a:pt x="167676" y="241571"/>
                </a:lnTo>
                <a:cubicBezTo>
                  <a:pt x="169823" y="240852"/>
                  <a:pt x="172328" y="241931"/>
                  <a:pt x="173044" y="244451"/>
                </a:cubicBezTo>
                <a:cubicBezTo>
                  <a:pt x="173760" y="246970"/>
                  <a:pt x="172328" y="249489"/>
                  <a:pt x="169823" y="249849"/>
                </a:cubicBezTo>
                <a:lnTo>
                  <a:pt x="122942" y="262446"/>
                </a:lnTo>
                <a:cubicBezTo>
                  <a:pt x="121510" y="262805"/>
                  <a:pt x="120079" y="263165"/>
                  <a:pt x="118647" y="263165"/>
                </a:cubicBezTo>
                <a:cubicBezTo>
                  <a:pt x="110416" y="263165"/>
                  <a:pt x="103258" y="257767"/>
                  <a:pt x="101111" y="249849"/>
                </a:cubicBezTo>
                <a:lnTo>
                  <a:pt x="51366" y="63061"/>
                </a:lnTo>
                <a:cubicBezTo>
                  <a:pt x="50293" y="58382"/>
                  <a:pt x="50651" y="53704"/>
                  <a:pt x="53156" y="49385"/>
                </a:cubicBezTo>
                <a:cubicBezTo>
                  <a:pt x="55661" y="45066"/>
                  <a:pt x="59598" y="42187"/>
                  <a:pt x="63892" y="41107"/>
                </a:cubicBezTo>
                <a:lnTo>
                  <a:pt x="95743" y="32470"/>
                </a:lnTo>
                <a:close/>
                <a:moveTo>
                  <a:pt x="135651" y="19050"/>
                </a:moveTo>
                <a:cubicBezTo>
                  <a:pt x="138215" y="19050"/>
                  <a:pt x="140413" y="20881"/>
                  <a:pt x="140413" y="23446"/>
                </a:cubicBezTo>
                <a:cubicBezTo>
                  <a:pt x="140413" y="26010"/>
                  <a:pt x="138215" y="28208"/>
                  <a:pt x="135651" y="28208"/>
                </a:cubicBezTo>
                <a:cubicBezTo>
                  <a:pt x="133453" y="28208"/>
                  <a:pt x="131255" y="26010"/>
                  <a:pt x="131255" y="23446"/>
                </a:cubicBezTo>
                <a:cubicBezTo>
                  <a:pt x="131255" y="20881"/>
                  <a:pt x="133453" y="19050"/>
                  <a:pt x="135651" y="19050"/>
                </a:cubicBezTo>
                <a:close/>
                <a:moveTo>
                  <a:pt x="131840" y="9006"/>
                </a:moveTo>
                <a:cubicBezTo>
                  <a:pt x="126787" y="9006"/>
                  <a:pt x="122816" y="13328"/>
                  <a:pt x="122816" y="18372"/>
                </a:cubicBezTo>
                <a:lnTo>
                  <a:pt x="122816" y="211816"/>
                </a:lnTo>
                <a:cubicBezTo>
                  <a:pt x="122816" y="216860"/>
                  <a:pt x="126787" y="220822"/>
                  <a:pt x="131840" y="220822"/>
                </a:cubicBezTo>
                <a:lnTo>
                  <a:pt x="266835" y="220822"/>
                </a:lnTo>
                <a:cubicBezTo>
                  <a:pt x="271888" y="220822"/>
                  <a:pt x="275859" y="216860"/>
                  <a:pt x="275859" y="211816"/>
                </a:cubicBezTo>
                <a:lnTo>
                  <a:pt x="275859" y="18372"/>
                </a:lnTo>
                <a:cubicBezTo>
                  <a:pt x="275859" y="13328"/>
                  <a:pt x="271888" y="9006"/>
                  <a:pt x="266835" y="9006"/>
                </a:cubicBezTo>
                <a:lnTo>
                  <a:pt x="131840" y="9006"/>
                </a:lnTo>
                <a:close/>
                <a:moveTo>
                  <a:pt x="131840" y="0"/>
                </a:moveTo>
                <a:lnTo>
                  <a:pt x="266835" y="0"/>
                </a:lnTo>
                <a:cubicBezTo>
                  <a:pt x="276941" y="0"/>
                  <a:pt x="284882" y="8285"/>
                  <a:pt x="284882" y="18372"/>
                </a:cubicBezTo>
                <a:lnTo>
                  <a:pt x="284882" y="211816"/>
                </a:lnTo>
                <a:cubicBezTo>
                  <a:pt x="284882" y="221543"/>
                  <a:pt x="276941" y="229828"/>
                  <a:pt x="266835" y="229828"/>
                </a:cubicBezTo>
                <a:lnTo>
                  <a:pt x="131840" y="229828"/>
                </a:lnTo>
                <a:cubicBezTo>
                  <a:pt x="121734" y="229828"/>
                  <a:pt x="113793" y="221543"/>
                  <a:pt x="113793" y="211816"/>
                </a:cubicBezTo>
                <a:lnTo>
                  <a:pt x="113793" y="18372"/>
                </a:lnTo>
                <a:cubicBezTo>
                  <a:pt x="113793" y="8285"/>
                  <a:pt x="121734" y="0"/>
                  <a:pt x="131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41" name="Freeform 735">
            <a:extLst>
              <a:ext uri="{FF2B5EF4-FFF2-40B4-BE49-F238E27FC236}">
                <a16:creationId xmlns="" xmlns:a16="http://schemas.microsoft.com/office/drawing/2014/main" id="{BE3C304B-3D48-E842-92AF-B0E15D2A5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013" y="2162535"/>
            <a:ext cx="210484" cy="241287"/>
          </a:xfrm>
          <a:custGeom>
            <a:avLst/>
            <a:gdLst/>
            <a:ahLst/>
            <a:cxnLst/>
            <a:rect l="0" t="0" r="r" b="b"/>
            <a:pathLst>
              <a:path w="259989" h="297474">
                <a:moveTo>
                  <a:pt x="131617" y="219900"/>
                </a:moveTo>
                <a:cubicBezTo>
                  <a:pt x="129093" y="229597"/>
                  <a:pt x="125127" y="236061"/>
                  <a:pt x="115751" y="242167"/>
                </a:cubicBezTo>
                <a:cubicBezTo>
                  <a:pt x="111785" y="244681"/>
                  <a:pt x="109621" y="249709"/>
                  <a:pt x="111063" y="254737"/>
                </a:cubicBezTo>
                <a:cubicBezTo>
                  <a:pt x="112506" y="259764"/>
                  <a:pt x="117915" y="263356"/>
                  <a:pt x="125487" y="264433"/>
                </a:cubicBezTo>
                <a:lnTo>
                  <a:pt x="125487" y="253659"/>
                </a:lnTo>
                <a:cubicBezTo>
                  <a:pt x="125487" y="251504"/>
                  <a:pt x="127651" y="248990"/>
                  <a:pt x="130175" y="248990"/>
                </a:cubicBezTo>
                <a:cubicBezTo>
                  <a:pt x="132699" y="248990"/>
                  <a:pt x="134502" y="251504"/>
                  <a:pt x="134502" y="253659"/>
                </a:cubicBezTo>
                <a:lnTo>
                  <a:pt x="134502" y="265152"/>
                </a:lnTo>
                <a:cubicBezTo>
                  <a:pt x="140272" y="264433"/>
                  <a:pt x="144238" y="262997"/>
                  <a:pt x="146762" y="260124"/>
                </a:cubicBezTo>
                <a:cubicBezTo>
                  <a:pt x="150008" y="256173"/>
                  <a:pt x="149647" y="251145"/>
                  <a:pt x="148926" y="247195"/>
                </a:cubicBezTo>
                <a:cubicBezTo>
                  <a:pt x="147484" y="237498"/>
                  <a:pt x="138108" y="226724"/>
                  <a:pt x="131617" y="219900"/>
                </a:cubicBezTo>
                <a:close/>
                <a:moveTo>
                  <a:pt x="130175" y="186500"/>
                </a:moveTo>
                <a:cubicBezTo>
                  <a:pt x="88706" y="186500"/>
                  <a:pt x="54810" y="219900"/>
                  <a:pt x="54810" y="261201"/>
                </a:cubicBezTo>
                <a:cubicBezTo>
                  <a:pt x="54810" y="270539"/>
                  <a:pt x="56613" y="279876"/>
                  <a:pt x="59859" y="288496"/>
                </a:cubicBezTo>
                <a:lnTo>
                  <a:pt x="125487" y="288496"/>
                </a:lnTo>
                <a:lnTo>
                  <a:pt x="125487" y="273771"/>
                </a:lnTo>
                <a:cubicBezTo>
                  <a:pt x="113588" y="272334"/>
                  <a:pt x="104933" y="266229"/>
                  <a:pt x="102409" y="256891"/>
                </a:cubicBezTo>
                <a:cubicBezTo>
                  <a:pt x="99885" y="248631"/>
                  <a:pt x="103491" y="239294"/>
                  <a:pt x="110703" y="234625"/>
                </a:cubicBezTo>
                <a:cubicBezTo>
                  <a:pt x="119357" y="229238"/>
                  <a:pt x="121881" y="224210"/>
                  <a:pt x="124045" y="210562"/>
                </a:cubicBezTo>
                <a:cubicBezTo>
                  <a:pt x="124045" y="208767"/>
                  <a:pt x="125127" y="207689"/>
                  <a:pt x="126569" y="206971"/>
                </a:cubicBezTo>
                <a:cubicBezTo>
                  <a:pt x="128011" y="206253"/>
                  <a:pt x="129814" y="206971"/>
                  <a:pt x="131257" y="207689"/>
                </a:cubicBezTo>
                <a:cubicBezTo>
                  <a:pt x="132339" y="208408"/>
                  <a:pt x="155056" y="226724"/>
                  <a:pt x="157941" y="245758"/>
                </a:cubicBezTo>
                <a:cubicBezTo>
                  <a:pt x="159383" y="254018"/>
                  <a:pt x="157941" y="260842"/>
                  <a:pt x="153614" y="265870"/>
                </a:cubicBezTo>
                <a:cubicBezTo>
                  <a:pt x="149286" y="270539"/>
                  <a:pt x="143156" y="273412"/>
                  <a:pt x="134502" y="274130"/>
                </a:cubicBezTo>
                <a:lnTo>
                  <a:pt x="134502" y="288496"/>
                </a:lnTo>
                <a:lnTo>
                  <a:pt x="199770" y="288496"/>
                </a:lnTo>
                <a:cubicBezTo>
                  <a:pt x="203376" y="279876"/>
                  <a:pt x="205179" y="270539"/>
                  <a:pt x="205179" y="261201"/>
                </a:cubicBezTo>
                <a:cubicBezTo>
                  <a:pt x="205179" y="219900"/>
                  <a:pt x="171283" y="186500"/>
                  <a:pt x="130175" y="186500"/>
                </a:cubicBezTo>
                <a:close/>
                <a:moveTo>
                  <a:pt x="74643" y="135861"/>
                </a:moveTo>
                <a:cubicBezTo>
                  <a:pt x="35699" y="155614"/>
                  <a:pt x="9015" y="196197"/>
                  <a:pt x="9015" y="242885"/>
                </a:cubicBezTo>
                <a:cubicBezTo>
                  <a:pt x="9015" y="258687"/>
                  <a:pt x="12260" y="274130"/>
                  <a:pt x="18390" y="288496"/>
                </a:cubicBezTo>
                <a:lnTo>
                  <a:pt x="50483" y="288496"/>
                </a:lnTo>
                <a:cubicBezTo>
                  <a:pt x="47599" y="279876"/>
                  <a:pt x="45796" y="270539"/>
                  <a:pt x="45796" y="261201"/>
                </a:cubicBezTo>
                <a:cubicBezTo>
                  <a:pt x="45796" y="214872"/>
                  <a:pt x="83658" y="177162"/>
                  <a:pt x="130175" y="177162"/>
                </a:cubicBezTo>
                <a:cubicBezTo>
                  <a:pt x="176331" y="177162"/>
                  <a:pt x="214194" y="214872"/>
                  <a:pt x="214194" y="261201"/>
                </a:cubicBezTo>
                <a:cubicBezTo>
                  <a:pt x="214194" y="270539"/>
                  <a:pt x="212751" y="279876"/>
                  <a:pt x="209506" y="288496"/>
                </a:cubicBezTo>
                <a:lnTo>
                  <a:pt x="241960" y="288496"/>
                </a:lnTo>
                <a:cubicBezTo>
                  <a:pt x="247729" y="274130"/>
                  <a:pt x="250975" y="258687"/>
                  <a:pt x="250975" y="242885"/>
                </a:cubicBezTo>
                <a:cubicBezTo>
                  <a:pt x="250975" y="196197"/>
                  <a:pt x="224291" y="155614"/>
                  <a:pt x="184986" y="135861"/>
                </a:cubicBezTo>
                <a:lnTo>
                  <a:pt x="74643" y="135861"/>
                </a:lnTo>
                <a:close/>
                <a:moveTo>
                  <a:pt x="58056" y="87737"/>
                </a:moveTo>
                <a:cubicBezTo>
                  <a:pt x="68152" y="94920"/>
                  <a:pt x="78610" y="107489"/>
                  <a:pt x="78249" y="126883"/>
                </a:cubicBezTo>
                <a:lnTo>
                  <a:pt x="181740" y="126883"/>
                </a:lnTo>
                <a:cubicBezTo>
                  <a:pt x="181380" y="107489"/>
                  <a:pt x="192198" y="94920"/>
                  <a:pt x="201934" y="87737"/>
                </a:cubicBezTo>
                <a:lnTo>
                  <a:pt x="58056" y="87737"/>
                </a:lnTo>
                <a:close/>
                <a:moveTo>
                  <a:pt x="40387" y="78758"/>
                </a:moveTo>
                <a:lnTo>
                  <a:pt x="219603" y="78758"/>
                </a:lnTo>
                <a:cubicBezTo>
                  <a:pt x="221766" y="78758"/>
                  <a:pt x="223569" y="80554"/>
                  <a:pt x="224291" y="82709"/>
                </a:cubicBezTo>
                <a:cubicBezTo>
                  <a:pt x="224291" y="84864"/>
                  <a:pt x="223209" y="87018"/>
                  <a:pt x="221045" y="87737"/>
                </a:cubicBezTo>
                <a:cubicBezTo>
                  <a:pt x="219603" y="88096"/>
                  <a:pt x="188952" y="98152"/>
                  <a:pt x="191116" y="128679"/>
                </a:cubicBezTo>
                <a:cubicBezTo>
                  <a:pt x="231863" y="150586"/>
                  <a:pt x="259989" y="193683"/>
                  <a:pt x="259989" y="242885"/>
                </a:cubicBezTo>
                <a:cubicBezTo>
                  <a:pt x="259989" y="260842"/>
                  <a:pt x="256384" y="278440"/>
                  <a:pt x="249172" y="294960"/>
                </a:cubicBezTo>
                <a:cubicBezTo>
                  <a:pt x="248090" y="296397"/>
                  <a:pt x="246647" y="297474"/>
                  <a:pt x="244844" y="297474"/>
                </a:cubicBezTo>
                <a:lnTo>
                  <a:pt x="203015" y="297474"/>
                </a:lnTo>
                <a:lnTo>
                  <a:pt x="56974" y="297474"/>
                </a:lnTo>
                <a:lnTo>
                  <a:pt x="15145" y="297474"/>
                </a:lnTo>
                <a:cubicBezTo>
                  <a:pt x="13342" y="297474"/>
                  <a:pt x="11539" y="296397"/>
                  <a:pt x="11178" y="294960"/>
                </a:cubicBezTo>
                <a:cubicBezTo>
                  <a:pt x="3966" y="278440"/>
                  <a:pt x="0" y="260842"/>
                  <a:pt x="0" y="242885"/>
                </a:cubicBezTo>
                <a:cubicBezTo>
                  <a:pt x="0" y="193683"/>
                  <a:pt x="28126" y="150586"/>
                  <a:pt x="68874" y="128679"/>
                </a:cubicBezTo>
                <a:cubicBezTo>
                  <a:pt x="71037" y="98152"/>
                  <a:pt x="40387" y="88096"/>
                  <a:pt x="38944" y="87737"/>
                </a:cubicBezTo>
                <a:cubicBezTo>
                  <a:pt x="36781" y="87018"/>
                  <a:pt x="35699" y="84864"/>
                  <a:pt x="36059" y="82709"/>
                </a:cubicBezTo>
                <a:cubicBezTo>
                  <a:pt x="36059" y="80554"/>
                  <a:pt x="38223" y="78758"/>
                  <a:pt x="40387" y="78758"/>
                </a:cubicBezTo>
                <a:close/>
                <a:moveTo>
                  <a:pt x="92409" y="16698"/>
                </a:moveTo>
                <a:cubicBezTo>
                  <a:pt x="94220" y="18497"/>
                  <a:pt x="94582" y="21375"/>
                  <a:pt x="92772" y="23175"/>
                </a:cubicBezTo>
                <a:cubicBezTo>
                  <a:pt x="89151" y="27493"/>
                  <a:pt x="89151" y="35049"/>
                  <a:pt x="92772" y="39367"/>
                </a:cubicBezTo>
                <a:cubicBezTo>
                  <a:pt x="99651" y="47283"/>
                  <a:pt x="99651" y="59518"/>
                  <a:pt x="92772" y="67074"/>
                </a:cubicBezTo>
                <a:cubicBezTo>
                  <a:pt x="92047" y="68154"/>
                  <a:pt x="90599" y="68873"/>
                  <a:pt x="89513" y="68873"/>
                </a:cubicBezTo>
                <a:cubicBezTo>
                  <a:pt x="88427" y="68873"/>
                  <a:pt x="87340" y="68514"/>
                  <a:pt x="86616" y="67794"/>
                </a:cubicBezTo>
                <a:cubicBezTo>
                  <a:pt x="84444" y="66355"/>
                  <a:pt x="84444" y="63476"/>
                  <a:pt x="85892" y="61317"/>
                </a:cubicBezTo>
                <a:cubicBezTo>
                  <a:pt x="89875" y="56999"/>
                  <a:pt x="89875" y="49802"/>
                  <a:pt x="85892" y="45124"/>
                </a:cubicBezTo>
                <a:cubicBezTo>
                  <a:pt x="79375" y="37568"/>
                  <a:pt x="79375" y="24974"/>
                  <a:pt x="85892" y="17417"/>
                </a:cubicBezTo>
                <a:cubicBezTo>
                  <a:pt x="87703" y="15618"/>
                  <a:pt x="90599" y="15258"/>
                  <a:pt x="92409" y="16698"/>
                </a:cubicBezTo>
                <a:close/>
                <a:moveTo>
                  <a:pt x="176547" y="8770"/>
                </a:moveTo>
                <a:cubicBezTo>
                  <a:pt x="178357" y="10581"/>
                  <a:pt x="178719" y="13117"/>
                  <a:pt x="176909" y="15291"/>
                </a:cubicBezTo>
                <a:cubicBezTo>
                  <a:pt x="173288" y="19638"/>
                  <a:pt x="173288" y="26883"/>
                  <a:pt x="176909" y="31592"/>
                </a:cubicBezTo>
                <a:cubicBezTo>
                  <a:pt x="183788" y="39561"/>
                  <a:pt x="183788" y="51878"/>
                  <a:pt x="176909" y="59485"/>
                </a:cubicBezTo>
                <a:cubicBezTo>
                  <a:pt x="176185" y="60572"/>
                  <a:pt x="174737" y="60934"/>
                  <a:pt x="173651" y="60934"/>
                </a:cubicBezTo>
                <a:cubicBezTo>
                  <a:pt x="172564" y="60934"/>
                  <a:pt x="171478" y="60572"/>
                  <a:pt x="170754" y="60210"/>
                </a:cubicBezTo>
                <a:cubicBezTo>
                  <a:pt x="168582" y="58398"/>
                  <a:pt x="168582" y="55500"/>
                  <a:pt x="170030" y="53689"/>
                </a:cubicBezTo>
                <a:cubicBezTo>
                  <a:pt x="174013" y="49342"/>
                  <a:pt x="174013" y="41735"/>
                  <a:pt x="170030" y="37388"/>
                </a:cubicBezTo>
                <a:cubicBezTo>
                  <a:pt x="163513" y="29781"/>
                  <a:pt x="163513" y="17464"/>
                  <a:pt x="170030" y="9495"/>
                </a:cubicBezTo>
                <a:cubicBezTo>
                  <a:pt x="171840" y="7683"/>
                  <a:pt x="174737" y="7321"/>
                  <a:pt x="176547" y="8770"/>
                </a:cubicBezTo>
                <a:close/>
                <a:moveTo>
                  <a:pt x="133684" y="1182"/>
                </a:moveTo>
                <a:cubicBezTo>
                  <a:pt x="135495" y="2621"/>
                  <a:pt x="135857" y="5500"/>
                  <a:pt x="134047" y="7659"/>
                </a:cubicBezTo>
                <a:cubicBezTo>
                  <a:pt x="130426" y="11618"/>
                  <a:pt x="130426" y="19174"/>
                  <a:pt x="134047" y="23492"/>
                </a:cubicBezTo>
                <a:cubicBezTo>
                  <a:pt x="140926" y="31408"/>
                  <a:pt x="140926" y="43643"/>
                  <a:pt x="134047" y="51559"/>
                </a:cubicBezTo>
                <a:cubicBezTo>
                  <a:pt x="133322" y="52639"/>
                  <a:pt x="132236" y="52998"/>
                  <a:pt x="130788" y="52998"/>
                </a:cubicBezTo>
                <a:cubicBezTo>
                  <a:pt x="129702" y="52998"/>
                  <a:pt x="128615" y="52639"/>
                  <a:pt x="127891" y="51919"/>
                </a:cubicBezTo>
                <a:cubicBezTo>
                  <a:pt x="126081" y="50480"/>
                  <a:pt x="125719" y="47601"/>
                  <a:pt x="127167" y="45442"/>
                </a:cubicBezTo>
                <a:cubicBezTo>
                  <a:pt x="131150" y="41484"/>
                  <a:pt x="131150" y="33567"/>
                  <a:pt x="127167" y="29609"/>
                </a:cubicBezTo>
                <a:cubicBezTo>
                  <a:pt x="120650" y="21693"/>
                  <a:pt x="120650" y="9459"/>
                  <a:pt x="127167" y="1542"/>
                </a:cubicBezTo>
                <a:cubicBezTo>
                  <a:pt x="128978" y="-257"/>
                  <a:pt x="131874" y="-617"/>
                  <a:pt x="133684" y="11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42" name="Freeform 734">
            <a:extLst>
              <a:ext uri="{FF2B5EF4-FFF2-40B4-BE49-F238E27FC236}">
                <a16:creationId xmlns="" xmlns:a16="http://schemas.microsoft.com/office/drawing/2014/main" id="{F428EF3F-8888-AE4C-95EA-B4997B779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612" y="2774130"/>
            <a:ext cx="241287" cy="228452"/>
          </a:xfrm>
          <a:custGeom>
            <a:avLst/>
            <a:gdLst/>
            <a:ahLst/>
            <a:cxnLst/>
            <a:rect l="0" t="0" r="r" b="b"/>
            <a:pathLst>
              <a:path w="298090" h="282212">
                <a:moveTo>
                  <a:pt x="23926" y="233476"/>
                </a:moveTo>
                <a:cubicBezTo>
                  <a:pt x="25627" y="231775"/>
                  <a:pt x="28348" y="231775"/>
                  <a:pt x="29709" y="233476"/>
                </a:cubicBezTo>
                <a:cubicBezTo>
                  <a:pt x="31410" y="234837"/>
                  <a:pt x="31410" y="237558"/>
                  <a:pt x="29709" y="239259"/>
                </a:cubicBezTo>
                <a:cubicBezTo>
                  <a:pt x="28348" y="240960"/>
                  <a:pt x="25627" y="240960"/>
                  <a:pt x="23926" y="239259"/>
                </a:cubicBezTo>
                <a:cubicBezTo>
                  <a:pt x="22225" y="237558"/>
                  <a:pt x="22225" y="234837"/>
                  <a:pt x="23926" y="233476"/>
                </a:cubicBezTo>
                <a:close/>
                <a:moveTo>
                  <a:pt x="50366" y="231775"/>
                </a:moveTo>
                <a:lnTo>
                  <a:pt x="226726" y="231775"/>
                </a:lnTo>
                <a:cubicBezTo>
                  <a:pt x="229251" y="231775"/>
                  <a:pt x="231414" y="233607"/>
                  <a:pt x="231414" y="236538"/>
                </a:cubicBezTo>
                <a:cubicBezTo>
                  <a:pt x="231414" y="239102"/>
                  <a:pt x="229251" y="240934"/>
                  <a:pt x="226726" y="240934"/>
                </a:cubicBezTo>
                <a:lnTo>
                  <a:pt x="50366" y="240934"/>
                </a:lnTo>
                <a:cubicBezTo>
                  <a:pt x="48202" y="240934"/>
                  <a:pt x="46038" y="239102"/>
                  <a:pt x="46038" y="236538"/>
                </a:cubicBezTo>
                <a:cubicBezTo>
                  <a:pt x="46038" y="233607"/>
                  <a:pt x="48202" y="231775"/>
                  <a:pt x="50366" y="231775"/>
                </a:cubicBezTo>
                <a:close/>
                <a:moveTo>
                  <a:pt x="271056" y="218996"/>
                </a:moveTo>
                <a:cubicBezTo>
                  <a:pt x="260964" y="218996"/>
                  <a:pt x="252673" y="226989"/>
                  <a:pt x="252673" y="237162"/>
                </a:cubicBezTo>
                <a:cubicBezTo>
                  <a:pt x="252673" y="246971"/>
                  <a:pt x="260964" y="255327"/>
                  <a:pt x="271056" y="255327"/>
                </a:cubicBezTo>
                <a:cubicBezTo>
                  <a:pt x="281149" y="255327"/>
                  <a:pt x="289079" y="246971"/>
                  <a:pt x="289079" y="237162"/>
                </a:cubicBezTo>
                <a:cubicBezTo>
                  <a:pt x="289079" y="226989"/>
                  <a:pt x="281149" y="218996"/>
                  <a:pt x="271056" y="218996"/>
                </a:cubicBezTo>
                <a:close/>
                <a:moveTo>
                  <a:pt x="27033" y="218996"/>
                </a:moveTo>
                <a:cubicBezTo>
                  <a:pt x="16941" y="218996"/>
                  <a:pt x="9011" y="226989"/>
                  <a:pt x="9011" y="237162"/>
                </a:cubicBezTo>
                <a:cubicBezTo>
                  <a:pt x="9011" y="246971"/>
                  <a:pt x="16941" y="255327"/>
                  <a:pt x="27033" y="255327"/>
                </a:cubicBezTo>
                <a:lnTo>
                  <a:pt x="250511" y="255327"/>
                </a:lnTo>
                <a:cubicBezTo>
                  <a:pt x="246546" y="250604"/>
                  <a:pt x="244023" y="244065"/>
                  <a:pt x="244023" y="237162"/>
                </a:cubicBezTo>
                <a:cubicBezTo>
                  <a:pt x="244023" y="229895"/>
                  <a:pt x="246546" y="223355"/>
                  <a:pt x="250511" y="218996"/>
                </a:cubicBezTo>
                <a:lnTo>
                  <a:pt x="27033" y="218996"/>
                </a:lnTo>
                <a:close/>
                <a:moveTo>
                  <a:pt x="27033" y="209550"/>
                </a:moveTo>
                <a:lnTo>
                  <a:pt x="271056" y="209550"/>
                </a:lnTo>
                <a:cubicBezTo>
                  <a:pt x="285835" y="209550"/>
                  <a:pt x="298090" y="221902"/>
                  <a:pt x="298090" y="237162"/>
                </a:cubicBezTo>
                <a:cubicBezTo>
                  <a:pt x="298090" y="252057"/>
                  <a:pt x="285835" y="264410"/>
                  <a:pt x="271056" y="264410"/>
                </a:cubicBezTo>
                <a:lnTo>
                  <a:pt x="244023" y="264410"/>
                </a:lnTo>
                <a:lnTo>
                  <a:pt x="244023" y="277852"/>
                </a:lnTo>
                <a:cubicBezTo>
                  <a:pt x="244023" y="280395"/>
                  <a:pt x="241860" y="282212"/>
                  <a:pt x="239337" y="282212"/>
                </a:cubicBezTo>
                <a:cubicBezTo>
                  <a:pt x="236814" y="282212"/>
                  <a:pt x="234651" y="280395"/>
                  <a:pt x="234651" y="277852"/>
                </a:cubicBezTo>
                <a:lnTo>
                  <a:pt x="234651" y="264410"/>
                </a:lnTo>
                <a:lnTo>
                  <a:pt x="63078" y="264410"/>
                </a:lnTo>
                <a:lnTo>
                  <a:pt x="63078" y="277852"/>
                </a:lnTo>
                <a:cubicBezTo>
                  <a:pt x="63078" y="280395"/>
                  <a:pt x="60916" y="282212"/>
                  <a:pt x="58393" y="282212"/>
                </a:cubicBezTo>
                <a:cubicBezTo>
                  <a:pt x="56230" y="282212"/>
                  <a:pt x="54067" y="280395"/>
                  <a:pt x="54067" y="277852"/>
                </a:cubicBezTo>
                <a:lnTo>
                  <a:pt x="54067" y="264410"/>
                </a:lnTo>
                <a:lnTo>
                  <a:pt x="27033" y="264410"/>
                </a:lnTo>
                <a:cubicBezTo>
                  <a:pt x="11895" y="264410"/>
                  <a:pt x="0" y="252057"/>
                  <a:pt x="0" y="237162"/>
                </a:cubicBezTo>
                <a:cubicBezTo>
                  <a:pt x="0" y="221902"/>
                  <a:pt x="11895" y="209550"/>
                  <a:pt x="27033" y="209550"/>
                </a:cubicBezTo>
                <a:close/>
                <a:moveTo>
                  <a:pt x="227436" y="0"/>
                </a:moveTo>
                <a:lnTo>
                  <a:pt x="256846" y="0"/>
                </a:lnTo>
                <a:cubicBezTo>
                  <a:pt x="258639" y="0"/>
                  <a:pt x="260432" y="1079"/>
                  <a:pt x="260791" y="2879"/>
                </a:cubicBezTo>
                <a:cubicBezTo>
                  <a:pt x="261867" y="4319"/>
                  <a:pt x="261508" y="6478"/>
                  <a:pt x="260074" y="7918"/>
                </a:cubicBezTo>
                <a:lnTo>
                  <a:pt x="226360" y="41749"/>
                </a:lnTo>
                <a:lnTo>
                  <a:pt x="297016" y="197949"/>
                </a:lnTo>
                <a:cubicBezTo>
                  <a:pt x="298091" y="200109"/>
                  <a:pt x="297016" y="202988"/>
                  <a:pt x="294864" y="204068"/>
                </a:cubicBezTo>
                <a:cubicBezTo>
                  <a:pt x="294146" y="204068"/>
                  <a:pt x="293429" y="204428"/>
                  <a:pt x="292712" y="204428"/>
                </a:cubicBezTo>
                <a:cubicBezTo>
                  <a:pt x="291277" y="204428"/>
                  <a:pt x="289484" y="203348"/>
                  <a:pt x="288766" y="201549"/>
                </a:cubicBezTo>
                <a:lnTo>
                  <a:pt x="219545" y="48228"/>
                </a:lnTo>
                <a:lnTo>
                  <a:pt x="203765" y="64423"/>
                </a:lnTo>
                <a:lnTo>
                  <a:pt x="247879" y="193990"/>
                </a:lnTo>
                <a:cubicBezTo>
                  <a:pt x="248597" y="196150"/>
                  <a:pt x="247162" y="198669"/>
                  <a:pt x="244652" y="199749"/>
                </a:cubicBezTo>
                <a:cubicBezTo>
                  <a:pt x="244293" y="199749"/>
                  <a:pt x="243934" y="199749"/>
                  <a:pt x="243576" y="199749"/>
                </a:cubicBezTo>
                <a:cubicBezTo>
                  <a:pt x="241424" y="199749"/>
                  <a:pt x="239630" y="198669"/>
                  <a:pt x="238913" y="196870"/>
                </a:cubicBezTo>
                <a:lnTo>
                  <a:pt x="195157" y="68022"/>
                </a:lnTo>
                <a:lnTo>
                  <a:pt x="127729" y="68022"/>
                </a:lnTo>
                <a:cubicBezTo>
                  <a:pt x="120197" y="68022"/>
                  <a:pt x="113742" y="74141"/>
                  <a:pt x="113742" y="81699"/>
                </a:cubicBezTo>
                <a:cubicBezTo>
                  <a:pt x="113742" y="89617"/>
                  <a:pt x="120197" y="95376"/>
                  <a:pt x="127729" y="95376"/>
                </a:cubicBezTo>
                <a:lnTo>
                  <a:pt x="183321" y="95376"/>
                </a:lnTo>
                <a:cubicBezTo>
                  <a:pt x="185832" y="95376"/>
                  <a:pt x="187625" y="97535"/>
                  <a:pt x="187625" y="100414"/>
                </a:cubicBezTo>
                <a:cubicBezTo>
                  <a:pt x="187625" y="102574"/>
                  <a:pt x="185832" y="104733"/>
                  <a:pt x="183321" y="104733"/>
                </a:cubicBezTo>
                <a:lnTo>
                  <a:pt x="127729" y="104733"/>
                </a:lnTo>
                <a:cubicBezTo>
                  <a:pt x="114818" y="104733"/>
                  <a:pt x="104775" y="94296"/>
                  <a:pt x="104775" y="81699"/>
                </a:cubicBezTo>
                <a:cubicBezTo>
                  <a:pt x="104775" y="69102"/>
                  <a:pt x="114818" y="58665"/>
                  <a:pt x="127729" y="58665"/>
                </a:cubicBezTo>
                <a:lnTo>
                  <a:pt x="196591" y="58665"/>
                </a:lnTo>
                <a:lnTo>
                  <a:pt x="246086" y="8997"/>
                </a:lnTo>
                <a:lnTo>
                  <a:pt x="229229" y="8997"/>
                </a:lnTo>
                <a:lnTo>
                  <a:pt x="177224" y="47508"/>
                </a:lnTo>
                <a:cubicBezTo>
                  <a:pt x="175072" y="48947"/>
                  <a:pt x="172203" y="48228"/>
                  <a:pt x="170768" y="46428"/>
                </a:cubicBezTo>
                <a:cubicBezTo>
                  <a:pt x="169333" y="44269"/>
                  <a:pt x="169692" y="41389"/>
                  <a:pt x="171844" y="39950"/>
                </a:cubicBezTo>
                <a:lnTo>
                  <a:pt x="224925" y="720"/>
                </a:lnTo>
                <a:cubicBezTo>
                  <a:pt x="225643" y="360"/>
                  <a:pt x="226719" y="0"/>
                  <a:pt x="2274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43" name="Freeform 733">
            <a:extLst>
              <a:ext uri="{FF2B5EF4-FFF2-40B4-BE49-F238E27FC236}">
                <a16:creationId xmlns="" xmlns:a16="http://schemas.microsoft.com/office/drawing/2014/main" id="{D65BF5FD-2434-514A-A90E-D08BDCA94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612" y="3369080"/>
            <a:ext cx="240003" cy="241287"/>
          </a:xfrm>
          <a:custGeom>
            <a:avLst/>
            <a:gdLst/>
            <a:ahLst/>
            <a:cxnLst/>
            <a:rect l="0" t="0" r="r" b="b"/>
            <a:pathLst>
              <a:path w="296500" h="298092">
                <a:moveTo>
                  <a:pt x="135191" y="228696"/>
                </a:moveTo>
                <a:cubicBezTo>
                  <a:pt x="143784" y="228696"/>
                  <a:pt x="152423" y="231967"/>
                  <a:pt x="159083" y="238508"/>
                </a:cubicBezTo>
                <a:cubicBezTo>
                  <a:pt x="163762" y="243232"/>
                  <a:pt x="169881" y="245776"/>
                  <a:pt x="176361" y="245776"/>
                </a:cubicBezTo>
                <a:cubicBezTo>
                  <a:pt x="183200" y="245776"/>
                  <a:pt x="189319" y="243232"/>
                  <a:pt x="193999" y="238508"/>
                </a:cubicBezTo>
                <a:cubicBezTo>
                  <a:pt x="205517" y="226879"/>
                  <a:pt x="223515" y="225425"/>
                  <a:pt x="236833" y="234510"/>
                </a:cubicBezTo>
                <a:cubicBezTo>
                  <a:pt x="238993" y="235964"/>
                  <a:pt x="239353" y="238871"/>
                  <a:pt x="237913" y="241052"/>
                </a:cubicBezTo>
                <a:cubicBezTo>
                  <a:pt x="236474" y="242869"/>
                  <a:pt x="233954" y="243596"/>
                  <a:pt x="231794" y="241779"/>
                </a:cubicBezTo>
                <a:cubicBezTo>
                  <a:pt x="222075" y="235237"/>
                  <a:pt x="208757" y="236328"/>
                  <a:pt x="200478" y="245049"/>
                </a:cubicBezTo>
                <a:cubicBezTo>
                  <a:pt x="193999" y="251591"/>
                  <a:pt x="185720" y="255225"/>
                  <a:pt x="176361" y="255225"/>
                </a:cubicBezTo>
                <a:cubicBezTo>
                  <a:pt x="167722" y="255225"/>
                  <a:pt x="159083" y="251591"/>
                  <a:pt x="152603" y="245049"/>
                </a:cubicBezTo>
                <a:cubicBezTo>
                  <a:pt x="143245" y="235237"/>
                  <a:pt x="127406" y="235237"/>
                  <a:pt x="117688" y="245049"/>
                </a:cubicBezTo>
                <a:cubicBezTo>
                  <a:pt x="111568" y="251591"/>
                  <a:pt x="102929" y="255225"/>
                  <a:pt x="94290" y="255225"/>
                </a:cubicBezTo>
                <a:cubicBezTo>
                  <a:pt x="84931" y="255225"/>
                  <a:pt x="76652" y="251591"/>
                  <a:pt x="70173" y="245049"/>
                </a:cubicBezTo>
                <a:cubicBezTo>
                  <a:pt x="66934" y="241415"/>
                  <a:pt x="62614" y="239235"/>
                  <a:pt x="57935" y="238145"/>
                </a:cubicBezTo>
                <a:cubicBezTo>
                  <a:pt x="55415" y="237781"/>
                  <a:pt x="53975" y="235237"/>
                  <a:pt x="54335" y="232693"/>
                </a:cubicBezTo>
                <a:cubicBezTo>
                  <a:pt x="55055" y="230513"/>
                  <a:pt x="57215" y="228696"/>
                  <a:pt x="59734" y="229423"/>
                </a:cubicBezTo>
                <a:cubicBezTo>
                  <a:pt x="66214" y="230513"/>
                  <a:pt x="71973" y="233784"/>
                  <a:pt x="76652" y="238508"/>
                </a:cubicBezTo>
                <a:cubicBezTo>
                  <a:pt x="81332" y="243232"/>
                  <a:pt x="87451" y="245776"/>
                  <a:pt x="94290" y="245776"/>
                </a:cubicBezTo>
                <a:cubicBezTo>
                  <a:pt x="100770" y="245776"/>
                  <a:pt x="106889" y="243232"/>
                  <a:pt x="111568" y="238508"/>
                </a:cubicBezTo>
                <a:cubicBezTo>
                  <a:pt x="118048" y="231967"/>
                  <a:pt x="126597" y="228696"/>
                  <a:pt x="135191" y="228696"/>
                </a:cubicBezTo>
                <a:close/>
                <a:moveTo>
                  <a:pt x="239257" y="187420"/>
                </a:moveTo>
                <a:cubicBezTo>
                  <a:pt x="248235" y="187420"/>
                  <a:pt x="256854" y="191055"/>
                  <a:pt x="262958" y="197232"/>
                </a:cubicBezTo>
                <a:cubicBezTo>
                  <a:pt x="264754" y="199050"/>
                  <a:pt x="264754" y="201957"/>
                  <a:pt x="262958" y="203774"/>
                </a:cubicBezTo>
                <a:cubicBezTo>
                  <a:pt x="261163" y="205591"/>
                  <a:pt x="258290" y="205591"/>
                  <a:pt x="256495" y="203774"/>
                </a:cubicBezTo>
                <a:cubicBezTo>
                  <a:pt x="247158" y="193962"/>
                  <a:pt x="231357" y="193962"/>
                  <a:pt x="221661" y="203774"/>
                </a:cubicBezTo>
                <a:cubicBezTo>
                  <a:pt x="215197" y="210315"/>
                  <a:pt x="206938" y="213949"/>
                  <a:pt x="197960" y="213949"/>
                </a:cubicBezTo>
                <a:cubicBezTo>
                  <a:pt x="188982" y="213949"/>
                  <a:pt x="180723" y="210315"/>
                  <a:pt x="174259" y="203774"/>
                </a:cubicBezTo>
                <a:cubicBezTo>
                  <a:pt x="164563" y="193962"/>
                  <a:pt x="149121" y="193962"/>
                  <a:pt x="139425" y="203774"/>
                </a:cubicBezTo>
                <a:cubicBezTo>
                  <a:pt x="133321" y="210315"/>
                  <a:pt x="124702" y="213949"/>
                  <a:pt x="115724" y="213949"/>
                </a:cubicBezTo>
                <a:cubicBezTo>
                  <a:pt x="106747" y="213949"/>
                  <a:pt x="98487" y="210315"/>
                  <a:pt x="92023" y="203774"/>
                </a:cubicBezTo>
                <a:cubicBezTo>
                  <a:pt x="82327" y="193962"/>
                  <a:pt x="66527" y="193962"/>
                  <a:pt x="57190" y="203774"/>
                </a:cubicBezTo>
                <a:cubicBezTo>
                  <a:pt x="52880" y="208135"/>
                  <a:pt x="47135" y="211405"/>
                  <a:pt x="41030" y="212859"/>
                </a:cubicBezTo>
                <a:cubicBezTo>
                  <a:pt x="38516" y="213223"/>
                  <a:pt x="36002" y="211769"/>
                  <a:pt x="35643" y="209588"/>
                </a:cubicBezTo>
                <a:cubicBezTo>
                  <a:pt x="34925" y="207045"/>
                  <a:pt x="36361" y="204501"/>
                  <a:pt x="38875" y="204137"/>
                </a:cubicBezTo>
                <a:cubicBezTo>
                  <a:pt x="43543" y="203047"/>
                  <a:pt x="47494" y="200503"/>
                  <a:pt x="50726" y="197232"/>
                </a:cubicBezTo>
                <a:cubicBezTo>
                  <a:pt x="64013" y="184150"/>
                  <a:pt x="85200" y="184150"/>
                  <a:pt x="98487" y="197232"/>
                </a:cubicBezTo>
                <a:cubicBezTo>
                  <a:pt x="102796" y="201957"/>
                  <a:pt x="109260" y="204501"/>
                  <a:pt x="115724" y="204501"/>
                </a:cubicBezTo>
                <a:cubicBezTo>
                  <a:pt x="122547" y="204501"/>
                  <a:pt x="128293" y="201957"/>
                  <a:pt x="133321" y="197232"/>
                </a:cubicBezTo>
                <a:cubicBezTo>
                  <a:pt x="146248" y="184150"/>
                  <a:pt x="167436" y="184150"/>
                  <a:pt x="180723" y="197232"/>
                </a:cubicBezTo>
                <a:cubicBezTo>
                  <a:pt x="185391" y="201957"/>
                  <a:pt x="191496" y="204501"/>
                  <a:pt x="197960" y="204501"/>
                </a:cubicBezTo>
                <a:cubicBezTo>
                  <a:pt x="204424" y="204501"/>
                  <a:pt x="210888" y="201957"/>
                  <a:pt x="215197" y="197232"/>
                </a:cubicBezTo>
                <a:cubicBezTo>
                  <a:pt x="221661" y="191055"/>
                  <a:pt x="230280" y="187420"/>
                  <a:pt x="239257" y="187420"/>
                </a:cubicBezTo>
                <a:close/>
                <a:moveTo>
                  <a:pt x="7140" y="181691"/>
                </a:moveTo>
                <a:cubicBezTo>
                  <a:pt x="9663" y="181333"/>
                  <a:pt x="11825" y="182407"/>
                  <a:pt x="12546" y="184914"/>
                </a:cubicBezTo>
                <a:cubicBezTo>
                  <a:pt x="28766" y="246160"/>
                  <a:pt x="84634" y="288780"/>
                  <a:pt x="148432" y="288780"/>
                </a:cubicBezTo>
                <a:cubicBezTo>
                  <a:pt x="211869" y="288780"/>
                  <a:pt x="267737" y="246160"/>
                  <a:pt x="283956" y="184914"/>
                </a:cubicBezTo>
                <a:cubicBezTo>
                  <a:pt x="284317" y="182407"/>
                  <a:pt x="286840" y="180975"/>
                  <a:pt x="289363" y="181691"/>
                </a:cubicBezTo>
                <a:cubicBezTo>
                  <a:pt x="291886" y="182407"/>
                  <a:pt x="293328" y="184914"/>
                  <a:pt x="292607" y="187063"/>
                </a:cubicBezTo>
                <a:cubicBezTo>
                  <a:pt x="275666" y="252606"/>
                  <a:pt x="216194" y="298092"/>
                  <a:pt x="148432" y="298092"/>
                </a:cubicBezTo>
                <a:cubicBezTo>
                  <a:pt x="80309" y="298092"/>
                  <a:pt x="21197" y="252606"/>
                  <a:pt x="3896" y="187063"/>
                </a:cubicBezTo>
                <a:cubicBezTo>
                  <a:pt x="3175" y="184914"/>
                  <a:pt x="4617" y="182407"/>
                  <a:pt x="7140" y="181691"/>
                </a:cubicBezTo>
                <a:close/>
                <a:moveTo>
                  <a:pt x="148432" y="147673"/>
                </a:moveTo>
                <a:cubicBezTo>
                  <a:pt x="157082" y="147673"/>
                  <a:pt x="165012" y="150884"/>
                  <a:pt x="171500" y="157305"/>
                </a:cubicBezTo>
                <a:cubicBezTo>
                  <a:pt x="180511" y="166224"/>
                  <a:pt x="196009" y="166224"/>
                  <a:pt x="205020" y="157305"/>
                </a:cubicBezTo>
                <a:cubicBezTo>
                  <a:pt x="211508" y="150884"/>
                  <a:pt x="219438" y="147673"/>
                  <a:pt x="228449" y="147673"/>
                </a:cubicBezTo>
                <a:cubicBezTo>
                  <a:pt x="237099" y="147673"/>
                  <a:pt x="245029" y="150884"/>
                  <a:pt x="251517" y="157305"/>
                </a:cubicBezTo>
                <a:cubicBezTo>
                  <a:pt x="255842" y="161586"/>
                  <a:pt x="261970" y="163727"/>
                  <a:pt x="268457" y="163727"/>
                </a:cubicBezTo>
                <a:cubicBezTo>
                  <a:pt x="274585" y="163727"/>
                  <a:pt x="280712" y="161586"/>
                  <a:pt x="285038" y="157305"/>
                </a:cubicBezTo>
                <a:cubicBezTo>
                  <a:pt x="286840" y="155165"/>
                  <a:pt x="289723" y="155165"/>
                  <a:pt x="291526" y="157305"/>
                </a:cubicBezTo>
                <a:cubicBezTo>
                  <a:pt x="293328" y="158732"/>
                  <a:pt x="293328" y="161586"/>
                  <a:pt x="291526" y="163370"/>
                </a:cubicBezTo>
                <a:cubicBezTo>
                  <a:pt x="285038" y="169435"/>
                  <a:pt x="277108" y="173002"/>
                  <a:pt x="268457" y="173002"/>
                </a:cubicBezTo>
                <a:cubicBezTo>
                  <a:pt x="259447" y="173002"/>
                  <a:pt x="251517" y="169435"/>
                  <a:pt x="245029" y="163370"/>
                </a:cubicBezTo>
                <a:cubicBezTo>
                  <a:pt x="240704" y="159089"/>
                  <a:pt x="234576" y="156592"/>
                  <a:pt x="228449" y="156592"/>
                </a:cubicBezTo>
                <a:cubicBezTo>
                  <a:pt x="221961" y="156592"/>
                  <a:pt x="215834" y="158732"/>
                  <a:pt x="211508" y="163370"/>
                </a:cubicBezTo>
                <a:cubicBezTo>
                  <a:pt x="198533" y="175856"/>
                  <a:pt x="177988" y="175856"/>
                  <a:pt x="165012" y="163370"/>
                </a:cubicBezTo>
                <a:cubicBezTo>
                  <a:pt x="160687" y="158732"/>
                  <a:pt x="154559" y="156592"/>
                  <a:pt x="148432" y="156592"/>
                </a:cubicBezTo>
                <a:cubicBezTo>
                  <a:pt x="141944" y="156592"/>
                  <a:pt x="135816" y="158732"/>
                  <a:pt x="131491" y="163370"/>
                </a:cubicBezTo>
                <a:cubicBezTo>
                  <a:pt x="118515" y="175856"/>
                  <a:pt x="97970" y="175856"/>
                  <a:pt x="84995" y="163370"/>
                </a:cubicBezTo>
                <a:cubicBezTo>
                  <a:pt x="75623" y="154095"/>
                  <a:pt x="60845" y="154095"/>
                  <a:pt x="51474" y="163370"/>
                </a:cubicBezTo>
                <a:cubicBezTo>
                  <a:pt x="38498" y="175856"/>
                  <a:pt x="17953" y="175856"/>
                  <a:pt x="4977" y="163370"/>
                </a:cubicBezTo>
                <a:cubicBezTo>
                  <a:pt x="3175" y="161586"/>
                  <a:pt x="3175" y="158732"/>
                  <a:pt x="4977" y="157305"/>
                </a:cubicBezTo>
                <a:cubicBezTo>
                  <a:pt x="6779" y="155165"/>
                  <a:pt x="9663" y="155165"/>
                  <a:pt x="11465" y="157305"/>
                </a:cubicBezTo>
                <a:cubicBezTo>
                  <a:pt x="15790" y="161586"/>
                  <a:pt x="21918" y="163727"/>
                  <a:pt x="28406" y="163727"/>
                </a:cubicBezTo>
                <a:cubicBezTo>
                  <a:pt x="34533" y="163727"/>
                  <a:pt x="40660" y="161586"/>
                  <a:pt x="44986" y="157305"/>
                </a:cubicBezTo>
                <a:cubicBezTo>
                  <a:pt x="57962" y="144463"/>
                  <a:pt x="78507" y="144463"/>
                  <a:pt x="91482" y="157305"/>
                </a:cubicBezTo>
                <a:cubicBezTo>
                  <a:pt x="100854" y="166224"/>
                  <a:pt x="115632" y="166224"/>
                  <a:pt x="125003" y="157305"/>
                </a:cubicBezTo>
                <a:cubicBezTo>
                  <a:pt x="131491" y="150884"/>
                  <a:pt x="139421" y="147673"/>
                  <a:pt x="148432" y="147673"/>
                </a:cubicBezTo>
                <a:close/>
                <a:moveTo>
                  <a:pt x="166149" y="90152"/>
                </a:moveTo>
                <a:lnTo>
                  <a:pt x="166149" y="114673"/>
                </a:lnTo>
                <a:lnTo>
                  <a:pt x="223658" y="114673"/>
                </a:lnTo>
                <a:lnTo>
                  <a:pt x="223658" y="90152"/>
                </a:lnTo>
                <a:lnTo>
                  <a:pt x="166149" y="90152"/>
                </a:lnTo>
                <a:close/>
                <a:moveTo>
                  <a:pt x="166149" y="56615"/>
                </a:moveTo>
                <a:lnTo>
                  <a:pt x="166149" y="81137"/>
                </a:lnTo>
                <a:lnTo>
                  <a:pt x="223658" y="81137"/>
                </a:lnTo>
                <a:lnTo>
                  <a:pt x="223658" y="56615"/>
                </a:lnTo>
                <a:lnTo>
                  <a:pt x="166149" y="56615"/>
                </a:lnTo>
                <a:close/>
                <a:moveTo>
                  <a:pt x="247877" y="45899"/>
                </a:moveTo>
                <a:cubicBezTo>
                  <a:pt x="249692" y="44450"/>
                  <a:pt x="252957" y="44450"/>
                  <a:pt x="254409" y="45899"/>
                </a:cubicBezTo>
                <a:cubicBezTo>
                  <a:pt x="279083" y="71265"/>
                  <a:pt x="293960" y="104240"/>
                  <a:pt x="296500" y="139390"/>
                </a:cubicBezTo>
                <a:cubicBezTo>
                  <a:pt x="296500" y="141926"/>
                  <a:pt x="294686" y="143738"/>
                  <a:pt x="292509" y="144100"/>
                </a:cubicBezTo>
                <a:cubicBezTo>
                  <a:pt x="292146" y="144100"/>
                  <a:pt x="292146" y="144100"/>
                  <a:pt x="291783" y="144100"/>
                </a:cubicBezTo>
                <a:cubicBezTo>
                  <a:pt x="289606" y="144100"/>
                  <a:pt x="287792" y="142289"/>
                  <a:pt x="287429" y="139752"/>
                </a:cubicBezTo>
                <a:cubicBezTo>
                  <a:pt x="284889" y="107139"/>
                  <a:pt x="270737" y="75976"/>
                  <a:pt x="247877" y="52422"/>
                </a:cubicBezTo>
                <a:cubicBezTo>
                  <a:pt x="246063" y="50610"/>
                  <a:pt x="246063" y="47711"/>
                  <a:pt x="247877" y="45899"/>
                </a:cubicBezTo>
                <a:close/>
                <a:moveTo>
                  <a:pt x="166149" y="23079"/>
                </a:moveTo>
                <a:lnTo>
                  <a:pt x="166149" y="47600"/>
                </a:lnTo>
                <a:lnTo>
                  <a:pt x="223658" y="47600"/>
                </a:lnTo>
                <a:lnTo>
                  <a:pt x="223658" y="23079"/>
                </a:lnTo>
                <a:lnTo>
                  <a:pt x="166149" y="23079"/>
                </a:lnTo>
                <a:close/>
                <a:moveTo>
                  <a:pt x="135895" y="1949"/>
                </a:moveTo>
                <a:cubicBezTo>
                  <a:pt x="138053" y="1588"/>
                  <a:pt x="140569" y="3392"/>
                  <a:pt x="140929" y="5917"/>
                </a:cubicBezTo>
                <a:cubicBezTo>
                  <a:pt x="140929" y="8443"/>
                  <a:pt x="139131" y="10608"/>
                  <a:pt x="136614" y="10968"/>
                </a:cubicBezTo>
                <a:cubicBezTo>
                  <a:pt x="67948" y="16380"/>
                  <a:pt x="14380" y="70860"/>
                  <a:pt x="8988" y="139772"/>
                </a:cubicBezTo>
                <a:cubicBezTo>
                  <a:pt x="8628" y="142298"/>
                  <a:pt x="6831" y="144102"/>
                  <a:pt x="4674" y="144102"/>
                </a:cubicBezTo>
                <a:cubicBezTo>
                  <a:pt x="4314" y="144102"/>
                  <a:pt x="4314" y="144102"/>
                  <a:pt x="3955" y="144102"/>
                </a:cubicBezTo>
                <a:cubicBezTo>
                  <a:pt x="1438" y="143741"/>
                  <a:pt x="0" y="141937"/>
                  <a:pt x="0" y="139412"/>
                </a:cubicBezTo>
                <a:cubicBezTo>
                  <a:pt x="5752" y="65809"/>
                  <a:pt x="62555" y="7721"/>
                  <a:pt x="135895" y="1949"/>
                </a:cubicBezTo>
                <a:close/>
                <a:moveTo>
                  <a:pt x="161476" y="0"/>
                </a:moveTo>
                <a:cubicBezTo>
                  <a:pt x="163992" y="0"/>
                  <a:pt x="166149" y="2163"/>
                  <a:pt x="166149" y="4688"/>
                </a:cubicBezTo>
                <a:lnTo>
                  <a:pt x="166149" y="14063"/>
                </a:lnTo>
                <a:lnTo>
                  <a:pt x="223658" y="14063"/>
                </a:lnTo>
                <a:lnTo>
                  <a:pt x="223658" y="4688"/>
                </a:lnTo>
                <a:cubicBezTo>
                  <a:pt x="223658" y="2163"/>
                  <a:pt x="225815" y="0"/>
                  <a:pt x="228331" y="0"/>
                </a:cubicBezTo>
                <a:cubicBezTo>
                  <a:pt x="230847" y="0"/>
                  <a:pt x="233004" y="2163"/>
                  <a:pt x="233004" y="4688"/>
                </a:cubicBezTo>
                <a:lnTo>
                  <a:pt x="233004" y="133064"/>
                </a:lnTo>
                <a:cubicBezTo>
                  <a:pt x="233004" y="135588"/>
                  <a:pt x="230847" y="137752"/>
                  <a:pt x="228331" y="137752"/>
                </a:cubicBezTo>
                <a:cubicBezTo>
                  <a:pt x="225815" y="137752"/>
                  <a:pt x="223658" y="135588"/>
                  <a:pt x="223658" y="133064"/>
                </a:cubicBezTo>
                <a:lnTo>
                  <a:pt x="223658" y="123688"/>
                </a:lnTo>
                <a:lnTo>
                  <a:pt x="166149" y="123688"/>
                </a:lnTo>
                <a:lnTo>
                  <a:pt x="166149" y="133064"/>
                </a:lnTo>
                <a:cubicBezTo>
                  <a:pt x="166149" y="135588"/>
                  <a:pt x="163992" y="137752"/>
                  <a:pt x="161476" y="137752"/>
                </a:cubicBezTo>
                <a:cubicBezTo>
                  <a:pt x="158960" y="137752"/>
                  <a:pt x="157163" y="135588"/>
                  <a:pt x="157163" y="133064"/>
                </a:cubicBezTo>
                <a:lnTo>
                  <a:pt x="157163" y="4688"/>
                </a:lnTo>
                <a:cubicBezTo>
                  <a:pt x="157163" y="2163"/>
                  <a:pt x="158960" y="0"/>
                  <a:pt x="16147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44" name="Freeform 732">
            <a:extLst>
              <a:ext uri="{FF2B5EF4-FFF2-40B4-BE49-F238E27FC236}">
                <a16:creationId xmlns="" xmlns:a16="http://schemas.microsoft.com/office/drawing/2014/main" id="{763DC41A-1F47-C84B-87D4-5358E324C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3329" y="3970137"/>
            <a:ext cx="241287" cy="240003"/>
          </a:xfrm>
          <a:custGeom>
            <a:avLst/>
            <a:gdLst/>
            <a:ahLst/>
            <a:cxnLst/>
            <a:rect l="0" t="0" r="r" b="b"/>
            <a:pathLst>
              <a:path w="298090" h="296522">
                <a:moveTo>
                  <a:pt x="229743" y="289038"/>
                </a:moveTo>
                <a:cubicBezTo>
                  <a:pt x="231648" y="287337"/>
                  <a:pt x="234696" y="287337"/>
                  <a:pt x="236601" y="289038"/>
                </a:cubicBezTo>
                <a:cubicBezTo>
                  <a:pt x="237363" y="289718"/>
                  <a:pt x="237744" y="291079"/>
                  <a:pt x="237744" y="292100"/>
                </a:cubicBezTo>
                <a:cubicBezTo>
                  <a:pt x="237744" y="293120"/>
                  <a:pt x="237363" y="294481"/>
                  <a:pt x="236601" y="295161"/>
                </a:cubicBezTo>
                <a:cubicBezTo>
                  <a:pt x="235839" y="295842"/>
                  <a:pt x="234315" y="296522"/>
                  <a:pt x="233172" y="296522"/>
                </a:cubicBezTo>
                <a:cubicBezTo>
                  <a:pt x="232029" y="296522"/>
                  <a:pt x="230886" y="295842"/>
                  <a:pt x="229743" y="295161"/>
                </a:cubicBezTo>
                <a:cubicBezTo>
                  <a:pt x="228981" y="294481"/>
                  <a:pt x="228600" y="293120"/>
                  <a:pt x="228600" y="292100"/>
                </a:cubicBezTo>
                <a:cubicBezTo>
                  <a:pt x="228600" y="291079"/>
                  <a:pt x="228981" y="289718"/>
                  <a:pt x="229743" y="289038"/>
                </a:cubicBezTo>
                <a:close/>
                <a:moveTo>
                  <a:pt x="271018" y="279223"/>
                </a:moveTo>
                <a:cubicBezTo>
                  <a:pt x="272923" y="277812"/>
                  <a:pt x="275971" y="277812"/>
                  <a:pt x="277876" y="279223"/>
                </a:cubicBezTo>
                <a:cubicBezTo>
                  <a:pt x="278638" y="279929"/>
                  <a:pt x="279019" y="281340"/>
                  <a:pt x="279019" y="282398"/>
                </a:cubicBezTo>
                <a:cubicBezTo>
                  <a:pt x="279019" y="283457"/>
                  <a:pt x="278638" y="284868"/>
                  <a:pt x="277876" y="285573"/>
                </a:cubicBezTo>
                <a:cubicBezTo>
                  <a:pt x="277114" y="286279"/>
                  <a:pt x="275971" y="286984"/>
                  <a:pt x="274447" y="286984"/>
                </a:cubicBezTo>
                <a:cubicBezTo>
                  <a:pt x="273304" y="286984"/>
                  <a:pt x="272161" y="286279"/>
                  <a:pt x="271018" y="285573"/>
                </a:cubicBezTo>
                <a:cubicBezTo>
                  <a:pt x="270256" y="284868"/>
                  <a:pt x="269875" y="283457"/>
                  <a:pt x="269875" y="282398"/>
                </a:cubicBezTo>
                <a:cubicBezTo>
                  <a:pt x="269875" y="281340"/>
                  <a:pt x="270256" y="279929"/>
                  <a:pt x="271018" y="279223"/>
                </a:cubicBezTo>
                <a:close/>
                <a:moveTo>
                  <a:pt x="190378" y="279223"/>
                </a:moveTo>
                <a:cubicBezTo>
                  <a:pt x="191844" y="277812"/>
                  <a:pt x="195141" y="277812"/>
                  <a:pt x="196606" y="279223"/>
                </a:cubicBezTo>
                <a:cubicBezTo>
                  <a:pt x="197705" y="280282"/>
                  <a:pt x="198072" y="281340"/>
                  <a:pt x="198072" y="282398"/>
                </a:cubicBezTo>
                <a:cubicBezTo>
                  <a:pt x="198072" y="283457"/>
                  <a:pt x="197705" y="284868"/>
                  <a:pt x="196606" y="285573"/>
                </a:cubicBezTo>
                <a:cubicBezTo>
                  <a:pt x="195873" y="286279"/>
                  <a:pt x="194408" y="286984"/>
                  <a:pt x="193675" y="286984"/>
                </a:cubicBezTo>
                <a:cubicBezTo>
                  <a:pt x="192210" y="286984"/>
                  <a:pt x="191111" y="286279"/>
                  <a:pt x="190378" y="285573"/>
                </a:cubicBezTo>
                <a:cubicBezTo>
                  <a:pt x="189279" y="284868"/>
                  <a:pt x="188913" y="283457"/>
                  <a:pt x="188913" y="282398"/>
                </a:cubicBezTo>
                <a:cubicBezTo>
                  <a:pt x="188913" y="281340"/>
                  <a:pt x="189279" y="280282"/>
                  <a:pt x="190378" y="279223"/>
                </a:cubicBezTo>
                <a:close/>
                <a:moveTo>
                  <a:pt x="233172" y="265112"/>
                </a:moveTo>
                <a:cubicBezTo>
                  <a:pt x="235839" y="265112"/>
                  <a:pt x="237744" y="266943"/>
                  <a:pt x="237744" y="269508"/>
                </a:cubicBezTo>
                <a:cubicBezTo>
                  <a:pt x="237744" y="272072"/>
                  <a:pt x="235839" y="274270"/>
                  <a:pt x="233172" y="274270"/>
                </a:cubicBezTo>
                <a:cubicBezTo>
                  <a:pt x="230505" y="274270"/>
                  <a:pt x="228600" y="272072"/>
                  <a:pt x="228600" y="269508"/>
                </a:cubicBezTo>
                <a:cubicBezTo>
                  <a:pt x="228600" y="266943"/>
                  <a:pt x="230505" y="265112"/>
                  <a:pt x="233172" y="265112"/>
                </a:cubicBezTo>
                <a:close/>
                <a:moveTo>
                  <a:pt x="272522" y="257528"/>
                </a:moveTo>
                <a:cubicBezTo>
                  <a:pt x="274991" y="257175"/>
                  <a:pt x="277108" y="259291"/>
                  <a:pt x="277460" y="261408"/>
                </a:cubicBezTo>
                <a:cubicBezTo>
                  <a:pt x="277460" y="263878"/>
                  <a:pt x="275697" y="265994"/>
                  <a:pt x="273227" y="266347"/>
                </a:cubicBezTo>
                <a:lnTo>
                  <a:pt x="272874" y="266347"/>
                </a:lnTo>
                <a:cubicBezTo>
                  <a:pt x="270758" y="266347"/>
                  <a:pt x="268641" y="264583"/>
                  <a:pt x="268288" y="262466"/>
                </a:cubicBezTo>
                <a:cubicBezTo>
                  <a:pt x="268288" y="259644"/>
                  <a:pt x="270052" y="257880"/>
                  <a:pt x="272522" y="257528"/>
                </a:cubicBezTo>
                <a:close/>
                <a:moveTo>
                  <a:pt x="195439" y="257528"/>
                </a:moveTo>
                <a:cubicBezTo>
                  <a:pt x="197908" y="257880"/>
                  <a:pt x="199672" y="259644"/>
                  <a:pt x="199672" y="262466"/>
                </a:cubicBezTo>
                <a:cubicBezTo>
                  <a:pt x="199672" y="264583"/>
                  <a:pt x="197555" y="266347"/>
                  <a:pt x="195086" y="266347"/>
                </a:cubicBezTo>
                <a:lnTo>
                  <a:pt x="194733" y="266347"/>
                </a:lnTo>
                <a:cubicBezTo>
                  <a:pt x="192617" y="265994"/>
                  <a:pt x="190500" y="263878"/>
                  <a:pt x="190853" y="261408"/>
                </a:cubicBezTo>
                <a:cubicBezTo>
                  <a:pt x="190853" y="259291"/>
                  <a:pt x="192969" y="257175"/>
                  <a:pt x="195439" y="257528"/>
                </a:cubicBezTo>
                <a:close/>
                <a:moveTo>
                  <a:pt x="233172" y="242887"/>
                </a:moveTo>
                <a:cubicBezTo>
                  <a:pt x="235839" y="242887"/>
                  <a:pt x="237744" y="245003"/>
                  <a:pt x="237744" y="247473"/>
                </a:cubicBezTo>
                <a:cubicBezTo>
                  <a:pt x="237744" y="249942"/>
                  <a:pt x="235839" y="252059"/>
                  <a:pt x="233172" y="252059"/>
                </a:cubicBezTo>
                <a:cubicBezTo>
                  <a:pt x="230505" y="252059"/>
                  <a:pt x="228600" y="249942"/>
                  <a:pt x="228600" y="247473"/>
                </a:cubicBezTo>
                <a:cubicBezTo>
                  <a:pt x="228600" y="245003"/>
                  <a:pt x="230505" y="242887"/>
                  <a:pt x="233172" y="242887"/>
                </a:cubicBezTo>
                <a:close/>
                <a:moveTo>
                  <a:pt x="270934" y="238125"/>
                </a:moveTo>
                <a:cubicBezTo>
                  <a:pt x="273403" y="238125"/>
                  <a:pt x="275520" y="239956"/>
                  <a:pt x="275520" y="242521"/>
                </a:cubicBezTo>
                <a:cubicBezTo>
                  <a:pt x="275872" y="244719"/>
                  <a:pt x="274109" y="247283"/>
                  <a:pt x="271639" y="247283"/>
                </a:cubicBezTo>
                <a:lnTo>
                  <a:pt x="271286" y="247283"/>
                </a:lnTo>
                <a:cubicBezTo>
                  <a:pt x="269169" y="247283"/>
                  <a:pt x="267053" y="245818"/>
                  <a:pt x="267053" y="242887"/>
                </a:cubicBezTo>
                <a:cubicBezTo>
                  <a:pt x="266700" y="240689"/>
                  <a:pt x="268464" y="238491"/>
                  <a:pt x="270934" y="238125"/>
                </a:cubicBezTo>
                <a:close/>
                <a:moveTo>
                  <a:pt x="197380" y="238125"/>
                </a:moveTo>
                <a:cubicBezTo>
                  <a:pt x="199496" y="238491"/>
                  <a:pt x="201260" y="240689"/>
                  <a:pt x="201260" y="242887"/>
                </a:cubicBezTo>
                <a:cubicBezTo>
                  <a:pt x="200907" y="245818"/>
                  <a:pt x="199143" y="247283"/>
                  <a:pt x="197027" y="247283"/>
                </a:cubicBezTo>
                <a:lnTo>
                  <a:pt x="196321" y="247283"/>
                </a:lnTo>
                <a:cubicBezTo>
                  <a:pt x="193852" y="247283"/>
                  <a:pt x="192088" y="244719"/>
                  <a:pt x="192441" y="242521"/>
                </a:cubicBezTo>
                <a:cubicBezTo>
                  <a:pt x="192793" y="239956"/>
                  <a:pt x="194910" y="238125"/>
                  <a:pt x="197380" y="238125"/>
                </a:cubicBezTo>
                <a:close/>
                <a:moveTo>
                  <a:pt x="233172" y="220662"/>
                </a:moveTo>
                <a:cubicBezTo>
                  <a:pt x="235839" y="220662"/>
                  <a:pt x="237744" y="222778"/>
                  <a:pt x="237744" y="225248"/>
                </a:cubicBezTo>
                <a:cubicBezTo>
                  <a:pt x="237744" y="227717"/>
                  <a:pt x="235839" y="229834"/>
                  <a:pt x="233172" y="229834"/>
                </a:cubicBezTo>
                <a:cubicBezTo>
                  <a:pt x="230505" y="229834"/>
                  <a:pt x="228600" y="227717"/>
                  <a:pt x="228600" y="225248"/>
                </a:cubicBezTo>
                <a:cubicBezTo>
                  <a:pt x="228600" y="222778"/>
                  <a:pt x="230505" y="220662"/>
                  <a:pt x="233172" y="220662"/>
                </a:cubicBezTo>
                <a:close/>
                <a:moveTo>
                  <a:pt x="267758" y="217487"/>
                </a:moveTo>
                <a:cubicBezTo>
                  <a:pt x="270228" y="217487"/>
                  <a:pt x="272345" y="219318"/>
                  <a:pt x="272697" y="221883"/>
                </a:cubicBezTo>
                <a:cubicBezTo>
                  <a:pt x="272697" y="224447"/>
                  <a:pt x="270934" y="226645"/>
                  <a:pt x="268464" y="226645"/>
                </a:cubicBezTo>
                <a:lnTo>
                  <a:pt x="268111" y="226645"/>
                </a:lnTo>
                <a:cubicBezTo>
                  <a:pt x="265994" y="226645"/>
                  <a:pt x="263878" y="224814"/>
                  <a:pt x="263525" y="222616"/>
                </a:cubicBezTo>
                <a:cubicBezTo>
                  <a:pt x="263525" y="220051"/>
                  <a:pt x="265289" y="217853"/>
                  <a:pt x="267758" y="217487"/>
                </a:cubicBezTo>
                <a:close/>
                <a:moveTo>
                  <a:pt x="198437" y="217487"/>
                </a:moveTo>
                <a:cubicBezTo>
                  <a:pt x="200819" y="217853"/>
                  <a:pt x="202860" y="220051"/>
                  <a:pt x="202520" y="222616"/>
                </a:cubicBezTo>
                <a:cubicBezTo>
                  <a:pt x="202520" y="224814"/>
                  <a:pt x="200478" y="226645"/>
                  <a:pt x="198097" y="226645"/>
                </a:cubicBezTo>
                <a:lnTo>
                  <a:pt x="197757" y="226645"/>
                </a:lnTo>
                <a:cubicBezTo>
                  <a:pt x="195716" y="226645"/>
                  <a:pt x="193675" y="224447"/>
                  <a:pt x="194015" y="221883"/>
                </a:cubicBezTo>
                <a:cubicBezTo>
                  <a:pt x="194015" y="219318"/>
                  <a:pt x="196396" y="217487"/>
                  <a:pt x="198437" y="217487"/>
                </a:cubicBezTo>
                <a:close/>
                <a:moveTo>
                  <a:pt x="233172" y="198437"/>
                </a:moveTo>
                <a:cubicBezTo>
                  <a:pt x="235839" y="198437"/>
                  <a:pt x="237744" y="200268"/>
                  <a:pt x="237744" y="202833"/>
                </a:cubicBezTo>
                <a:cubicBezTo>
                  <a:pt x="237744" y="205397"/>
                  <a:pt x="235839" y="207595"/>
                  <a:pt x="233172" y="207595"/>
                </a:cubicBezTo>
                <a:cubicBezTo>
                  <a:pt x="230505" y="207595"/>
                  <a:pt x="228600" y="205397"/>
                  <a:pt x="228600" y="202833"/>
                </a:cubicBezTo>
                <a:cubicBezTo>
                  <a:pt x="228600" y="200268"/>
                  <a:pt x="230505" y="198437"/>
                  <a:pt x="233172" y="198437"/>
                </a:cubicBezTo>
                <a:close/>
                <a:moveTo>
                  <a:pt x="266171" y="197203"/>
                </a:moveTo>
                <a:cubicBezTo>
                  <a:pt x="268641" y="196850"/>
                  <a:pt x="270758" y="198614"/>
                  <a:pt x="270758" y="201083"/>
                </a:cubicBezTo>
                <a:cubicBezTo>
                  <a:pt x="271110" y="203553"/>
                  <a:pt x="269346" y="205669"/>
                  <a:pt x="266877" y="206022"/>
                </a:cubicBezTo>
                <a:cubicBezTo>
                  <a:pt x="266877" y="206022"/>
                  <a:pt x="266877" y="206022"/>
                  <a:pt x="266524" y="206022"/>
                </a:cubicBezTo>
                <a:cubicBezTo>
                  <a:pt x="264407" y="206022"/>
                  <a:pt x="262291" y="204258"/>
                  <a:pt x="262291" y="201789"/>
                </a:cubicBezTo>
                <a:cubicBezTo>
                  <a:pt x="261938" y="199672"/>
                  <a:pt x="263702" y="197203"/>
                  <a:pt x="266171" y="197203"/>
                </a:cubicBezTo>
                <a:close/>
                <a:moveTo>
                  <a:pt x="200392" y="197203"/>
                </a:moveTo>
                <a:cubicBezTo>
                  <a:pt x="202956" y="197203"/>
                  <a:pt x="204422" y="199672"/>
                  <a:pt x="204422" y="201789"/>
                </a:cubicBezTo>
                <a:cubicBezTo>
                  <a:pt x="204055" y="204258"/>
                  <a:pt x="202223" y="206022"/>
                  <a:pt x="200025" y="206022"/>
                </a:cubicBezTo>
                <a:cubicBezTo>
                  <a:pt x="199659" y="206022"/>
                  <a:pt x="199659" y="206022"/>
                  <a:pt x="199293" y="206022"/>
                </a:cubicBezTo>
                <a:cubicBezTo>
                  <a:pt x="196728" y="205669"/>
                  <a:pt x="195263" y="203553"/>
                  <a:pt x="195263" y="201083"/>
                </a:cubicBezTo>
                <a:cubicBezTo>
                  <a:pt x="195629" y="198614"/>
                  <a:pt x="197461" y="196850"/>
                  <a:pt x="200392" y="197203"/>
                </a:cubicBezTo>
                <a:close/>
                <a:moveTo>
                  <a:pt x="71729" y="132310"/>
                </a:moveTo>
                <a:cubicBezTo>
                  <a:pt x="67403" y="132310"/>
                  <a:pt x="63799" y="135896"/>
                  <a:pt x="63799" y="140199"/>
                </a:cubicBezTo>
                <a:cubicBezTo>
                  <a:pt x="63799" y="144143"/>
                  <a:pt x="67043" y="147370"/>
                  <a:pt x="71008" y="147729"/>
                </a:cubicBezTo>
                <a:lnTo>
                  <a:pt x="180584" y="159561"/>
                </a:lnTo>
                <a:cubicBezTo>
                  <a:pt x="183107" y="153107"/>
                  <a:pt x="187072" y="147012"/>
                  <a:pt x="192118" y="141633"/>
                </a:cubicBezTo>
                <a:cubicBezTo>
                  <a:pt x="193920" y="139840"/>
                  <a:pt x="196804" y="139482"/>
                  <a:pt x="198606" y="141275"/>
                </a:cubicBezTo>
                <a:cubicBezTo>
                  <a:pt x="200408" y="143067"/>
                  <a:pt x="200408" y="145936"/>
                  <a:pt x="198606" y="147729"/>
                </a:cubicBezTo>
                <a:cubicBezTo>
                  <a:pt x="191037" y="155617"/>
                  <a:pt x="186711" y="165657"/>
                  <a:pt x="185630" y="176414"/>
                </a:cubicBezTo>
                <a:lnTo>
                  <a:pt x="282951" y="176414"/>
                </a:lnTo>
                <a:cubicBezTo>
                  <a:pt x="280788" y="151673"/>
                  <a:pt x="259882" y="132310"/>
                  <a:pt x="234290" y="132310"/>
                </a:cubicBezTo>
                <a:lnTo>
                  <a:pt x="71729" y="132310"/>
                </a:lnTo>
                <a:close/>
                <a:moveTo>
                  <a:pt x="121470" y="0"/>
                </a:moveTo>
                <a:lnTo>
                  <a:pt x="257719" y="0"/>
                </a:lnTo>
                <a:cubicBezTo>
                  <a:pt x="276823" y="0"/>
                  <a:pt x="292323" y="15060"/>
                  <a:pt x="292323" y="34063"/>
                </a:cubicBezTo>
                <a:cubicBezTo>
                  <a:pt x="292323" y="52709"/>
                  <a:pt x="276823" y="68127"/>
                  <a:pt x="257719" y="68127"/>
                </a:cubicBezTo>
                <a:lnTo>
                  <a:pt x="42893" y="68127"/>
                </a:lnTo>
                <a:cubicBezTo>
                  <a:pt x="24150" y="68127"/>
                  <a:pt x="9011" y="83187"/>
                  <a:pt x="9011" y="101832"/>
                </a:cubicBezTo>
                <a:cubicBezTo>
                  <a:pt x="9011" y="120119"/>
                  <a:pt x="24150" y="135538"/>
                  <a:pt x="42893" y="135538"/>
                </a:cubicBezTo>
                <a:lnTo>
                  <a:pt x="55869" y="135538"/>
                </a:lnTo>
                <a:cubicBezTo>
                  <a:pt x="58032" y="128366"/>
                  <a:pt x="64159" y="123346"/>
                  <a:pt x="71729" y="123346"/>
                </a:cubicBezTo>
                <a:lnTo>
                  <a:pt x="234290" y="123346"/>
                </a:lnTo>
                <a:cubicBezTo>
                  <a:pt x="264568" y="123346"/>
                  <a:pt x="289439" y="146653"/>
                  <a:pt x="291962" y="176414"/>
                </a:cubicBezTo>
                <a:lnTo>
                  <a:pt x="293764" y="176414"/>
                </a:lnTo>
                <a:cubicBezTo>
                  <a:pt x="296288" y="176414"/>
                  <a:pt x="298090" y="178565"/>
                  <a:pt x="298090" y="180717"/>
                </a:cubicBezTo>
                <a:cubicBezTo>
                  <a:pt x="298090" y="183585"/>
                  <a:pt x="296288" y="185378"/>
                  <a:pt x="293764" y="185378"/>
                </a:cubicBezTo>
                <a:lnTo>
                  <a:pt x="287637" y="185378"/>
                </a:lnTo>
                <a:lnTo>
                  <a:pt x="180944" y="185378"/>
                </a:lnTo>
                <a:lnTo>
                  <a:pt x="175177" y="185378"/>
                </a:lnTo>
                <a:cubicBezTo>
                  <a:pt x="172654" y="185378"/>
                  <a:pt x="170491" y="183585"/>
                  <a:pt x="170491" y="180717"/>
                </a:cubicBezTo>
                <a:cubicBezTo>
                  <a:pt x="170491" y="178565"/>
                  <a:pt x="172654" y="176414"/>
                  <a:pt x="175177" y="176414"/>
                </a:cubicBezTo>
                <a:lnTo>
                  <a:pt x="176619" y="176414"/>
                </a:lnTo>
                <a:cubicBezTo>
                  <a:pt x="176979" y="173546"/>
                  <a:pt x="177340" y="171036"/>
                  <a:pt x="178061" y="168526"/>
                </a:cubicBezTo>
                <a:lnTo>
                  <a:pt x="70287" y="157052"/>
                </a:lnTo>
                <a:cubicBezTo>
                  <a:pt x="63078" y="155976"/>
                  <a:pt x="57311" y="150956"/>
                  <a:pt x="55869" y="144502"/>
                </a:cubicBezTo>
                <a:lnTo>
                  <a:pt x="42893" y="144502"/>
                </a:lnTo>
                <a:cubicBezTo>
                  <a:pt x="19104" y="144502"/>
                  <a:pt x="0" y="125498"/>
                  <a:pt x="0" y="101832"/>
                </a:cubicBezTo>
                <a:cubicBezTo>
                  <a:pt x="0" y="78167"/>
                  <a:pt x="19104" y="59163"/>
                  <a:pt x="42893" y="59163"/>
                </a:cubicBezTo>
                <a:lnTo>
                  <a:pt x="257719" y="59163"/>
                </a:lnTo>
                <a:cubicBezTo>
                  <a:pt x="271777" y="59163"/>
                  <a:pt x="282951" y="47689"/>
                  <a:pt x="282951" y="34063"/>
                </a:cubicBezTo>
                <a:cubicBezTo>
                  <a:pt x="282951" y="20079"/>
                  <a:pt x="271777" y="8964"/>
                  <a:pt x="257719" y="8964"/>
                </a:cubicBezTo>
                <a:lnTo>
                  <a:pt x="121470" y="8964"/>
                </a:lnTo>
                <a:cubicBezTo>
                  <a:pt x="118947" y="8964"/>
                  <a:pt x="116785" y="6812"/>
                  <a:pt x="116785" y="4661"/>
                </a:cubicBezTo>
                <a:cubicBezTo>
                  <a:pt x="116785" y="1793"/>
                  <a:pt x="118947" y="0"/>
                  <a:pt x="1214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45" name="Freeform 731">
            <a:extLst>
              <a:ext uri="{FF2B5EF4-FFF2-40B4-BE49-F238E27FC236}">
                <a16:creationId xmlns="" xmlns:a16="http://schemas.microsoft.com/office/drawing/2014/main" id="{E9B6C172-69A2-D449-A233-CEE02D505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8462" y="4567364"/>
            <a:ext cx="231019" cy="242570"/>
          </a:xfrm>
          <a:custGeom>
            <a:avLst/>
            <a:gdLst/>
            <a:ahLst/>
            <a:cxnLst/>
            <a:rect l="0" t="0" r="r" b="b"/>
            <a:pathLst>
              <a:path w="284882" h="299678">
                <a:moveTo>
                  <a:pt x="261064" y="203200"/>
                </a:moveTo>
                <a:cubicBezTo>
                  <a:pt x="263629" y="203200"/>
                  <a:pt x="265827" y="205032"/>
                  <a:pt x="265827" y="207596"/>
                </a:cubicBezTo>
                <a:cubicBezTo>
                  <a:pt x="265827" y="210161"/>
                  <a:pt x="263629" y="212359"/>
                  <a:pt x="261064" y="212359"/>
                </a:cubicBezTo>
                <a:cubicBezTo>
                  <a:pt x="258500" y="212359"/>
                  <a:pt x="256668" y="210161"/>
                  <a:pt x="256668" y="207596"/>
                </a:cubicBezTo>
                <a:cubicBezTo>
                  <a:pt x="256668" y="205032"/>
                  <a:pt x="258500" y="203200"/>
                  <a:pt x="261064" y="203200"/>
                </a:cubicBezTo>
                <a:close/>
                <a:moveTo>
                  <a:pt x="39499" y="80817"/>
                </a:moveTo>
                <a:cubicBezTo>
                  <a:pt x="41662" y="79375"/>
                  <a:pt x="44545" y="80096"/>
                  <a:pt x="45626" y="82259"/>
                </a:cubicBezTo>
                <a:cubicBezTo>
                  <a:pt x="47068" y="84423"/>
                  <a:pt x="45987" y="87307"/>
                  <a:pt x="44185" y="88389"/>
                </a:cubicBezTo>
                <a:lnTo>
                  <a:pt x="13549" y="106056"/>
                </a:lnTo>
                <a:cubicBezTo>
                  <a:pt x="11387" y="107138"/>
                  <a:pt x="9945" y="109301"/>
                  <a:pt x="9224" y="111465"/>
                </a:cubicBezTo>
                <a:cubicBezTo>
                  <a:pt x="8503" y="113989"/>
                  <a:pt x="9224" y="116512"/>
                  <a:pt x="10305" y="118315"/>
                </a:cubicBezTo>
                <a:lnTo>
                  <a:pt x="107258" y="285976"/>
                </a:lnTo>
                <a:cubicBezTo>
                  <a:pt x="109781" y="290303"/>
                  <a:pt x="115187" y="292106"/>
                  <a:pt x="119512" y="289582"/>
                </a:cubicBezTo>
                <a:lnTo>
                  <a:pt x="199886" y="243070"/>
                </a:lnTo>
                <a:cubicBezTo>
                  <a:pt x="202048" y="241988"/>
                  <a:pt x="204571" y="242349"/>
                  <a:pt x="206013" y="244512"/>
                </a:cubicBezTo>
                <a:cubicBezTo>
                  <a:pt x="207094" y="246675"/>
                  <a:pt x="206373" y="249560"/>
                  <a:pt x="204571" y="251002"/>
                </a:cubicBezTo>
                <a:lnTo>
                  <a:pt x="123837" y="297154"/>
                </a:lnTo>
                <a:cubicBezTo>
                  <a:pt x="120954" y="298957"/>
                  <a:pt x="118071" y="299678"/>
                  <a:pt x="114827" y="299678"/>
                </a:cubicBezTo>
                <a:cubicBezTo>
                  <a:pt x="113385" y="299678"/>
                  <a:pt x="111583" y="299317"/>
                  <a:pt x="110142" y="298957"/>
                </a:cubicBezTo>
                <a:cubicBezTo>
                  <a:pt x="105456" y="297875"/>
                  <a:pt x="101491" y="294630"/>
                  <a:pt x="99329" y="290664"/>
                </a:cubicBezTo>
                <a:lnTo>
                  <a:pt x="2376" y="123003"/>
                </a:lnTo>
                <a:cubicBezTo>
                  <a:pt x="-147" y="118676"/>
                  <a:pt x="-507" y="113989"/>
                  <a:pt x="574" y="109301"/>
                </a:cubicBezTo>
                <a:cubicBezTo>
                  <a:pt x="2016" y="104614"/>
                  <a:pt x="4899" y="100648"/>
                  <a:pt x="9224" y="98124"/>
                </a:cubicBezTo>
                <a:lnTo>
                  <a:pt x="39499" y="80817"/>
                </a:lnTo>
                <a:close/>
                <a:moveTo>
                  <a:pt x="197930" y="67536"/>
                </a:moveTo>
                <a:cubicBezTo>
                  <a:pt x="188279" y="73625"/>
                  <a:pt x="153248" y="98696"/>
                  <a:pt x="153248" y="123409"/>
                </a:cubicBezTo>
                <a:cubicBezTo>
                  <a:pt x="153248" y="135586"/>
                  <a:pt x="162900" y="145614"/>
                  <a:pt x="175053" y="145614"/>
                </a:cubicBezTo>
                <a:cubicBezTo>
                  <a:pt x="182917" y="145614"/>
                  <a:pt x="190066" y="141316"/>
                  <a:pt x="193998" y="134869"/>
                </a:cubicBezTo>
                <a:cubicBezTo>
                  <a:pt x="194713" y="133079"/>
                  <a:pt x="196500" y="132362"/>
                  <a:pt x="197930" y="132362"/>
                </a:cubicBezTo>
                <a:cubicBezTo>
                  <a:pt x="199360" y="132362"/>
                  <a:pt x="201147" y="133079"/>
                  <a:pt x="201862" y="134869"/>
                </a:cubicBezTo>
                <a:cubicBezTo>
                  <a:pt x="205794" y="141316"/>
                  <a:pt x="212943" y="145614"/>
                  <a:pt x="220807" y="145614"/>
                </a:cubicBezTo>
                <a:cubicBezTo>
                  <a:pt x="232960" y="145614"/>
                  <a:pt x="242611" y="135586"/>
                  <a:pt x="242611" y="123409"/>
                </a:cubicBezTo>
                <a:cubicBezTo>
                  <a:pt x="242611" y="98696"/>
                  <a:pt x="207581" y="73625"/>
                  <a:pt x="197930" y="67536"/>
                </a:cubicBezTo>
                <a:close/>
                <a:moveTo>
                  <a:pt x="195428" y="58224"/>
                </a:moveTo>
                <a:cubicBezTo>
                  <a:pt x="196857" y="57150"/>
                  <a:pt x="198645" y="57150"/>
                  <a:pt x="200074" y="58224"/>
                </a:cubicBezTo>
                <a:cubicBezTo>
                  <a:pt x="202219" y="59299"/>
                  <a:pt x="251547" y="90100"/>
                  <a:pt x="251547" y="123409"/>
                </a:cubicBezTo>
                <a:cubicBezTo>
                  <a:pt x="251547" y="140600"/>
                  <a:pt x="237607" y="154568"/>
                  <a:pt x="220807" y="154568"/>
                </a:cubicBezTo>
                <a:cubicBezTo>
                  <a:pt x="214015" y="154568"/>
                  <a:pt x="207581" y="152419"/>
                  <a:pt x="202219" y="148479"/>
                </a:cubicBezTo>
                <a:lnTo>
                  <a:pt x="202219" y="165313"/>
                </a:lnTo>
                <a:lnTo>
                  <a:pt x="205436" y="165313"/>
                </a:lnTo>
                <a:cubicBezTo>
                  <a:pt x="207938" y="165313"/>
                  <a:pt x="210083" y="167462"/>
                  <a:pt x="210083" y="169969"/>
                </a:cubicBezTo>
                <a:cubicBezTo>
                  <a:pt x="210083" y="172476"/>
                  <a:pt x="207938" y="174267"/>
                  <a:pt x="205436" y="174267"/>
                </a:cubicBezTo>
                <a:lnTo>
                  <a:pt x="190423" y="174267"/>
                </a:lnTo>
                <a:cubicBezTo>
                  <a:pt x="187564" y="174267"/>
                  <a:pt x="185776" y="172476"/>
                  <a:pt x="185776" y="169969"/>
                </a:cubicBezTo>
                <a:cubicBezTo>
                  <a:pt x="185776" y="167462"/>
                  <a:pt x="187564" y="165313"/>
                  <a:pt x="190423" y="165313"/>
                </a:cubicBezTo>
                <a:lnTo>
                  <a:pt x="193283" y="165313"/>
                </a:lnTo>
                <a:lnTo>
                  <a:pt x="193283" y="148479"/>
                </a:lnTo>
                <a:cubicBezTo>
                  <a:pt x="188279" y="152419"/>
                  <a:pt x="181487" y="154568"/>
                  <a:pt x="175053" y="154568"/>
                </a:cubicBezTo>
                <a:cubicBezTo>
                  <a:pt x="157895" y="154568"/>
                  <a:pt x="143955" y="140600"/>
                  <a:pt x="143955" y="123409"/>
                </a:cubicBezTo>
                <a:cubicBezTo>
                  <a:pt x="143955" y="90100"/>
                  <a:pt x="193283" y="59299"/>
                  <a:pt x="195428" y="58224"/>
                </a:cubicBezTo>
                <a:close/>
                <a:moveTo>
                  <a:pt x="95743" y="32470"/>
                </a:moveTo>
                <a:cubicBezTo>
                  <a:pt x="97890" y="31750"/>
                  <a:pt x="100395" y="33549"/>
                  <a:pt x="101111" y="35709"/>
                </a:cubicBezTo>
                <a:cubicBezTo>
                  <a:pt x="101469" y="38228"/>
                  <a:pt x="100037" y="40747"/>
                  <a:pt x="97890" y="41107"/>
                </a:cubicBezTo>
                <a:lnTo>
                  <a:pt x="66397" y="49745"/>
                </a:lnTo>
                <a:cubicBezTo>
                  <a:pt x="63892" y="50105"/>
                  <a:pt x="62103" y="51904"/>
                  <a:pt x="61029" y="53704"/>
                </a:cubicBezTo>
                <a:cubicBezTo>
                  <a:pt x="59955" y="55863"/>
                  <a:pt x="59598" y="58382"/>
                  <a:pt x="59955" y="60902"/>
                </a:cubicBezTo>
                <a:lnTo>
                  <a:pt x="109700" y="247330"/>
                </a:lnTo>
                <a:cubicBezTo>
                  <a:pt x="111132" y="252368"/>
                  <a:pt x="115784" y="255248"/>
                  <a:pt x="120794" y="253808"/>
                </a:cubicBezTo>
                <a:lnTo>
                  <a:pt x="167676" y="241571"/>
                </a:lnTo>
                <a:cubicBezTo>
                  <a:pt x="169823" y="240852"/>
                  <a:pt x="172328" y="241931"/>
                  <a:pt x="173044" y="244451"/>
                </a:cubicBezTo>
                <a:cubicBezTo>
                  <a:pt x="173760" y="246970"/>
                  <a:pt x="172328" y="249489"/>
                  <a:pt x="169823" y="249849"/>
                </a:cubicBezTo>
                <a:lnTo>
                  <a:pt x="122942" y="262446"/>
                </a:lnTo>
                <a:cubicBezTo>
                  <a:pt x="121510" y="262805"/>
                  <a:pt x="120079" y="263165"/>
                  <a:pt x="118647" y="263165"/>
                </a:cubicBezTo>
                <a:cubicBezTo>
                  <a:pt x="110416" y="263165"/>
                  <a:pt x="103258" y="257767"/>
                  <a:pt x="101111" y="249849"/>
                </a:cubicBezTo>
                <a:lnTo>
                  <a:pt x="51366" y="63061"/>
                </a:lnTo>
                <a:cubicBezTo>
                  <a:pt x="50293" y="58382"/>
                  <a:pt x="50651" y="53704"/>
                  <a:pt x="53156" y="49385"/>
                </a:cubicBezTo>
                <a:cubicBezTo>
                  <a:pt x="55661" y="45066"/>
                  <a:pt x="59598" y="42187"/>
                  <a:pt x="63892" y="41107"/>
                </a:cubicBezTo>
                <a:lnTo>
                  <a:pt x="95743" y="32470"/>
                </a:lnTo>
                <a:close/>
                <a:moveTo>
                  <a:pt x="135651" y="19050"/>
                </a:moveTo>
                <a:cubicBezTo>
                  <a:pt x="138215" y="19050"/>
                  <a:pt x="140413" y="20881"/>
                  <a:pt x="140413" y="23446"/>
                </a:cubicBezTo>
                <a:cubicBezTo>
                  <a:pt x="140413" y="26010"/>
                  <a:pt x="138215" y="28208"/>
                  <a:pt x="135651" y="28208"/>
                </a:cubicBezTo>
                <a:cubicBezTo>
                  <a:pt x="133453" y="28208"/>
                  <a:pt x="131255" y="26010"/>
                  <a:pt x="131255" y="23446"/>
                </a:cubicBezTo>
                <a:cubicBezTo>
                  <a:pt x="131255" y="20881"/>
                  <a:pt x="133453" y="19050"/>
                  <a:pt x="135651" y="19050"/>
                </a:cubicBezTo>
                <a:close/>
                <a:moveTo>
                  <a:pt x="131840" y="9006"/>
                </a:moveTo>
                <a:cubicBezTo>
                  <a:pt x="126787" y="9006"/>
                  <a:pt x="122816" y="13328"/>
                  <a:pt x="122816" y="18372"/>
                </a:cubicBezTo>
                <a:lnTo>
                  <a:pt x="122816" y="211816"/>
                </a:lnTo>
                <a:cubicBezTo>
                  <a:pt x="122816" y="216860"/>
                  <a:pt x="126787" y="220822"/>
                  <a:pt x="131840" y="220822"/>
                </a:cubicBezTo>
                <a:lnTo>
                  <a:pt x="266835" y="220822"/>
                </a:lnTo>
                <a:cubicBezTo>
                  <a:pt x="271888" y="220822"/>
                  <a:pt x="275859" y="216860"/>
                  <a:pt x="275859" y="211816"/>
                </a:cubicBezTo>
                <a:lnTo>
                  <a:pt x="275859" y="18372"/>
                </a:lnTo>
                <a:cubicBezTo>
                  <a:pt x="275859" y="13328"/>
                  <a:pt x="271888" y="9006"/>
                  <a:pt x="266835" y="9006"/>
                </a:cubicBezTo>
                <a:lnTo>
                  <a:pt x="131840" y="9006"/>
                </a:lnTo>
                <a:close/>
                <a:moveTo>
                  <a:pt x="131840" y="0"/>
                </a:moveTo>
                <a:lnTo>
                  <a:pt x="266835" y="0"/>
                </a:lnTo>
                <a:cubicBezTo>
                  <a:pt x="276941" y="0"/>
                  <a:pt x="284882" y="8285"/>
                  <a:pt x="284882" y="18372"/>
                </a:cubicBezTo>
                <a:lnTo>
                  <a:pt x="284882" y="211816"/>
                </a:lnTo>
                <a:cubicBezTo>
                  <a:pt x="284882" y="221543"/>
                  <a:pt x="276941" y="229828"/>
                  <a:pt x="266835" y="229828"/>
                </a:cubicBezTo>
                <a:lnTo>
                  <a:pt x="131840" y="229828"/>
                </a:lnTo>
                <a:cubicBezTo>
                  <a:pt x="121734" y="229828"/>
                  <a:pt x="113793" y="221543"/>
                  <a:pt x="113793" y="211816"/>
                </a:cubicBezTo>
                <a:lnTo>
                  <a:pt x="113793" y="18372"/>
                </a:lnTo>
                <a:cubicBezTo>
                  <a:pt x="113793" y="8285"/>
                  <a:pt x="121734" y="0"/>
                  <a:pt x="1318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CBF749C7-3947-124A-8E78-FCF5767165A9}"/>
              </a:ext>
            </a:extLst>
          </p:cNvPr>
          <p:cNvSpPr txBox="1">
            <a:spLocks/>
          </p:cNvSpPr>
          <p:nvPr/>
        </p:nvSpPr>
        <p:spPr>
          <a:xfrm>
            <a:off x="1230127" y="2101974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="" xmlns:a16="http://schemas.microsoft.com/office/drawing/2014/main" id="{8BDA0FC2-2D2A-EF4D-BC48-E898D1DBBE98}"/>
              </a:ext>
            </a:extLst>
          </p:cNvPr>
          <p:cNvSpPr txBox="1">
            <a:spLocks/>
          </p:cNvSpPr>
          <p:nvPr/>
        </p:nvSpPr>
        <p:spPr>
          <a:xfrm>
            <a:off x="1230127" y="2704332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="" xmlns:a16="http://schemas.microsoft.com/office/drawing/2014/main" id="{FECBB0CB-AA25-8D49-A987-5BE45C32A576}"/>
              </a:ext>
            </a:extLst>
          </p:cNvPr>
          <p:cNvSpPr txBox="1">
            <a:spLocks/>
          </p:cNvSpPr>
          <p:nvPr/>
        </p:nvSpPr>
        <p:spPr>
          <a:xfrm>
            <a:off x="1230127" y="3301890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1" name="Subtitle 2">
            <a:extLst>
              <a:ext uri="{FF2B5EF4-FFF2-40B4-BE49-F238E27FC236}">
                <a16:creationId xmlns="" xmlns:a16="http://schemas.microsoft.com/office/drawing/2014/main" id="{439F6C61-917B-4E4F-875C-0B767294B845}"/>
              </a:ext>
            </a:extLst>
          </p:cNvPr>
          <p:cNvSpPr txBox="1">
            <a:spLocks/>
          </p:cNvSpPr>
          <p:nvPr/>
        </p:nvSpPr>
        <p:spPr>
          <a:xfrm>
            <a:off x="1230127" y="3906115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18BC4B07-6B96-3342-BA89-8FE00ACA0FC0}"/>
              </a:ext>
            </a:extLst>
          </p:cNvPr>
          <p:cNvSpPr txBox="1">
            <a:spLocks/>
          </p:cNvSpPr>
          <p:nvPr/>
        </p:nvSpPr>
        <p:spPr>
          <a:xfrm>
            <a:off x="1230127" y="4504625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3" name="Subtitle 2">
            <a:extLst>
              <a:ext uri="{FF2B5EF4-FFF2-40B4-BE49-F238E27FC236}">
                <a16:creationId xmlns="" xmlns:a16="http://schemas.microsoft.com/office/drawing/2014/main" id="{F7AC84C5-CF41-6F43-B1B1-3DC00BD4CB97}"/>
              </a:ext>
            </a:extLst>
          </p:cNvPr>
          <p:cNvSpPr txBox="1">
            <a:spLocks/>
          </p:cNvSpPr>
          <p:nvPr/>
        </p:nvSpPr>
        <p:spPr>
          <a:xfrm>
            <a:off x="5349009" y="2101974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="" xmlns:a16="http://schemas.microsoft.com/office/drawing/2014/main" id="{196753E0-4E34-974E-B702-83850DC33ACC}"/>
              </a:ext>
            </a:extLst>
          </p:cNvPr>
          <p:cNvSpPr txBox="1">
            <a:spLocks/>
          </p:cNvSpPr>
          <p:nvPr/>
        </p:nvSpPr>
        <p:spPr>
          <a:xfrm>
            <a:off x="5349009" y="2704332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="" xmlns:a16="http://schemas.microsoft.com/office/drawing/2014/main" id="{4708E119-EA15-B640-97F1-E99263C32B8A}"/>
              </a:ext>
            </a:extLst>
          </p:cNvPr>
          <p:cNvSpPr txBox="1">
            <a:spLocks/>
          </p:cNvSpPr>
          <p:nvPr/>
        </p:nvSpPr>
        <p:spPr>
          <a:xfrm>
            <a:off x="5349009" y="3301890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="" xmlns:a16="http://schemas.microsoft.com/office/drawing/2014/main" id="{6F6A9778-CDB7-8542-BEA7-F4E4E85FA722}"/>
              </a:ext>
            </a:extLst>
          </p:cNvPr>
          <p:cNvSpPr txBox="1">
            <a:spLocks/>
          </p:cNvSpPr>
          <p:nvPr/>
        </p:nvSpPr>
        <p:spPr>
          <a:xfrm>
            <a:off x="5349009" y="3906115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="" xmlns:a16="http://schemas.microsoft.com/office/drawing/2014/main" id="{B4730610-8C43-AC4D-A041-EAF334A8BFED}"/>
              </a:ext>
            </a:extLst>
          </p:cNvPr>
          <p:cNvSpPr txBox="1">
            <a:spLocks/>
          </p:cNvSpPr>
          <p:nvPr/>
        </p:nvSpPr>
        <p:spPr>
          <a:xfrm>
            <a:off x="5349009" y="4504625"/>
            <a:ext cx="2621307" cy="368049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,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Lorem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ipsum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 dolor sit </a:t>
            </a:r>
            <a:r>
              <a:rPr lang="en-US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amet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</a:rPr>
              <a:t>.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  <a:latin typeface="Gill Sans MT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CBF6C0E-7DE5-FC41-8940-644E34B76DE8}"/>
              </a:ext>
            </a:extLst>
          </p:cNvPr>
          <p:cNvSpPr txBox="1"/>
          <p:nvPr/>
        </p:nvSpPr>
        <p:spPr>
          <a:xfrm>
            <a:off x="1823836" y="1481456"/>
            <a:ext cx="99097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OPTION 01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3725B544-4E10-B54E-822C-7EEA5EF1AADA}"/>
              </a:ext>
            </a:extLst>
          </p:cNvPr>
          <p:cNvSpPr txBox="1"/>
          <p:nvPr/>
        </p:nvSpPr>
        <p:spPr>
          <a:xfrm>
            <a:off x="5942717" y="1481456"/>
            <a:ext cx="99097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OPTION 02</a:t>
            </a:r>
          </a:p>
        </p:txBody>
      </p:sp>
      <p:sp>
        <p:nvSpPr>
          <p:cNvPr id="62" name="矩形 61"/>
          <p:cNvSpPr/>
          <p:nvPr/>
        </p:nvSpPr>
        <p:spPr>
          <a:xfrm>
            <a:off x="-1100635" y="573589"/>
            <a:ext cx="720000" cy="720000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en-US" altLang="zh-TW" dirty="0">
              <a:latin typeface="Gill Sans MT" panose="020B0502020104020203" pitchFamily="34" charset="0"/>
            </a:endParaRP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en-US" altLang="zh-TW" dirty="0">
              <a:latin typeface="Gill Sans MT" panose="020B0502020104020203" pitchFamily="34" charset="0"/>
            </a:endParaRP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en-US" altLang="zh-TW" dirty="0">
              <a:latin typeface="Gill Sans MT" panose="020B0502020104020203" pitchFamily="34" charset="0"/>
            </a:endParaRP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zh-TW" altLang="en-US" dirty="0">
              <a:latin typeface="Gill Sans MT" panose="020B0502020104020203" pitchFamily="34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-1100635" y="1596034"/>
            <a:ext cx="720000" cy="720000"/>
          </a:xfrm>
          <a:prstGeom prst="rect">
            <a:avLst/>
          </a:prstGeom>
          <a:solidFill>
            <a:srgbClr val="2C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en-US" altLang="zh-TW" dirty="0">
              <a:latin typeface="Gill Sans MT" panose="020B0502020104020203" pitchFamily="34" charset="0"/>
            </a:endParaRP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en-US" altLang="zh-TW" dirty="0">
              <a:latin typeface="Gill Sans MT" panose="020B0502020104020203" pitchFamily="34" charset="0"/>
            </a:endParaRP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en-US" altLang="zh-TW" dirty="0">
              <a:latin typeface="Gill Sans MT" panose="020B0502020104020203" pitchFamily="34" charset="0"/>
            </a:endParaRPr>
          </a:p>
          <a:p>
            <a:endParaRPr lang="zh-TW" altLang="en-US" dirty="0">
              <a:latin typeface="Gill Sans MT" panose="020B0502020104020203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-1100635" y="2618480"/>
            <a:ext cx="720000" cy="720000"/>
          </a:xfrm>
          <a:prstGeom prst="rect">
            <a:avLst/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en-US" altLang="zh-TW" dirty="0">
              <a:latin typeface="Gill Sans MT" panose="020B0502020104020203" pitchFamily="34" charset="0"/>
            </a:endParaRPr>
          </a:p>
          <a:p>
            <a:endParaRPr lang="en-US" altLang="zh-TW" dirty="0" smtClean="0">
              <a:latin typeface="Gill Sans MT" panose="020B0502020104020203" pitchFamily="34" charset="0"/>
            </a:endParaRPr>
          </a:p>
          <a:p>
            <a:endParaRPr lang="en-US" altLang="zh-TW" dirty="0">
              <a:latin typeface="Gill Sans MT" panose="020B0502020104020203" pitchFamily="34" charset="0"/>
            </a:endParaRPr>
          </a:p>
          <a:p>
            <a:endParaRPr lang="zh-TW" altLang="en-US" dirty="0">
              <a:latin typeface="Gill Sans MT" panose="020B0502020104020203" pitchFamily="34" charset="0"/>
            </a:endParaRPr>
          </a:p>
        </p:txBody>
      </p:sp>
      <p:sp>
        <p:nvSpPr>
          <p:cNvPr id="24" name="標題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6213" indent="-176213"/>
            <a:r>
              <a:rPr lang="en-US" dirty="0" smtClean="0">
                <a:solidFill>
                  <a:srgbClr val="474242"/>
                </a:solidFill>
              </a:rPr>
              <a:t>Two Option Overview Layout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3729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6442F0A3-7693-D940-BFC8-F5548320A617}"/>
              </a:ext>
            </a:extLst>
          </p:cNvPr>
          <p:cNvSpPr/>
          <p:nvPr/>
        </p:nvSpPr>
        <p:spPr>
          <a:xfrm>
            <a:off x="571500" y="2026492"/>
            <a:ext cx="1683034" cy="2349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F6FE2B3-73C3-1D41-9F21-1165150D7794}"/>
              </a:ext>
            </a:extLst>
          </p:cNvPr>
          <p:cNvSpPr/>
          <p:nvPr/>
        </p:nvSpPr>
        <p:spPr>
          <a:xfrm>
            <a:off x="6889466" y="2026492"/>
            <a:ext cx="1683034" cy="2349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24F443D-3350-BB40-8035-E63BC8001DF3}"/>
              </a:ext>
            </a:extLst>
          </p:cNvPr>
          <p:cNvSpPr/>
          <p:nvPr/>
        </p:nvSpPr>
        <p:spPr>
          <a:xfrm>
            <a:off x="4783477" y="2026492"/>
            <a:ext cx="1683034" cy="2349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D55F828-31BC-454E-BBBF-56B70A3A46C1}"/>
              </a:ext>
            </a:extLst>
          </p:cNvPr>
          <p:cNvSpPr/>
          <p:nvPr/>
        </p:nvSpPr>
        <p:spPr>
          <a:xfrm>
            <a:off x="2677489" y="2026492"/>
            <a:ext cx="1683034" cy="2349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E4DF5B9-2A76-0C4A-BA16-C34D315F5F8E}"/>
              </a:ext>
            </a:extLst>
          </p:cNvPr>
          <p:cNvSpPr/>
          <p:nvPr/>
        </p:nvSpPr>
        <p:spPr>
          <a:xfrm>
            <a:off x="571500" y="1536635"/>
            <a:ext cx="1683034" cy="489857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F2062A8-C4F3-804C-BCE7-8814989F610D}"/>
              </a:ext>
            </a:extLst>
          </p:cNvPr>
          <p:cNvSpPr/>
          <p:nvPr/>
        </p:nvSpPr>
        <p:spPr>
          <a:xfrm>
            <a:off x="6889466" y="1536635"/>
            <a:ext cx="1683034" cy="489857"/>
          </a:xfrm>
          <a:prstGeom prst="rect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4ACBB44-CB88-084F-87D2-97C9B9E5F9D2}"/>
              </a:ext>
            </a:extLst>
          </p:cNvPr>
          <p:cNvSpPr/>
          <p:nvPr/>
        </p:nvSpPr>
        <p:spPr>
          <a:xfrm>
            <a:off x="4783477" y="1536635"/>
            <a:ext cx="1683034" cy="489857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E2CCF3F-ED1B-1548-95E6-EDF040F96597}"/>
              </a:ext>
            </a:extLst>
          </p:cNvPr>
          <p:cNvSpPr/>
          <p:nvPr/>
        </p:nvSpPr>
        <p:spPr>
          <a:xfrm>
            <a:off x="2677489" y="1536635"/>
            <a:ext cx="1683034" cy="489857"/>
          </a:xfrm>
          <a:prstGeom prst="rect">
            <a:avLst/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="" xmlns:a16="http://schemas.microsoft.com/office/drawing/2014/main" id="{2D12DB5D-0002-4449-AF10-089C823C47AF}"/>
              </a:ext>
            </a:extLst>
          </p:cNvPr>
          <p:cNvSpPr/>
          <p:nvPr/>
        </p:nvSpPr>
        <p:spPr>
          <a:xfrm>
            <a:off x="2308293" y="2643188"/>
            <a:ext cx="315437" cy="492919"/>
          </a:xfrm>
          <a:prstGeom prst="rightArrow">
            <a:avLst>
              <a:gd name="adj1" fmla="val 50000"/>
              <a:gd name="adj2" fmla="val 679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="" xmlns:a16="http://schemas.microsoft.com/office/drawing/2014/main" id="{28EDF517-BA65-A14D-B392-4FAEDF9F2B12}"/>
              </a:ext>
            </a:extLst>
          </p:cNvPr>
          <p:cNvSpPr/>
          <p:nvPr/>
        </p:nvSpPr>
        <p:spPr>
          <a:xfrm>
            <a:off x="4414282" y="2643188"/>
            <a:ext cx="315437" cy="492919"/>
          </a:xfrm>
          <a:prstGeom prst="rightArrow">
            <a:avLst>
              <a:gd name="adj1" fmla="val 50000"/>
              <a:gd name="adj2" fmla="val 679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="" xmlns:a16="http://schemas.microsoft.com/office/drawing/2014/main" id="{A66E694A-1506-814C-806B-3C5C61A9DBD7}"/>
              </a:ext>
            </a:extLst>
          </p:cNvPr>
          <p:cNvSpPr/>
          <p:nvPr/>
        </p:nvSpPr>
        <p:spPr>
          <a:xfrm>
            <a:off x="6520270" y="2643188"/>
            <a:ext cx="315437" cy="492919"/>
          </a:xfrm>
          <a:prstGeom prst="rightArrow">
            <a:avLst>
              <a:gd name="adj1" fmla="val 50000"/>
              <a:gd name="adj2" fmla="val 679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D73631FD-A46C-3A41-994F-9B7E9F8D2910}"/>
              </a:ext>
            </a:extLst>
          </p:cNvPr>
          <p:cNvSpPr txBox="1"/>
          <p:nvPr/>
        </p:nvSpPr>
        <p:spPr>
          <a:xfrm>
            <a:off x="790283" y="1613570"/>
            <a:ext cx="1245469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Dependently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42B941B-E46B-F24F-A5A4-27DDB6FAB7D5}"/>
              </a:ext>
            </a:extLst>
          </p:cNvPr>
          <p:cNvSpPr txBox="1"/>
          <p:nvPr/>
        </p:nvSpPr>
        <p:spPr>
          <a:xfrm>
            <a:off x="2843274" y="1613570"/>
            <a:ext cx="1349665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Independently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B49C6E7-FD04-D54E-9531-F0EC3A4534F2}"/>
              </a:ext>
            </a:extLst>
          </p:cNvPr>
          <p:cNvSpPr txBox="1"/>
          <p:nvPr/>
        </p:nvSpPr>
        <p:spPr>
          <a:xfrm>
            <a:off x="4849944" y="1613570"/>
            <a:ext cx="1550104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Through Others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7EA529F9-49EA-B341-8A2F-B34316EAD176}"/>
              </a:ext>
            </a:extLst>
          </p:cNvPr>
          <p:cNvSpPr txBox="1"/>
          <p:nvPr/>
        </p:nvSpPr>
        <p:spPr>
          <a:xfrm>
            <a:off x="7144316" y="1613570"/>
            <a:ext cx="1173335" cy="33598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Strategically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="" xmlns:a16="http://schemas.microsoft.com/office/drawing/2014/main" id="{85B7A8E8-5E9D-0946-A272-790CA989BA49}"/>
              </a:ext>
            </a:extLst>
          </p:cNvPr>
          <p:cNvSpPr txBox="1">
            <a:spLocks/>
          </p:cNvSpPr>
          <p:nvPr/>
        </p:nvSpPr>
        <p:spPr>
          <a:xfrm>
            <a:off x="617705" y="2125127"/>
            <a:ext cx="1590623" cy="194540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Willingly accepts supervision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Demonstrates competence on a portion of a larger project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Performs effectively on detailed and routine tasks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Shows directed creativity and </a:t>
            </a:r>
            <a:r>
              <a:rPr lang="en-US" sz="1200" dirty="0" smtClean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initiative</a:t>
            </a: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="" xmlns:a16="http://schemas.microsoft.com/office/drawing/2014/main" id="{71F2EF80-AA3D-0F42-8F36-83DA93070465}"/>
              </a:ext>
            </a:extLst>
          </p:cNvPr>
          <p:cNvSpPr txBox="1">
            <a:spLocks/>
          </p:cNvSpPr>
          <p:nvPr/>
        </p:nvSpPr>
        <p:spPr>
          <a:xfrm>
            <a:off x="2722794" y="2125127"/>
            <a:ext cx="1590623" cy="197105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Assumes significant responsibility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Relies on less supervision, works independently and produces results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expertise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Develops credibility and a reputation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a strong collegial network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="" xmlns:a16="http://schemas.microsoft.com/office/drawing/2014/main" id="{756AF422-5BD4-5642-A3A4-3F3BFFEC089A}"/>
              </a:ext>
            </a:extLst>
          </p:cNvPr>
          <p:cNvSpPr txBox="1">
            <a:spLocks/>
          </p:cNvSpPr>
          <p:nvPr/>
        </p:nvSpPr>
        <p:spPr>
          <a:xfrm>
            <a:off x="4829683" y="2125127"/>
            <a:ext cx="1590623" cy="172739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Develops broader business perspective, help others understand in the broader business context and needs.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Contributes to the performance of others as a manager, mentor, or idea leader</a:t>
            </a:r>
            <a:r>
              <a:rPr lang="en-US" sz="1200" dirty="0" smtClean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="" xmlns:a16="http://schemas.microsoft.com/office/drawing/2014/main" id="{EA6BF472-65F8-6940-A659-E8A97282CF90}"/>
              </a:ext>
            </a:extLst>
          </p:cNvPr>
          <p:cNvSpPr txBox="1">
            <a:spLocks/>
          </p:cNvSpPr>
          <p:nvPr/>
        </p:nvSpPr>
        <p:spPr>
          <a:xfrm>
            <a:off x="6935672" y="2125127"/>
            <a:ext cx="1590623" cy="194540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Provides strategic direction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organizational capability through work system and process improvement.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Exercise power for the benefit of the organization.</a:t>
            </a:r>
          </a:p>
          <a:p>
            <a:pPr marL="94298" indent="-94298" algn="l">
              <a:lnSpc>
                <a:spcPts val="1313"/>
              </a:lnSpc>
              <a:spcBef>
                <a:spcPts val="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Sponsors and prepares future leaders</a:t>
            </a:r>
            <a:r>
              <a:rPr lang="en-US" sz="1200" dirty="0" smtClean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.</a:t>
            </a:r>
            <a:endParaRPr lang="en-US" sz="1200" dirty="0">
              <a:solidFill>
                <a:schemeClr val="tx1"/>
              </a:solidFill>
              <a:latin typeface="Gill Sans MT" panose="020B050202010402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7" name="標題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398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80CD38C-3013-0540-81A3-796146A4C15D}"/>
              </a:ext>
            </a:extLst>
          </p:cNvPr>
          <p:cNvSpPr txBox="1"/>
          <p:nvPr/>
        </p:nvSpPr>
        <p:spPr>
          <a:xfrm>
            <a:off x="1034877" y="2985714"/>
            <a:ext cx="797014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ITEM 01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7E43D72A-1397-A049-9F49-4E43FB905FEA}"/>
              </a:ext>
            </a:extLst>
          </p:cNvPr>
          <p:cNvSpPr txBox="1">
            <a:spLocks/>
          </p:cNvSpPr>
          <p:nvPr/>
        </p:nvSpPr>
        <p:spPr>
          <a:xfrm>
            <a:off x="812518" y="3330634"/>
            <a:ext cx="1241732" cy="86818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6CE9541-E58E-A84F-A770-4F940E821713}"/>
              </a:ext>
            </a:extLst>
          </p:cNvPr>
          <p:cNvSpPr txBox="1"/>
          <p:nvPr/>
        </p:nvSpPr>
        <p:spPr>
          <a:xfrm>
            <a:off x="2604185" y="2985714"/>
            <a:ext cx="797014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ITEM 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39220894-D354-CE44-A175-1066940BDFBF}"/>
              </a:ext>
            </a:extLst>
          </p:cNvPr>
          <p:cNvSpPr txBox="1">
            <a:spLocks/>
          </p:cNvSpPr>
          <p:nvPr/>
        </p:nvSpPr>
        <p:spPr>
          <a:xfrm>
            <a:off x="2381826" y="3330634"/>
            <a:ext cx="1241732" cy="86818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243E909C-B936-7243-A21A-53B2BCA82E4E}"/>
              </a:ext>
            </a:extLst>
          </p:cNvPr>
          <p:cNvSpPr txBox="1"/>
          <p:nvPr/>
        </p:nvSpPr>
        <p:spPr>
          <a:xfrm>
            <a:off x="4173493" y="2985714"/>
            <a:ext cx="797014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ITEM 03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="" xmlns:a16="http://schemas.microsoft.com/office/drawing/2014/main" id="{2CFDD2C4-5803-B24A-AD73-392DC9F277C3}"/>
              </a:ext>
            </a:extLst>
          </p:cNvPr>
          <p:cNvSpPr txBox="1">
            <a:spLocks/>
          </p:cNvSpPr>
          <p:nvPr/>
        </p:nvSpPr>
        <p:spPr>
          <a:xfrm>
            <a:off x="3951134" y="3330634"/>
            <a:ext cx="1241732" cy="86818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96310C8-DFAF-824F-90AF-9EB94AF4EB45}"/>
              </a:ext>
            </a:extLst>
          </p:cNvPr>
          <p:cNvSpPr txBox="1"/>
          <p:nvPr/>
        </p:nvSpPr>
        <p:spPr>
          <a:xfrm>
            <a:off x="5742802" y="2985714"/>
            <a:ext cx="797014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ITEM 04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="" xmlns:a16="http://schemas.microsoft.com/office/drawing/2014/main" id="{B91E83A3-00FB-1044-B995-C1A8850BDAF7}"/>
              </a:ext>
            </a:extLst>
          </p:cNvPr>
          <p:cNvSpPr txBox="1">
            <a:spLocks/>
          </p:cNvSpPr>
          <p:nvPr/>
        </p:nvSpPr>
        <p:spPr>
          <a:xfrm>
            <a:off x="5520443" y="3330634"/>
            <a:ext cx="1241732" cy="86818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59A6479-D228-D64D-9A84-FC06DF4C6050}"/>
              </a:ext>
            </a:extLst>
          </p:cNvPr>
          <p:cNvSpPr txBox="1"/>
          <p:nvPr/>
        </p:nvSpPr>
        <p:spPr>
          <a:xfrm>
            <a:off x="7312109" y="2985714"/>
            <a:ext cx="797014" cy="30777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ITEM 05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="" xmlns:a16="http://schemas.microsoft.com/office/drawing/2014/main" id="{2833AC4C-5FC8-C344-89C6-D0492305B06D}"/>
              </a:ext>
            </a:extLst>
          </p:cNvPr>
          <p:cNvSpPr txBox="1">
            <a:spLocks/>
          </p:cNvSpPr>
          <p:nvPr/>
        </p:nvSpPr>
        <p:spPr>
          <a:xfrm>
            <a:off x="7089749" y="3330634"/>
            <a:ext cx="1241732" cy="86818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571499" y="2110920"/>
            <a:ext cx="8001001" cy="690434"/>
            <a:chOff x="571499" y="2110920"/>
            <a:chExt cx="8001001" cy="690434"/>
          </a:xfrm>
        </p:grpSpPr>
        <p:sp>
          <p:nvSpPr>
            <p:cNvPr id="4" name="Pentagon 3">
              <a:extLst>
                <a:ext uri="{FF2B5EF4-FFF2-40B4-BE49-F238E27FC236}">
                  <a16:creationId xmlns="" xmlns:a16="http://schemas.microsoft.com/office/drawing/2014/main" id="{F7AD9798-066A-214D-BD1B-12C4E511B271}"/>
                </a:ext>
              </a:extLst>
            </p:cNvPr>
            <p:cNvSpPr/>
            <p:nvPr/>
          </p:nvSpPr>
          <p:spPr>
            <a:xfrm>
              <a:off x="571499" y="2110920"/>
              <a:ext cx="1723769" cy="690434"/>
            </a:xfrm>
            <a:prstGeom prst="homePlat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>
                <a:latin typeface="Gill Sans MT" panose="020B0502020104020203" pitchFamily="34" charset="0"/>
              </a:endParaRPr>
            </a:p>
          </p:txBody>
        </p:sp>
        <p:sp>
          <p:nvSpPr>
            <p:cNvPr id="5" name="Chevron 4">
              <a:extLst>
                <a:ext uri="{FF2B5EF4-FFF2-40B4-BE49-F238E27FC236}">
                  <a16:creationId xmlns="" xmlns:a16="http://schemas.microsoft.com/office/drawing/2014/main" id="{253CE652-581A-2C4C-9D1C-A060998E0409}"/>
                </a:ext>
              </a:extLst>
            </p:cNvPr>
            <p:cNvSpPr/>
            <p:nvPr/>
          </p:nvSpPr>
          <p:spPr>
            <a:xfrm>
              <a:off x="2140807" y="2110920"/>
              <a:ext cx="1723769" cy="690434"/>
            </a:xfrm>
            <a:prstGeom prst="chevron">
              <a:avLst/>
            </a:prstGeom>
            <a:solidFill>
              <a:srgbClr val="008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="" xmlns:a16="http://schemas.microsoft.com/office/drawing/2014/main" id="{B47989A0-501E-3445-B533-5F9C4B466E8D}"/>
                </a:ext>
              </a:extLst>
            </p:cNvPr>
            <p:cNvSpPr/>
            <p:nvPr/>
          </p:nvSpPr>
          <p:spPr>
            <a:xfrm>
              <a:off x="3710115" y="2110920"/>
              <a:ext cx="1723769" cy="690434"/>
            </a:xfrm>
            <a:prstGeom prst="chevron">
              <a:avLst/>
            </a:prstGeom>
            <a:solidFill>
              <a:srgbClr val="10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7" name="Chevron 6">
              <a:extLst>
                <a:ext uri="{FF2B5EF4-FFF2-40B4-BE49-F238E27FC236}">
                  <a16:creationId xmlns="" xmlns:a16="http://schemas.microsoft.com/office/drawing/2014/main" id="{76E4BA27-5900-4443-A5E7-C6EAC5B98D5F}"/>
                </a:ext>
              </a:extLst>
            </p:cNvPr>
            <p:cNvSpPr/>
            <p:nvPr/>
          </p:nvSpPr>
          <p:spPr>
            <a:xfrm>
              <a:off x="5279423" y="2110920"/>
              <a:ext cx="1723769" cy="690434"/>
            </a:xfrm>
            <a:prstGeom prst="chevron">
              <a:avLst/>
            </a:prstGeom>
            <a:solidFill>
              <a:srgbClr val="78B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="" xmlns:a16="http://schemas.microsoft.com/office/drawing/2014/main" id="{2E8E856A-116A-3D41-922B-26400389BBF8}"/>
                </a:ext>
              </a:extLst>
            </p:cNvPr>
            <p:cNvSpPr/>
            <p:nvPr/>
          </p:nvSpPr>
          <p:spPr>
            <a:xfrm>
              <a:off x="6848731" y="2110920"/>
              <a:ext cx="1723769" cy="690434"/>
            </a:xfrm>
            <a:prstGeom prst="chevron">
              <a:avLst/>
            </a:prstGeom>
            <a:solidFill>
              <a:srgbClr val="FF7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>
                <a:solidFill>
                  <a:schemeClr val="tx1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93DC4508-CD0A-F245-810C-0739F0D607CE}"/>
                </a:ext>
              </a:extLst>
            </p:cNvPr>
            <p:cNvSpPr txBox="1"/>
            <p:nvPr/>
          </p:nvSpPr>
          <p:spPr>
            <a:xfrm>
              <a:off x="1196781" y="2236846"/>
              <a:ext cx="473206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4A4474F5-4E1A-5D45-BB2C-13546DB96F39}"/>
                </a:ext>
              </a:extLst>
            </p:cNvPr>
            <p:cNvSpPr txBox="1"/>
            <p:nvPr/>
          </p:nvSpPr>
          <p:spPr>
            <a:xfrm>
              <a:off x="2766089" y="2236846"/>
              <a:ext cx="473206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2743421B-C280-7344-ADA8-B728FE1EC0A3}"/>
                </a:ext>
              </a:extLst>
            </p:cNvPr>
            <p:cNvSpPr txBox="1"/>
            <p:nvPr/>
          </p:nvSpPr>
          <p:spPr>
            <a:xfrm>
              <a:off x="4335397" y="2236846"/>
              <a:ext cx="473206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8A6336C9-CB02-8E46-8D95-5D183777B7E3}"/>
                </a:ext>
              </a:extLst>
            </p:cNvPr>
            <p:cNvSpPr txBox="1"/>
            <p:nvPr/>
          </p:nvSpPr>
          <p:spPr>
            <a:xfrm>
              <a:off x="5904704" y="2236846"/>
              <a:ext cx="473206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5750DBF4-5EC8-0245-AECC-FF883FD3FC65}"/>
                </a:ext>
              </a:extLst>
            </p:cNvPr>
            <p:cNvSpPr txBox="1"/>
            <p:nvPr/>
          </p:nvSpPr>
          <p:spPr>
            <a:xfrm>
              <a:off x="7474014" y="2236846"/>
              <a:ext cx="473206" cy="43858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25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05</a:t>
              </a:r>
            </a:p>
          </p:txBody>
        </p:sp>
      </p:grpSp>
      <p:sp>
        <p:nvSpPr>
          <p:cNvPr id="33" name="Freeform 10">
            <a:extLst>
              <a:ext uri="{FF2B5EF4-FFF2-40B4-BE49-F238E27FC236}">
                <a16:creationId xmlns="" xmlns:a16="http://schemas.microsoft.com/office/drawing/2014/main" id="{77DF5ABB-BB29-6A41-9DA4-22822DDA37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19339" y="1583889"/>
            <a:ext cx="366704" cy="366704"/>
          </a:xfrm>
          <a:custGeom>
            <a:avLst/>
            <a:gdLst>
              <a:gd name="T0" fmla="*/ 2147483646 w 810"/>
              <a:gd name="T1" fmla="*/ 2147483646 h 810"/>
              <a:gd name="T2" fmla="*/ 2147483646 w 810"/>
              <a:gd name="T3" fmla="*/ 2147483646 h 810"/>
              <a:gd name="T4" fmla="*/ 2147483646 w 810"/>
              <a:gd name="T5" fmla="*/ 2147483646 h 810"/>
              <a:gd name="T6" fmla="*/ 2147483646 w 810"/>
              <a:gd name="T7" fmla="*/ 2147483646 h 810"/>
              <a:gd name="T8" fmla="*/ 2147483646 w 810"/>
              <a:gd name="T9" fmla="*/ 2147483646 h 810"/>
              <a:gd name="T10" fmla="*/ 2147483646 w 810"/>
              <a:gd name="T11" fmla="*/ 2147483646 h 810"/>
              <a:gd name="T12" fmla="*/ 2147483646 w 810"/>
              <a:gd name="T13" fmla="*/ 2147483646 h 810"/>
              <a:gd name="T14" fmla="*/ 2147483646 w 810"/>
              <a:gd name="T15" fmla="*/ 2147483646 h 810"/>
              <a:gd name="T16" fmla="*/ 2147483646 w 810"/>
              <a:gd name="T17" fmla="*/ 2147483646 h 810"/>
              <a:gd name="T18" fmla="*/ 2147483646 w 810"/>
              <a:gd name="T19" fmla="*/ 2147483646 h 810"/>
              <a:gd name="T20" fmla="*/ 2147483646 w 810"/>
              <a:gd name="T21" fmla="*/ 2147483646 h 810"/>
              <a:gd name="T22" fmla="*/ 2147483646 w 810"/>
              <a:gd name="T23" fmla="*/ 2147483646 h 810"/>
              <a:gd name="T24" fmla="*/ 2147483646 w 810"/>
              <a:gd name="T25" fmla="*/ 2147483646 h 810"/>
              <a:gd name="T26" fmla="*/ 2147483646 w 810"/>
              <a:gd name="T27" fmla="*/ 2147483646 h 810"/>
              <a:gd name="T28" fmla="*/ 2147483646 w 810"/>
              <a:gd name="T29" fmla="*/ 2147483646 h 810"/>
              <a:gd name="T30" fmla="*/ 2147483646 w 810"/>
              <a:gd name="T31" fmla="*/ 2147483646 h 810"/>
              <a:gd name="T32" fmla="*/ 2147483646 w 810"/>
              <a:gd name="T33" fmla="*/ 2147483646 h 810"/>
              <a:gd name="T34" fmla="*/ 2147483646 w 810"/>
              <a:gd name="T35" fmla="*/ 2147483646 h 810"/>
              <a:gd name="T36" fmla="*/ 2147483646 w 810"/>
              <a:gd name="T37" fmla="*/ 2147483646 h 810"/>
              <a:gd name="T38" fmla="*/ 2147483646 w 810"/>
              <a:gd name="T39" fmla="*/ 2147483646 h 810"/>
              <a:gd name="T40" fmla="*/ 2147483646 w 810"/>
              <a:gd name="T41" fmla="*/ 2147483646 h 810"/>
              <a:gd name="T42" fmla="*/ 2147483646 w 810"/>
              <a:gd name="T43" fmla="*/ 2147483646 h 810"/>
              <a:gd name="T44" fmla="*/ 2147483646 w 810"/>
              <a:gd name="T45" fmla="*/ 2147483646 h 810"/>
              <a:gd name="T46" fmla="*/ 2147483646 w 810"/>
              <a:gd name="T47" fmla="*/ 2147483646 h 810"/>
              <a:gd name="T48" fmla="*/ 2147483646 w 810"/>
              <a:gd name="T49" fmla="*/ 2147483646 h 810"/>
              <a:gd name="T50" fmla="*/ 2147483646 w 810"/>
              <a:gd name="T51" fmla="*/ 2147483646 h 810"/>
              <a:gd name="T52" fmla="*/ 2147483646 w 810"/>
              <a:gd name="T53" fmla="*/ 2147483646 h 810"/>
              <a:gd name="T54" fmla="*/ 2147483646 w 810"/>
              <a:gd name="T55" fmla="*/ 2147483646 h 810"/>
              <a:gd name="T56" fmla="*/ 2147483646 w 810"/>
              <a:gd name="T57" fmla="*/ 2147483646 h 810"/>
              <a:gd name="T58" fmla="*/ 2147483646 w 810"/>
              <a:gd name="T59" fmla="*/ 2147483646 h 810"/>
              <a:gd name="T60" fmla="*/ 2147483646 w 810"/>
              <a:gd name="T61" fmla="*/ 2147483646 h 810"/>
              <a:gd name="T62" fmla="*/ 2147483646 w 810"/>
              <a:gd name="T63" fmla="*/ 2147483646 h 810"/>
              <a:gd name="T64" fmla="*/ 2147483646 w 810"/>
              <a:gd name="T65" fmla="*/ 2147483646 h 810"/>
              <a:gd name="T66" fmla="*/ 2147483646 w 810"/>
              <a:gd name="T67" fmla="*/ 2147483646 h 810"/>
              <a:gd name="T68" fmla="*/ 2147483646 w 810"/>
              <a:gd name="T69" fmla="*/ 2147483646 h 810"/>
              <a:gd name="T70" fmla="*/ 2147483646 w 810"/>
              <a:gd name="T71" fmla="*/ 2147483646 h 810"/>
              <a:gd name="T72" fmla="*/ 2147483646 w 810"/>
              <a:gd name="T73" fmla="*/ 2147483646 h 810"/>
              <a:gd name="T74" fmla="*/ 2147483646 w 810"/>
              <a:gd name="T75" fmla="*/ 2147483646 h 810"/>
              <a:gd name="T76" fmla="*/ 2147483646 w 810"/>
              <a:gd name="T77" fmla="*/ 2147483646 h 810"/>
              <a:gd name="T78" fmla="*/ 2147483646 w 810"/>
              <a:gd name="T79" fmla="*/ 2147483646 h 810"/>
              <a:gd name="T80" fmla="*/ 2147483646 w 810"/>
              <a:gd name="T81" fmla="*/ 2147483646 h 810"/>
              <a:gd name="T82" fmla="*/ 2147483646 w 810"/>
              <a:gd name="T83" fmla="*/ 2147483646 h 810"/>
              <a:gd name="T84" fmla="*/ 2147483646 w 810"/>
              <a:gd name="T85" fmla="*/ 2147483646 h 810"/>
              <a:gd name="T86" fmla="*/ 2147483646 w 810"/>
              <a:gd name="T87" fmla="*/ 2147483646 h 810"/>
              <a:gd name="T88" fmla="*/ 2147483646 w 810"/>
              <a:gd name="T89" fmla="*/ 2147483646 h 810"/>
              <a:gd name="T90" fmla="*/ 2147483646 w 810"/>
              <a:gd name="T91" fmla="*/ 2147483646 h 810"/>
              <a:gd name="T92" fmla="*/ 2147483646 w 810"/>
              <a:gd name="T93" fmla="*/ 2147483646 h 810"/>
              <a:gd name="T94" fmla="*/ 2147483646 w 810"/>
              <a:gd name="T95" fmla="*/ 2147483646 h 810"/>
              <a:gd name="T96" fmla="*/ 2147483646 w 810"/>
              <a:gd name="T97" fmla="*/ 2147483646 h 810"/>
              <a:gd name="T98" fmla="*/ 2147483646 w 810"/>
              <a:gd name="T99" fmla="*/ 2147483646 h 810"/>
              <a:gd name="T100" fmla="*/ 2147483646 w 810"/>
              <a:gd name="T101" fmla="*/ 2147483646 h 810"/>
              <a:gd name="T102" fmla="*/ 2147483646 w 810"/>
              <a:gd name="T103" fmla="*/ 2147483646 h 810"/>
              <a:gd name="T104" fmla="*/ 2147483646 w 810"/>
              <a:gd name="T105" fmla="*/ 2147483646 h 810"/>
              <a:gd name="T106" fmla="*/ 2147483646 w 810"/>
              <a:gd name="T107" fmla="*/ 0 h 810"/>
              <a:gd name="T108" fmla="*/ 2147483646 w 810"/>
              <a:gd name="T109" fmla="*/ 0 h 810"/>
              <a:gd name="T110" fmla="*/ 2147483646 w 810"/>
              <a:gd name="T111" fmla="*/ 2147483646 h 810"/>
              <a:gd name="T112" fmla="*/ 2147483646 w 810"/>
              <a:gd name="T113" fmla="*/ 2147483646 h 810"/>
              <a:gd name="T114" fmla="*/ 2147483646 w 810"/>
              <a:gd name="T115" fmla="*/ 2147483646 h 810"/>
              <a:gd name="T116" fmla="*/ 0 w 810"/>
              <a:gd name="T117" fmla="*/ 2147483646 h 810"/>
              <a:gd name="T118" fmla="*/ 2147483646 w 810"/>
              <a:gd name="T119" fmla="*/ 2147483646 h 810"/>
              <a:gd name="T120" fmla="*/ 2147483646 w 810"/>
              <a:gd name="T121" fmla="*/ 2147483646 h 810"/>
              <a:gd name="T122" fmla="*/ 2147483646 w 810"/>
              <a:gd name="T123" fmla="*/ 2147483646 h 810"/>
              <a:gd name="T124" fmla="*/ 2147483646 w 810"/>
              <a:gd name="T125" fmla="*/ 2147483646 h 81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810" h="810">
                <a:moveTo>
                  <a:pt x="784" y="654"/>
                </a:moveTo>
                <a:lnTo>
                  <a:pt x="784" y="654"/>
                </a:lnTo>
                <a:cubicBezTo>
                  <a:pt x="715" y="660"/>
                  <a:pt x="660" y="715"/>
                  <a:pt x="654" y="784"/>
                </a:cubicBezTo>
                <a:lnTo>
                  <a:pt x="155" y="784"/>
                </a:lnTo>
                <a:cubicBezTo>
                  <a:pt x="149" y="715"/>
                  <a:pt x="94" y="660"/>
                  <a:pt x="25" y="654"/>
                </a:cubicBezTo>
                <a:lnTo>
                  <a:pt x="25" y="243"/>
                </a:lnTo>
                <a:lnTo>
                  <a:pt x="78" y="401"/>
                </a:lnTo>
                <a:cubicBezTo>
                  <a:pt x="91" y="440"/>
                  <a:pt x="126" y="465"/>
                  <a:pt x="166" y="465"/>
                </a:cubicBezTo>
                <a:lnTo>
                  <a:pt x="180" y="465"/>
                </a:lnTo>
                <a:lnTo>
                  <a:pt x="180" y="478"/>
                </a:lnTo>
                <a:cubicBezTo>
                  <a:pt x="180" y="512"/>
                  <a:pt x="207" y="540"/>
                  <a:pt x="241" y="540"/>
                </a:cubicBezTo>
                <a:cubicBezTo>
                  <a:pt x="275" y="540"/>
                  <a:pt x="302" y="512"/>
                  <a:pt x="302" y="478"/>
                </a:cubicBezTo>
                <a:lnTo>
                  <a:pt x="302" y="465"/>
                </a:lnTo>
                <a:lnTo>
                  <a:pt x="506" y="465"/>
                </a:lnTo>
                <a:lnTo>
                  <a:pt x="506" y="478"/>
                </a:lnTo>
                <a:cubicBezTo>
                  <a:pt x="506" y="512"/>
                  <a:pt x="534" y="540"/>
                  <a:pt x="568" y="540"/>
                </a:cubicBezTo>
                <a:cubicBezTo>
                  <a:pt x="602" y="540"/>
                  <a:pt x="629" y="512"/>
                  <a:pt x="629" y="478"/>
                </a:cubicBezTo>
                <a:lnTo>
                  <a:pt x="629" y="465"/>
                </a:lnTo>
                <a:lnTo>
                  <a:pt x="642" y="465"/>
                </a:lnTo>
                <a:cubicBezTo>
                  <a:pt x="683" y="465"/>
                  <a:pt x="718" y="440"/>
                  <a:pt x="731" y="401"/>
                </a:cubicBezTo>
                <a:lnTo>
                  <a:pt x="784" y="243"/>
                </a:lnTo>
                <a:lnTo>
                  <a:pt x="784" y="654"/>
                </a:lnTo>
                <a:close/>
                <a:moveTo>
                  <a:pt x="784" y="747"/>
                </a:moveTo>
                <a:lnTo>
                  <a:pt x="784" y="747"/>
                </a:lnTo>
                <a:cubicBezTo>
                  <a:pt x="784" y="768"/>
                  <a:pt x="768" y="784"/>
                  <a:pt x="748" y="784"/>
                </a:cubicBezTo>
                <a:lnTo>
                  <a:pt x="679" y="784"/>
                </a:lnTo>
                <a:cubicBezTo>
                  <a:pt x="684" y="729"/>
                  <a:pt x="729" y="684"/>
                  <a:pt x="784" y="679"/>
                </a:cubicBezTo>
                <a:lnTo>
                  <a:pt x="784" y="747"/>
                </a:lnTo>
                <a:close/>
                <a:moveTo>
                  <a:pt x="61" y="784"/>
                </a:moveTo>
                <a:lnTo>
                  <a:pt x="61" y="784"/>
                </a:lnTo>
                <a:cubicBezTo>
                  <a:pt x="41" y="784"/>
                  <a:pt x="25" y="768"/>
                  <a:pt x="25" y="747"/>
                </a:cubicBezTo>
                <a:lnTo>
                  <a:pt x="25" y="679"/>
                </a:lnTo>
                <a:cubicBezTo>
                  <a:pt x="80" y="684"/>
                  <a:pt x="125" y="729"/>
                  <a:pt x="130" y="784"/>
                </a:cubicBezTo>
                <a:lnTo>
                  <a:pt x="61" y="784"/>
                </a:lnTo>
                <a:close/>
                <a:moveTo>
                  <a:pt x="278" y="425"/>
                </a:moveTo>
                <a:lnTo>
                  <a:pt x="278" y="478"/>
                </a:lnTo>
                <a:cubicBezTo>
                  <a:pt x="278" y="498"/>
                  <a:pt x="261" y="515"/>
                  <a:pt x="241" y="515"/>
                </a:cubicBezTo>
                <a:cubicBezTo>
                  <a:pt x="221" y="515"/>
                  <a:pt x="205" y="498"/>
                  <a:pt x="205" y="478"/>
                </a:cubicBezTo>
                <a:lnTo>
                  <a:pt x="205" y="425"/>
                </a:lnTo>
                <a:lnTo>
                  <a:pt x="278" y="425"/>
                </a:lnTo>
                <a:close/>
                <a:moveTo>
                  <a:pt x="604" y="425"/>
                </a:moveTo>
                <a:lnTo>
                  <a:pt x="604" y="478"/>
                </a:lnTo>
                <a:cubicBezTo>
                  <a:pt x="604" y="498"/>
                  <a:pt x="588" y="515"/>
                  <a:pt x="568" y="515"/>
                </a:cubicBezTo>
                <a:cubicBezTo>
                  <a:pt x="548" y="515"/>
                  <a:pt x="531" y="498"/>
                  <a:pt x="531" y="478"/>
                </a:cubicBezTo>
                <a:lnTo>
                  <a:pt x="531" y="425"/>
                </a:lnTo>
                <a:lnTo>
                  <a:pt x="604" y="425"/>
                </a:lnTo>
                <a:close/>
                <a:moveTo>
                  <a:pt x="32" y="138"/>
                </a:moveTo>
                <a:lnTo>
                  <a:pt x="32" y="138"/>
                </a:lnTo>
                <a:cubicBezTo>
                  <a:pt x="38" y="128"/>
                  <a:pt x="49" y="123"/>
                  <a:pt x="61" y="123"/>
                </a:cubicBezTo>
                <a:lnTo>
                  <a:pt x="747" y="123"/>
                </a:lnTo>
                <a:cubicBezTo>
                  <a:pt x="760" y="123"/>
                  <a:pt x="770" y="128"/>
                  <a:pt x="777" y="138"/>
                </a:cubicBezTo>
                <a:cubicBezTo>
                  <a:pt x="784" y="148"/>
                  <a:pt x="786" y="159"/>
                  <a:pt x="783" y="171"/>
                </a:cubicBezTo>
                <a:lnTo>
                  <a:pt x="708" y="394"/>
                </a:lnTo>
                <a:cubicBezTo>
                  <a:pt x="698" y="422"/>
                  <a:pt x="672" y="441"/>
                  <a:pt x="642" y="441"/>
                </a:cubicBezTo>
                <a:lnTo>
                  <a:pt x="629" y="441"/>
                </a:lnTo>
                <a:lnTo>
                  <a:pt x="629" y="412"/>
                </a:lnTo>
                <a:cubicBezTo>
                  <a:pt x="629" y="406"/>
                  <a:pt x="624" y="400"/>
                  <a:pt x="617" y="400"/>
                </a:cubicBezTo>
                <a:lnTo>
                  <a:pt x="519" y="400"/>
                </a:lnTo>
                <a:cubicBezTo>
                  <a:pt x="512" y="400"/>
                  <a:pt x="506" y="406"/>
                  <a:pt x="506" y="412"/>
                </a:cubicBezTo>
                <a:lnTo>
                  <a:pt x="506" y="441"/>
                </a:lnTo>
                <a:lnTo>
                  <a:pt x="302" y="441"/>
                </a:lnTo>
                <a:lnTo>
                  <a:pt x="302" y="412"/>
                </a:lnTo>
                <a:cubicBezTo>
                  <a:pt x="302" y="406"/>
                  <a:pt x="297" y="400"/>
                  <a:pt x="290" y="400"/>
                </a:cubicBezTo>
                <a:lnTo>
                  <a:pt x="192" y="400"/>
                </a:lnTo>
                <a:cubicBezTo>
                  <a:pt x="185" y="400"/>
                  <a:pt x="180" y="406"/>
                  <a:pt x="180" y="412"/>
                </a:cubicBezTo>
                <a:lnTo>
                  <a:pt x="180" y="441"/>
                </a:lnTo>
                <a:lnTo>
                  <a:pt x="166" y="441"/>
                </a:lnTo>
                <a:cubicBezTo>
                  <a:pt x="137" y="441"/>
                  <a:pt x="110" y="422"/>
                  <a:pt x="101" y="394"/>
                </a:cubicBezTo>
                <a:lnTo>
                  <a:pt x="27" y="171"/>
                </a:lnTo>
                <a:cubicBezTo>
                  <a:pt x="23" y="159"/>
                  <a:pt x="25" y="148"/>
                  <a:pt x="32" y="138"/>
                </a:cubicBezTo>
                <a:close/>
                <a:moveTo>
                  <a:pt x="253" y="78"/>
                </a:moveTo>
                <a:lnTo>
                  <a:pt x="253" y="78"/>
                </a:lnTo>
                <a:cubicBezTo>
                  <a:pt x="253" y="48"/>
                  <a:pt x="277" y="24"/>
                  <a:pt x="306" y="24"/>
                </a:cubicBezTo>
                <a:lnTo>
                  <a:pt x="502" y="24"/>
                </a:lnTo>
                <a:cubicBezTo>
                  <a:pt x="532" y="24"/>
                  <a:pt x="556" y="48"/>
                  <a:pt x="556" y="78"/>
                </a:cubicBezTo>
                <a:lnTo>
                  <a:pt x="556" y="98"/>
                </a:lnTo>
                <a:lnTo>
                  <a:pt x="253" y="98"/>
                </a:lnTo>
                <a:lnTo>
                  <a:pt x="253" y="78"/>
                </a:lnTo>
                <a:close/>
                <a:moveTo>
                  <a:pt x="797" y="124"/>
                </a:moveTo>
                <a:lnTo>
                  <a:pt x="797" y="124"/>
                </a:lnTo>
                <a:cubicBezTo>
                  <a:pt x="785" y="107"/>
                  <a:pt x="767" y="98"/>
                  <a:pt x="747" y="98"/>
                </a:cubicBezTo>
                <a:lnTo>
                  <a:pt x="580" y="98"/>
                </a:lnTo>
                <a:lnTo>
                  <a:pt x="580" y="78"/>
                </a:lnTo>
                <a:cubicBezTo>
                  <a:pt x="580" y="35"/>
                  <a:pt x="545" y="0"/>
                  <a:pt x="502" y="0"/>
                </a:cubicBezTo>
                <a:lnTo>
                  <a:pt x="306" y="0"/>
                </a:lnTo>
                <a:cubicBezTo>
                  <a:pt x="264" y="0"/>
                  <a:pt x="229" y="35"/>
                  <a:pt x="229" y="78"/>
                </a:cubicBezTo>
                <a:lnTo>
                  <a:pt x="229" y="98"/>
                </a:lnTo>
                <a:lnTo>
                  <a:pt x="61" y="98"/>
                </a:lnTo>
                <a:cubicBezTo>
                  <a:pt x="41" y="98"/>
                  <a:pt x="24" y="107"/>
                  <a:pt x="12" y="124"/>
                </a:cubicBezTo>
                <a:cubicBezTo>
                  <a:pt x="4" y="135"/>
                  <a:pt x="0" y="148"/>
                  <a:pt x="0" y="161"/>
                </a:cubicBezTo>
                <a:lnTo>
                  <a:pt x="0" y="747"/>
                </a:lnTo>
                <a:cubicBezTo>
                  <a:pt x="0" y="782"/>
                  <a:pt x="28" y="809"/>
                  <a:pt x="61" y="809"/>
                </a:cubicBezTo>
                <a:lnTo>
                  <a:pt x="748" y="809"/>
                </a:lnTo>
                <a:cubicBezTo>
                  <a:pt x="781" y="809"/>
                  <a:pt x="809" y="782"/>
                  <a:pt x="809" y="747"/>
                </a:cubicBezTo>
                <a:lnTo>
                  <a:pt x="809" y="161"/>
                </a:lnTo>
                <a:cubicBezTo>
                  <a:pt x="809" y="148"/>
                  <a:pt x="805" y="135"/>
                  <a:pt x="797" y="124"/>
                </a:cubicBezTo>
                <a:close/>
              </a:path>
            </a:pathLst>
          </a:custGeom>
          <a:solidFill>
            <a:srgbClr val="008EE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/>
          </a:p>
        </p:txBody>
      </p:sp>
      <p:sp>
        <p:nvSpPr>
          <p:cNvPr id="34" name="Freeform 11">
            <a:extLst>
              <a:ext uri="{FF2B5EF4-FFF2-40B4-BE49-F238E27FC236}">
                <a16:creationId xmlns="" xmlns:a16="http://schemas.microsoft.com/office/drawing/2014/main" id="{83379D0B-5E14-584C-9170-A03E90F88F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72278" y="1583889"/>
            <a:ext cx="276675" cy="366705"/>
          </a:xfrm>
          <a:custGeom>
            <a:avLst/>
            <a:gdLst>
              <a:gd name="T0" fmla="*/ 2147483646 w 614"/>
              <a:gd name="T1" fmla="*/ 2147483646 h 810"/>
              <a:gd name="T2" fmla="*/ 2147483646 w 614"/>
              <a:gd name="T3" fmla="*/ 2147483646 h 810"/>
              <a:gd name="T4" fmla="*/ 2147483646 w 614"/>
              <a:gd name="T5" fmla="*/ 2147483646 h 810"/>
              <a:gd name="T6" fmla="*/ 2147483646 w 614"/>
              <a:gd name="T7" fmla="*/ 2147483646 h 810"/>
              <a:gd name="T8" fmla="*/ 2147483646 w 614"/>
              <a:gd name="T9" fmla="*/ 2147483646 h 810"/>
              <a:gd name="T10" fmla="*/ 2147483646 w 614"/>
              <a:gd name="T11" fmla="*/ 2147483646 h 810"/>
              <a:gd name="T12" fmla="*/ 2147483646 w 614"/>
              <a:gd name="T13" fmla="*/ 2147483646 h 810"/>
              <a:gd name="T14" fmla="*/ 2147483646 w 614"/>
              <a:gd name="T15" fmla="*/ 2147483646 h 810"/>
              <a:gd name="T16" fmla="*/ 2147483646 w 614"/>
              <a:gd name="T17" fmla="*/ 2147483646 h 810"/>
              <a:gd name="T18" fmla="*/ 2147483646 w 614"/>
              <a:gd name="T19" fmla="*/ 2147483646 h 810"/>
              <a:gd name="T20" fmla="*/ 2147483646 w 614"/>
              <a:gd name="T21" fmla="*/ 2147483646 h 810"/>
              <a:gd name="T22" fmla="*/ 2147483646 w 614"/>
              <a:gd name="T23" fmla="*/ 2147483646 h 810"/>
              <a:gd name="T24" fmla="*/ 2147483646 w 614"/>
              <a:gd name="T25" fmla="*/ 2147483646 h 810"/>
              <a:gd name="T26" fmla="*/ 2147483646 w 614"/>
              <a:gd name="T27" fmla="*/ 2147483646 h 810"/>
              <a:gd name="T28" fmla="*/ 2147483646 w 614"/>
              <a:gd name="T29" fmla="*/ 2147483646 h 810"/>
              <a:gd name="T30" fmla="*/ 2147483646 w 614"/>
              <a:gd name="T31" fmla="*/ 2147483646 h 810"/>
              <a:gd name="T32" fmla="*/ 2147483646 w 614"/>
              <a:gd name="T33" fmla="*/ 2147483646 h 810"/>
              <a:gd name="T34" fmla="*/ 2147483646 w 614"/>
              <a:gd name="T35" fmla="*/ 2147483646 h 810"/>
              <a:gd name="T36" fmla="*/ 2147483646 w 614"/>
              <a:gd name="T37" fmla="*/ 2147483646 h 810"/>
              <a:gd name="T38" fmla="*/ 2147483646 w 614"/>
              <a:gd name="T39" fmla="*/ 2147483646 h 810"/>
              <a:gd name="T40" fmla="*/ 2147483646 w 614"/>
              <a:gd name="T41" fmla="*/ 2147483646 h 810"/>
              <a:gd name="T42" fmla="*/ 2147483646 w 614"/>
              <a:gd name="T43" fmla="*/ 2147483646 h 810"/>
              <a:gd name="T44" fmla="*/ 2147483646 w 614"/>
              <a:gd name="T45" fmla="*/ 2147483646 h 810"/>
              <a:gd name="T46" fmla="*/ 2147483646 w 614"/>
              <a:gd name="T47" fmla="*/ 2147483646 h 810"/>
              <a:gd name="T48" fmla="*/ 2147483646 w 614"/>
              <a:gd name="T49" fmla="*/ 2147483646 h 810"/>
              <a:gd name="T50" fmla="*/ 2147483646 w 614"/>
              <a:gd name="T51" fmla="*/ 2147483646 h 810"/>
              <a:gd name="T52" fmla="*/ 2147483646 w 614"/>
              <a:gd name="T53" fmla="*/ 2147483646 h 810"/>
              <a:gd name="T54" fmla="*/ 2147483646 w 614"/>
              <a:gd name="T55" fmla="*/ 2147483646 h 810"/>
              <a:gd name="T56" fmla="*/ 2147483646 w 614"/>
              <a:gd name="T57" fmla="*/ 2147483646 h 810"/>
              <a:gd name="T58" fmla="*/ 2147483646 w 614"/>
              <a:gd name="T59" fmla="*/ 2147483646 h 810"/>
              <a:gd name="T60" fmla="*/ 2147483646 w 614"/>
              <a:gd name="T61" fmla="*/ 2147483646 h 810"/>
              <a:gd name="T62" fmla="*/ 2147483646 w 614"/>
              <a:gd name="T63" fmla="*/ 2147483646 h 810"/>
              <a:gd name="T64" fmla="*/ 2147483646 w 614"/>
              <a:gd name="T65" fmla="*/ 2147483646 h 810"/>
              <a:gd name="T66" fmla="*/ 2147483646 w 614"/>
              <a:gd name="T67" fmla="*/ 2147483646 h 810"/>
              <a:gd name="T68" fmla="*/ 2147483646 w 614"/>
              <a:gd name="T69" fmla="*/ 2147483646 h 810"/>
              <a:gd name="T70" fmla="*/ 2147483646 w 614"/>
              <a:gd name="T71" fmla="*/ 2147483646 h 810"/>
              <a:gd name="T72" fmla="*/ 2147483646 w 614"/>
              <a:gd name="T73" fmla="*/ 2147483646 h 810"/>
              <a:gd name="T74" fmla="*/ 2147483646 w 614"/>
              <a:gd name="T75" fmla="*/ 2147483646 h 810"/>
              <a:gd name="T76" fmla="*/ 2147483646 w 614"/>
              <a:gd name="T77" fmla="*/ 2147483646 h 810"/>
              <a:gd name="T78" fmla="*/ 2147483646 w 614"/>
              <a:gd name="T79" fmla="*/ 2147483646 h 810"/>
              <a:gd name="T80" fmla="*/ 2147483646 w 614"/>
              <a:gd name="T81" fmla="*/ 2147483646 h 810"/>
              <a:gd name="T82" fmla="*/ 2147483646 w 614"/>
              <a:gd name="T83" fmla="*/ 2147483646 h 810"/>
              <a:gd name="T84" fmla="*/ 2147483646 w 614"/>
              <a:gd name="T85" fmla="*/ 2147483646 h 810"/>
              <a:gd name="T86" fmla="*/ 2147483646 w 614"/>
              <a:gd name="T87" fmla="*/ 0 h 810"/>
              <a:gd name="T88" fmla="*/ 2147483646 w 614"/>
              <a:gd name="T89" fmla="*/ 2147483646 h 810"/>
              <a:gd name="T90" fmla="*/ 2147483646 w 614"/>
              <a:gd name="T91" fmla="*/ 2147483646 h 810"/>
              <a:gd name="T92" fmla="*/ 2147483646 w 614"/>
              <a:gd name="T93" fmla="*/ 2147483646 h 810"/>
              <a:gd name="T94" fmla="*/ 2147483646 w 614"/>
              <a:gd name="T95" fmla="*/ 2147483646 h 810"/>
              <a:gd name="T96" fmla="*/ 2147483646 w 614"/>
              <a:gd name="T97" fmla="*/ 2147483646 h 810"/>
              <a:gd name="T98" fmla="*/ 2147483646 w 614"/>
              <a:gd name="T99" fmla="*/ 2147483646 h 81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4" h="810">
                <a:moveTo>
                  <a:pt x="507" y="505"/>
                </a:moveTo>
                <a:lnTo>
                  <a:pt x="507" y="505"/>
                </a:lnTo>
                <a:cubicBezTo>
                  <a:pt x="485" y="527"/>
                  <a:pt x="470" y="553"/>
                  <a:pt x="462" y="582"/>
                </a:cubicBezTo>
                <a:lnTo>
                  <a:pt x="318" y="582"/>
                </a:lnTo>
                <a:lnTo>
                  <a:pt x="318" y="495"/>
                </a:lnTo>
                <a:cubicBezTo>
                  <a:pt x="327" y="500"/>
                  <a:pt x="337" y="502"/>
                  <a:pt x="348" y="502"/>
                </a:cubicBezTo>
                <a:cubicBezTo>
                  <a:pt x="368" y="502"/>
                  <a:pt x="387" y="494"/>
                  <a:pt x="400" y="478"/>
                </a:cubicBezTo>
                <a:cubicBezTo>
                  <a:pt x="412" y="463"/>
                  <a:pt x="418" y="443"/>
                  <a:pt x="414" y="423"/>
                </a:cubicBezTo>
                <a:cubicBezTo>
                  <a:pt x="409" y="396"/>
                  <a:pt x="387" y="373"/>
                  <a:pt x="359" y="369"/>
                </a:cubicBezTo>
                <a:cubicBezTo>
                  <a:pt x="344" y="366"/>
                  <a:pt x="330" y="369"/>
                  <a:pt x="318" y="375"/>
                </a:cubicBezTo>
                <a:lnTo>
                  <a:pt x="318" y="319"/>
                </a:lnTo>
                <a:lnTo>
                  <a:pt x="435" y="319"/>
                </a:lnTo>
                <a:cubicBezTo>
                  <a:pt x="439" y="319"/>
                  <a:pt x="442" y="317"/>
                  <a:pt x="445" y="314"/>
                </a:cubicBezTo>
                <a:cubicBezTo>
                  <a:pt x="447" y="311"/>
                  <a:pt x="448" y="307"/>
                  <a:pt x="447" y="303"/>
                </a:cubicBezTo>
                <a:cubicBezTo>
                  <a:pt x="447" y="301"/>
                  <a:pt x="445" y="299"/>
                  <a:pt x="443" y="297"/>
                </a:cubicBezTo>
                <a:cubicBezTo>
                  <a:pt x="432" y="287"/>
                  <a:pt x="427" y="274"/>
                  <a:pt x="428" y="260"/>
                </a:cubicBezTo>
                <a:cubicBezTo>
                  <a:pt x="430" y="240"/>
                  <a:pt x="447" y="224"/>
                  <a:pt x="466" y="222"/>
                </a:cubicBezTo>
                <a:cubicBezTo>
                  <a:pt x="478" y="220"/>
                  <a:pt x="490" y="224"/>
                  <a:pt x="499" y="232"/>
                </a:cubicBezTo>
                <a:cubicBezTo>
                  <a:pt x="508" y="240"/>
                  <a:pt x="513" y="252"/>
                  <a:pt x="513" y="264"/>
                </a:cubicBezTo>
                <a:cubicBezTo>
                  <a:pt x="513" y="277"/>
                  <a:pt x="508" y="289"/>
                  <a:pt x="498" y="297"/>
                </a:cubicBezTo>
                <a:cubicBezTo>
                  <a:pt x="494" y="300"/>
                  <a:pt x="493" y="306"/>
                  <a:pt x="495" y="310"/>
                </a:cubicBezTo>
                <a:cubicBezTo>
                  <a:pt x="497" y="316"/>
                  <a:pt x="501" y="319"/>
                  <a:pt x="506" y="319"/>
                </a:cubicBezTo>
                <a:lnTo>
                  <a:pt x="588" y="319"/>
                </a:lnTo>
                <a:cubicBezTo>
                  <a:pt x="584" y="389"/>
                  <a:pt x="556" y="454"/>
                  <a:pt x="507" y="505"/>
                </a:cubicBezTo>
                <a:close/>
                <a:moveTo>
                  <a:pt x="457" y="628"/>
                </a:moveTo>
                <a:lnTo>
                  <a:pt x="457" y="712"/>
                </a:lnTo>
                <a:cubicBezTo>
                  <a:pt x="457" y="714"/>
                  <a:pt x="455" y="716"/>
                  <a:pt x="452" y="716"/>
                </a:cubicBezTo>
                <a:lnTo>
                  <a:pt x="158" y="716"/>
                </a:lnTo>
                <a:cubicBezTo>
                  <a:pt x="156" y="716"/>
                  <a:pt x="154" y="714"/>
                  <a:pt x="154" y="712"/>
                </a:cubicBezTo>
                <a:lnTo>
                  <a:pt x="154" y="674"/>
                </a:lnTo>
                <a:lnTo>
                  <a:pt x="404" y="674"/>
                </a:lnTo>
                <a:cubicBezTo>
                  <a:pt x="410" y="674"/>
                  <a:pt x="416" y="669"/>
                  <a:pt x="416" y="662"/>
                </a:cubicBezTo>
                <a:cubicBezTo>
                  <a:pt x="416" y="655"/>
                  <a:pt x="410" y="650"/>
                  <a:pt x="404" y="650"/>
                </a:cubicBezTo>
                <a:lnTo>
                  <a:pt x="154" y="650"/>
                </a:lnTo>
                <a:lnTo>
                  <a:pt x="154" y="625"/>
                </a:lnTo>
                <a:cubicBezTo>
                  <a:pt x="154" y="619"/>
                  <a:pt x="154" y="613"/>
                  <a:pt x="154" y="607"/>
                </a:cubicBezTo>
                <a:lnTo>
                  <a:pt x="458" y="607"/>
                </a:lnTo>
                <a:cubicBezTo>
                  <a:pt x="457" y="614"/>
                  <a:pt x="457" y="621"/>
                  <a:pt x="457" y="628"/>
                </a:cubicBezTo>
                <a:lnTo>
                  <a:pt x="368" y="784"/>
                </a:lnTo>
                <a:lnTo>
                  <a:pt x="243" y="784"/>
                </a:lnTo>
                <a:cubicBezTo>
                  <a:pt x="216" y="784"/>
                  <a:pt x="194" y="765"/>
                  <a:pt x="188" y="740"/>
                </a:cubicBezTo>
                <a:lnTo>
                  <a:pt x="422" y="740"/>
                </a:lnTo>
                <a:cubicBezTo>
                  <a:pt x="417" y="765"/>
                  <a:pt x="394" y="784"/>
                  <a:pt x="368" y="784"/>
                </a:cubicBezTo>
                <a:lnTo>
                  <a:pt x="457" y="628"/>
                </a:lnTo>
                <a:close/>
                <a:moveTo>
                  <a:pt x="105" y="503"/>
                </a:moveTo>
                <a:lnTo>
                  <a:pt x="105" y="503"/>
                </a:lnTo>
                <a:cubicBezTo>
                  <a:pt x="56" y="453"/>
                  <a:pt x="28" y="388"/>
                  <a:pt x="25" y="319"/>
                </a:cubicBezTo>
                <a:lnTo>
                  <a:pt x="141" y="319"/>
                </a:lnTo>
                <a:cubicBezTo>
                  <a:pt x="148" y="319"/>
                  <a:pt x="153" y="314"/>
                  <a:pt x="154" y="308"/>
                </a:cubicBezTo>
                <a:cubicBezTo>
                  <a:pt x="154" y="304"/>
                  <a:pt x="152" y="300"/>
                  <a:pt x="149" y="297"/>
                </a:cubicBezTo>
                <a:cubicBezTo>
                  <a:pt x="138" y="287"/>
                  <a:pt x="132" y="272"/>
                  <a:pt x="135" y="257"/>
                </a:cubicBezTo>
                <a:cubicBezTo>
                  <a:pt x="137" y="239"/>
                  <a:pt x="152" y="225"/>
                  <a:pt x="169" y="222"/>
                </a:cubicBezTo>
                <a:cubicBezTo>
                  <a:pt x="182" y="219"/>
                  <a:pt x="195" y="223"/>
                  <a:pt x="204" y="231"/>
                </a:cubicBezTo>
                <a:cubicBezTo>
                  <a:pt x="214" y="239"/>
                  <a:pt x="220" y="252"/>
                  <a:pt x="220" y="264"/>
                </a:cubicBezTo>
                <a:cubicBezTo>
                  <a:pt x="220" y="277"/>
                  <a:pt x="214" y="289"/>
                  <a:pt x="204" y="297"/>
                </a:cubicBezTo>
                <a:cubicBezTo>
                  <a:pt x="200" y="300"/>
                  <a:pt x="199" y="306"/>
                  <a:pt x="200" y="310"/>
                </a:cubicBezTo>
                <a:cubicBezTo>
                  <a:pt x="202" y="316"/>
                  <a:pt x="207" y="319"/>
                  <a:pt x="212" y="319"/>
                </a:cubicBezTo>
                <a:lnTo>
                  <a:pt x="293" y="319"/>
                </a:lnTo>
                <a:lnTo>
                  <a:pt x="293" y="400"/>
                </a:lnTo>
                <a:cubicBezTo>
                  <a:pt x="293" y="403"/>
                  <a:pt x="295" y="406"/>
                  <a:pt x="297" y="409"/>
                </a:cubicBezTo>
                <a:cubicBezTo>
                  <a:pt x="300" y="411"/>
                  <a:pt x="303" y="412"/>
                  <a:pt x="306" y="412"/>
                </a:cubicBezTo>
                <a:cubicBezTo>
                  <a:pt x="310" y="411"/>
                  <a:pt x="313" y="410"/>
                  <a:pt x="315" y="407"/>
                </a:cubicBezTo>
                <a:cubicBezTo>
                  <a:pt x="325" y="396"/>
                  <a:pt x="340" y="390"/>
                  <a:pt x="355" y="393"/>
                </a:cubicBezTo>
                <a:cubicBezTo>
                  <a:pt x="373" y="396"/>
                  <a:pt x="387" y="410"/>
                  <a:pt x="390" y="427"/>
                </a:cubicBezTo>
                <a:cubicBezTo>
                  <a:pt x="392" y="440"/>
                  <a:pt x="389" y="452"/>
                  <a:pt x="381" y="462"/>
                </a:cubicBezTo>
                <a:cubicBezTo>
                  <a:pt x="364" y="482"/>
                  <a:pt x="331" y="482"/>
                  <a:pt x="315" y="462"/>
                </a:cubicBezTo>
                <a:cubicBezTo>
                  <a:pt x="311" y="458"/>
                  <a:pt x="306" y="457"/>
                  <a:pt x="301" y="459"/>
                </a:cubicBezTo>
                <a:cubicBezTo>
                  <a:pt x="296" y="461"/>
                  <a:pt x="293" y="465"/>
                  <a:pt x="293" y="470"/>
                </a:cubicBezTo>
                <a:lnTo>
                  <a:pt x="293" y="582"/>
                </a:lnTo>
                <a:lnTo>
                  <a:pt x="149" y="582"/>
                </a:lnTo>
                <a:cubicBezTo>
                  <a:pt x="142" y="553"/>
                  <a:pt x="126" y="525"/>
                  <a:pt x="105" y="503"/>
                </a:cubicBezTo>
                <a:lnTo>
                  <a:pt x="293" y="25"/>
                </a:lnTo>
                <a:lnTo>
                  <a:pt x="293" y="105"/>
                </a:lnTo>
                <a:cubicBezTo>
                  <a:pt x="293" y="110"/>
                  <a:pt x="296" y="114"/>
                  <a:pt x="299" y="116"/>
                </a:cubicBezTo>
                <a:cubicBezTo>
                  <a:pt x="303" y="118"/>
                  <a:pt x="308" y="118"/>
                  <a:pt x="311" y="116"/>
                </a:cubicBezTo>
                <a:cubicBezTo>
                  <a:pt x="313" y="115"/>
                  <a:pt x="314" y="114"/>
                  <a:pt x="315" y="114"/>
                </a:cubicBezTo>
                <a:cubicBezTo>
                  <a:pt x="324" y="103"/>
                  <a:pt x="337" y="97"/>
                  <a:pt x="352" y="98"/>
                </a:cubicBezTo>
                <a:cubicBezTo>
                  <a:pt x="372" y="100"/>
                  <a:pt x="388" y="117"/>
                  <a:pt x="390" y="136"/>
                </a:cubicBezTo>
                <a:cubicBezTo>
                  <a:pt x="392" y="148"/>
                  <a:pt x="388" y="161"/>
                  <a:pt x="380" y="169"/>
                </a:cubicBezTo>
                <a:cubicBezTo>
                  <a:pt x="363" y="188"/>
                  <a:pt x="331" y="188"/>
                  <a:pt x="315" y="168"/>
                </a:cubicBezTo>
                <a:cubicBezTo>
                  <a:pt x="311" y="165"/>
                  <a:pt x="306" y="163"/>
                  <a:pt x="301" y="165"/>
                </a:cubicBezTo>
                <a:cubicBezTo>
                  <a:pt x="296" y="166"/>
                  <a:pt x="293" y="171"/>
                  <a:pt x="293" y="176"/>
                </a:cubicBezTo>
                <a:lnTo>
                  <a:pt x="293" y="294"/>
                </a:lnTo>
                <a:lnTo>
                  <a:pt x="237" y="294"/>
                </a:lnTo>
                <a:cubicBezTo>
                  <a:pt x="242" y="285"/>
                  <a:pt x="244" y="275"/>
                  <a:pt x="244" y="264"/>
                </a:cubicBezTo>
                <a:cubicBezTo>
                  <a:pt x="244" y="244"/>
                  <a:pt x="235" y="225"/>
                  <a:pt x="220" y="212"/>
                </a:cubicBezTo>
                <a:cubicBezTo>
                  <a:pt x="205" y="199"/>
                  <a:pt x="185" y="194"/>
                  <a:pt x="165" y="198"/>
                </a:cubicBezTo>
                <a:cubicBezTo>
                  <a:pt x="137" y="202"/>
                  <a:pt x="115" y="225"/>
                  <a:pt x="110" y="253"/>
                </a:cubicBezTo>
                <a:cubicBezTo>
                  <a:pt x="108" y="268"/>
                  <a:pt x="110" y="282"/>
                  <a:pt x="116" y="294"/>
                </a:cubicBezTo>
                <a:lnTo>
                  <a:pt x="25" y="294"/>
                </a:lnTo>
                <a:cubicBezTo>
                  <a:pt x="32" y="149"/>
                  <a:pt x="148" y="32"/>
                  <a:pt x="293" y="25"/>
                </a:cubicBezTo>
                <a:lnTo>
                  <a:pt x="105" y="503"/>
                </a:lnTo>
                <a:close/>
                <a:moveTo>
                  <a:pt x="318" y="25"/>
                </a:moveTo>
                <a:lnTo>
                  <a:pt x="318" y="25"/>
                </a:lnTo>
                <a:cubicBezTo>
                  <a:pt x="464" y="31"/>
                  <a:pt x="582" y="148"/>
                  <a:pt x="588" y="294"/>
                </a:cubicBezTo>
                <a:lnTo>
                  <a:pt x="531" y="294"/>
                </a:lnTo>
                <a:cubicBezTo>
                  <a:pt x="536" y="285"/>
                  <a:pt x="538" y="275"/>
                  <a:pt x="538" y="264"/>
                </a:cubicBezTo>
                <a:cubicBezTo>
                  <a:pt x="538" y="245"/>
                  <a:pt x="530" y="226"/>
                  <a:pt x="516" y="214"/>
                </a:cubicBezTo>
                <a:cubicBezTo>
                  <a:pt x="502" y="201"/>
                  <a:pt x="482" y="195"/>
                  <a:pt x="463" y="197"/>
                </a:cubicBezTo>
                <a:cubicBezTo>
                  <a:pt x="432" y="200"/>
                  <a:pt x="407" y="226"/>
                  <a:pt x="404" y="258"/>
                </a:cubicBezTo>
                <a:cubicBezTo>
                  <a:pt x="402" y="270"/>
                  <a:pt x="405" y="283"/>
                  <a:pt x="411" y="294"/>
                </a:cubicBezTo>
                <a:lnTo>
                  <a:pt x="318" y="294"/>
                </a:lnTo>
                <a:lnTo>
                  <a:pt x="318" y="201"/>
                </a:lnTo>
                <a:cubicBezTo>
                  <a:pt x="343" y="214"/>
                  <a:pt x="378" y="208"/>
                  <a:pt x="398" y="186"/>
                </a:cubicBezTo>
                <a:cubicBezTo>
                  <a:pt x="411" y="172"/>
                  <a:pt x="417" y="152"/>
                  <a:pt x="415" y="134"/>
                </a:cubicBezTo>
                <a:cubicBezTo>
                  <a:pt x="411" y="102"/>
                  <a:pt x="386" y="77"/>
                  <a:pt x="354" y="74"/>
                </a:cubicBezTo>
                <a:cubicBezTo>
                  <a:pt x="341" y="73"/>
                  <a:pt x="329" y="75"/>
                  <a:pt x="318" y="81"/>
                </a:cubicBezTo>
                <a:lnTo>
                  <a:pt x="318" y="25"/>
                </a:lnTo>
                <a:close/>
                <a:moveTo>
                  <a:pt x="307" y="0"/>
                </a:moveTo>
                <a:lnTo>
                  <a:pt x="307" y="0"/>
                </a:lnTo>
                <a:cubicBezTo>
                  <a:pt x="138" y="0"/>
                  <a:pt x="0" y="138"/>
                  <a:pt x="0" y="306"/>
                </a:cubicBezTo>
                <a:cubicBezTo>
                  <a:pt x="0" y="387"/>
                  <a:pt x="31" y="463"/>
                  <a:pt x="87" y="521"/>
                </a:cubicBezTo>
                <a:cubicBezTo>
                  <a:pt x="115" y="548"/>
                  <a:pt x="130" y="585"/>
                  <a:pt x="130" y="625"/>
                </a:cubicBezTo>
                <a:lnTo>
                  <a:pt x="130" y="712"/>
                </a:lnTo>
                <a:cubicBezTo>
                  <a:pt x="130" y="727"/>
                  <a:pt x="142" y="740"/>
                  <a:pt x="158" y="740"/>
                </a:cubicBezTo>
                <a:lnTo>
                  <a:pt x="164" y="740"/>
                </a:lnTo>
                <a:cubicBezTo>
                  <a:pt x="169" y="779"/>
                  <a:pt x="203" y="809"/>
                  <a:pt x="243" y="809"/>
                </a:cubicBezTo>
                <a:lnTo>
                  <a:pt x="368" y="809"/>
                </a:lnTo>
                <a:cubicBezTo>
                  <a:pt x="408" y="809"/>
                  <a:pt x="441" y="779"/>
                  <a:pt x="447" y="740"/>
                </a:cubicBezTo>
                <a:lnTo>
                  <a:pt x="452" y="740"/>
                </a:lnTo>
                <a:cubicBezTo>
                  <a:pt x="468" y="740"/>
                  <a:pt x="481" y="727"/>
                  <a:pt x="481" y="712"/>
                </a:cubicBezTo>
                <a:lnTo>
                  <a:pt x="481" y="628"/>
                </a:lnTo>
                <a:cubicBezTo>
                  <a:pt x="481" y="588"/>
                  <a:pt x="497" y="550"/>
                  <a:pt x="524" y="522"/>
                </a:cubicBezTo>
                <a:cubicBezTo>
                  <a:pt x="582" y="464"/>
                  <a:pt x="613" y="387"/>
                  <a:pt x="613" y="306"/>
                </a:cubicBezTo>
                <a:cubicBezTo>
                  <a:pt x="613" y="138"/>
                  <a:pt x="475" y="0"/>
                  <a:pt x="307" y="0"/>
                </a:cubicBezTo>
                <a:close/>
              </a:path>
            </a:pathLst>
          </a:custGeom>
          <a:solidFill>
            <a:srgbClr val="FF792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/>
          </a:p>
        </p:txBody>
      </p:sp>
      <p:sp>
        <p:nvSpPr>
          <p:cNvPr id="35" name="Freeform 945">
            <a:extLst>
              <a:ext uri="{FF2B5EF4-FFF2-40B4-BE49-F238E27FC236}">
                <a16:creationId xmlns="" xmlns:a16="http://schemas.microsoft.com/office/drawing/2014/main" id="{C1D7E14E-14AF-D147-A204-7AB0D3528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735" y="1581640"/>
            <a:ext cx="293144" cy="364508"/>
          </a:xfrm>
          <a:custGeom>
            <a:avLst/>
            <a:gdLst>
              <a:gd name="T0" fmla="*/ 632245 w 232462"/>
              <a:gd name="T1" fmla="*/ 3076609 h 289974"/>
              <a:gd name="T2" fmla="*/ 1993938 w 232462"/>
              <a:gd name="T3" fmla="*/ 3076609 h 289974"/>
              <a:gd name="T4" fmla="*/ 2091190 w 232462"/>
              <a:gd name="T5" fmla="*/ 2375186 h 289974"/>
              <a:gd name="T6" fmla="*/ 2038519 w 232462"/>
              <a:gd name="T7" fmla="*/ 3199466 h 289974"/>
              <a:gd name="T8" fmla="*/ 603868 w 232462"/>
              <a:gd name="T9" fmla="*/ 3195485 h 289974"/>
              <a:gd name="T10" fmla="*/ 534968 w 232462"/>
              <a:gd name="T11" fmla="*/ 2375186 h 289974"/>
              <a:gd name="T12" fmla="*/ 1193690 w 232462"/>
              <a:gd name="T13" fmla="*/ 1084957 h 289974"/>
              <a:gd name="T14" fmla="*/ 1084413 w 232462"/>
              <a:gd name="T15" fmla="*/ 1332847 h 289974"/>
              <a:gd name="T16" fmla="*/ 1290835 w 232462"/>
              <a:gd name="T17" fmla="*/ 1516759 h 289974"/>
              <a:gd name="T18" fmla="*/ 1529635 w 232462"/>
              <a:gd name="T19" fmla="*/ 1376818 h 289974"/>
              <a:gd name="T20" fmla="*/ 1468921 w 232462"/>
              <a:gd name="T21" fmla="*/ 1108951 h 289974"/>
              <a:gd name="T22" fmla="*/ 1270596 w 232462"/>
              <a:gd name="T23" fmla="*/ 713128 h 289974"/>
              <a:gd name="T24" fmla="*/ 1849413 w 232462"/>
              <a:gd name="T25" fmla="*/ 1064956 h 289974"/>
              <a:gd name="T26" fmla="*/ 1630824 w 232462"/>
              <a:gd name="T27" fmla="*/ 1384830 h 289974"/>
              <a:gd name="T28" fmla="*/ 1618692 w 232462"/>
              <a:gd name="T29" fmla="*/ 1772641 h 289974"/>
              <a:gd name="T30" fmla="*/ 987257 w 232462"/>
              <a:gd name="T31" fmla="*/ 1776636 h 289974"/>
              <a:gd name="T32" fmla="*/ 995349 w 232462"/>
              <a:gd name="T33" fmla="*/ 1384830 h 289974"/>
              <a:gd name="T34" fmla="*/ 776770 w 232462"/>
              <a:gd name="T35" fmla="*/ 1064956 h 289974"/>
              <a:gd name="T36" fmla="*/ 1306159 w 232462"/>
              <a:gd name="T37" fmla="*/ 482625 h 289974"/>
              <a:gd name="T38" fmla="*/ 2119160 w 232462"/>
              <a:gd name="T39" fmla="*/ 1276673 h 289974"/>
              <a:gd name="T40" fmla="*/ 2216743 w 232462"/>
              <a:gd name="T41" fmla="*/ 1276673 h 289974"/>
              <a:gd name="T42" fmla="*/ 1306159 w 232462"/>
              <a:gd name="T43" fmla="*/ 383378 h 289974"/>
              <a:gd name="T44" fmla="*/ 1083222 w 232462"/>
              <a:gd name="T45" fmla="*/ 251380 h 289974"/>
              <a:gd name="T46" fmla="*/ 700781 w 232462"/>
              <a:gd name="T47" fmla="*/ 417639 h 289974"/>
              <a:gd name="T48" fmla="*/ 407860 w 232462"/>
              <a:gd name="T49" fmla="*/ 710574 h 289974"/>
              <a:gd name="T50" fmla="*/ 253257 w 232462"/>
              <a:gd name="T51" fmla="*/ 1090626 h 289974"/>
              <a:gd name="T52" fmla="*/ 261393 w 232462"/>
              <a:gd name="T53" fmla="*/ 1498350 h 289974"/>
              <a:gd name="T54" fmla="*/ 428191 w 232462"/>
              <a:gd name="T55" fmla="*/ 1874447 h 289974"/>
              <a:gd name="T56" fmla="*/ 733337 w 232462"/>
              <a:gd name="T57" fmla="*/ 2159477 h 289974"/>
              <a:gd name="T58" fmla="*/ 1095420 w 232462"/>
              <a:gd name="T59" fmla="*/ 2298020 h 289974"/>
              <a:gd name="T60" fmla="*/ 1506329 w 232462"/>
              <a:gd name="T61" fmla="*/ 2309889 h 289974"/>
              <a:gd name="T62" fmla="*/ 1896907 w 232462"/>
              <a:gd name="T63" fmla="*/ 2159477 h 289974"/>
              <a:gd name="T64" fmla="*/ 2197968 w 232462"/>
              <a:gd name="T65" fmla="*/ 1874447 h 289974"/>
              <a:gd name="T66" fmla="*/ 2368839 w 232462"/>
              <a:gd name="T67" fmla="*/ 1498350 h 289974"/>
              <a:gd name="T68" fmla="*/ 2372910 w 232462"/>
              <a:gd name="T69" fmla="*/ 1090626 h 289974"/>
              <a:gd name="T70" fmla="*/ 2222381 w 232462"/>
              <a:gd name="T71" fmla="*/ 710574 h 289974"/>
              <a:gd name="T72" fmla="*/ 1929440 w 232462"/>
              <a:gd name="T73" fmla="*/ 417639 h 289974"/>
              <a:gd name="T74" fmla="*/ 1546995 w 232462"/>
              <a:gd name="T75" fmla="*/ 251380 h 289974"/>
              <a:gd name="T76" fmla="*/ 1282577 w 232462"/>
              <a:gd name="T77" fmla="*/ 5940 h 289974"/>
              <a:gd name="T78" fmla="*/ 1787059 w 232462"/>
              <a:gd name="T79" fmla="*/ 93038 h 289974"/>
              <a:gd name="T80" fmla="*/ 2214256 w 232462"/>
              <a:gd name="T81" fmla="*/ 358253 h 289974"/>
              <a:gd name="T82" fmla="*/ 2507166 w 232462"/>
              <a:gd name="T83" fmla="*/ 762044 h 289974"/>
              <a:gd name="T84" fmla="*/ 2617013 w 232462"/>
              <a:gd name="T85" fmla="*/ 1245006 h 289974"/>
              <a:gd name="T86" fmla="*/ 2531574 w 232462"/>
              <a:gd name="T87" fmla="*/ 1735895 h 289974"/>
              <a:gd name="T88" fmla="*/ 2258976 w 232462"/>
              <a:gd name="T89" fmla="*/ 2151533 h 289974"/>
              <a:gd name="T90" fmla="*/ 1839944 w 232462"/>
              <a:gd name="T91" fmla="*/ 2436573 h 289974"/>
              <a:gd name="T92" fmla="*/ 1343589 w 232462"/>
              <a:gd name="T93" fmla="*/ 2543461 h 289974"/>
              <a:gd name="T94" fmla="*/ 1083222 w 232462"/>
              <a:gd name="T95" fmla="*/ 2400937 h 289974"/>
              <a:gd name="T96" fmla="*/ 660104 w 232462"/>
              <a:gd name="T97" fmla="*/ 2226766 h 289974"/>
              <a:gd name="T98" fmla="*/ 334636 w 232462"/>
              <a:gd name="T99" fmla="*/ 1910073 h 289974"/>
              <a:gd name="T100" fmla="*/ 159692 w 232462"/>
              <a:gd name="T101" fmla="*/ 1498350 h 289974"/>
              <a:gd name="T102" fmla="*/ 159692 w 232462"/>
              <a:gd name="T103" fmla="*/ 1051026 h 289974"/>
              <a:gd name="T104" fmla="*/ 334636 w 232462"/>
              <a:gd name="T105" fmla="*/ 639327 h 289974"/>
              <a:gd name="T106" fmla="*/ 660104 w 232462"/>
              <a:gd name="T107" fmla="*/ 322629 h 289974"/>
              <a:gd name="T108" fmla="*/ 1083222 w 232462"/>
              <a:gd name="T109" fmla="*/ 152424 h 28997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32462" h="289974">
                <a:moveTo>
                  <a:pt x="51660" y="210958"/>
                </a:moveTo>
                <a:cubicBezTo>
                  <a:pt x="54171" y="210958"/>
                  <a:pt x="55965" y="212754"/>
                  <a:pt x="55965" y="215268"/>
                </a:cubicBezTo>
                <a:lnTo>
                  <a:pt x="55965" y="278840"/>
                </a:lnTo>
                <a:lnTo>
                  <a:pt x="114438" y="251903"/>
                </a:lnTo>
                <a:cubicBezTo>
                  <a:pt x="115514" y="251543"/>
                  <a:pt x="116949" y="251543"/>
                  <a:pt x="118025" y="251903"/>
                </a:cubicBezTo>
                <a:lnTo>
                  <a:pt x="176499" y="278840"/>
                </a:lnTo>
                <a:lnTo>
                  <a:pt x="176499" y="215268"/>
                </a:lnTo>
                <a:cubicBezTo>
                  <a:pt x="176499" y="212754"/>
                  <a:pt x="178292" y="210958"/>
                  <a:pt x="180445" y="210958"/>
                </a:cubicBezTo>
                <a:cubicBezTo>
                  <a:pt x="182956" y="210958"/>
                  <a:pt x="185108" y="212754"/>
                  <a:pt x="185108" y="215268"/>
                </a:cubicBezTo>
                <a:lnTo>
                  <a:pt x="185108" y="285305"/>
                </a:lnTo>
                <a:cubicBezTo>
                  <a:pt x="185108" y="287101"/>
                  <a:pt x="184391" y="288537"/>
                  <a:pt x="182956" y="289256"/>
                </a:cubicBezTo>
                <a:cubicBezTo>
                  <a:pt x="182239" y="289615"/>
                  <a:pt x="181521" y="289974"/>
                  <a:pt x="180445" y="289974"/>
                </a:cubicBezTo>
                <a:cubicBezTo>
                  <a:pt x="180086" y="289974"/>
                  <a:pt x="179369" y="289974"/>
                  <a:pt x="178651" y="289615"/>
                </a:cubicBezTo>
                <a:lnTo>
                  <a:pt x="116232" y="260882"/>
                </a:lnTo>
                <a:lnTo>
                  <a:pt x="53453" y="289615"/>
                </a:lnTo>
                <a:cubicBezTo>
                  <a:pt x="52377" y="289974"/>
                  <a:pt x="50584" y="289974"/>
                  <a:pt x="49149" y="289256"/>
                </a:cubicBezTo>
                <a:cubicBezTo>
                  <a:pt x="48072" y="288537"/>
                  <a:pt x="47355" y="287101"/>
                  <a:pt x="47355" y="285305"/>
                </a:cubicBezTo>
                <a:lnTo>
                  <a:pt x="47355" y="215268"/>
                </a:lnTo>
                <a:cubicBezTo>
                  <a:pt x="47355" y="212754"/>
                  <a:pt x="49149" y="210958"/>
                  <a:pt x="51660" y="210958"/>
                </a:cubicBezTo>
                <a:close/>
                <a:moveTo>
                  <a:pt x="116411" y="76590"/>
                </a:moveTo>
                <a:lnTo>
                  <a:pt x="105662" y="98332"/>
                </a:lnTo>
                <a:cubicBezTo>
                  <a:pt x="104946" y="99419"/>
                  <a:pt x="104229" y="100143"/>
                  <a:pt x="102438" y="100506"/>
                </a:cubicBezTo>
                <a:lnTo>
                  <a:pt x="79149" y="103767"/>
                </a:lnTo>
                <a:lnTo>
                  <a:pt x="95989" y="120798"/>
                </a:lnTo>
                <a:cubicBezTo>
                  <a:pt x="97063" y="121885"/>
                  <a:pt x="97422" y="123335"/>
                  <a:pt x="97422" y="124784"/>
                </a:cubicBezTo>
                <a:lnTo>
                  <a:pt x="93480" y="148338"/>
                </a:lnTo>
                <a:lnTo>
                  <a:pt x="114261" y="137467"/>
                </a:lnTo>
                <a:cubicBezTo>
                  <a:pt x="115695" y="136380"/>
                  <a:pt x="117128" y="136380"/>
                  <a:pt x="118203" y="137467"/>
                </a:cubicBezTo>
                <a:lnTo>
                  <a:pt x="139342" y="148338"/>
                </a:lnTo>
                <a:lnTo>
                  <a:pt x="135401" y="124784"/>
                </a:lnTo>
                <a:cubicBezTo>
                  <a:pt x="135042" y="123335"/>
                  <a:pt x="135401" y="121885"/>
                  <a:pt x="136834" y="120798"/>
                </a:cubicBezTo>
                <a:lnTo>
                  <a:pt x="153673" y="103767"/>
                </a:lnTo>
                <a:lnTo>
                  <a:pt x="130026" y="100506"/>
                </a:lnTo>
                <a:cubicBezTo>
                  <a:pt x="128593" y="100143"/>
                  <a:pt x="127518" y="99419"/>
                  <a:pt x="127160" y="98332"/>
                </a:cubicBezTo>
                <a:lnTo>
                  <a:pt x="116411" y="76590"/>
                </a:lnTo>
                <a:close/>
                <a:moveTo>
                  <a:pt x="112470" y="64632"/>
                </a:moveTo>
                <a:cubicBezTo>
                  <a:pt x="113903" y="61733"/>
                  <a:pt x="118919" y="61733"/>
                  <a:pt x="120352" y="64632"/>
                </a:cubicBezTo>
                <a:lnTo>
                  <a:pt x="133609" y="92171"/>
                </a:lnTo>
                <a:lnTo>
                  <a:pt x="163706" y="96520"/>
                </a:lnTo>
                <a:cubicBezTo>
                  <a:pt x="165497" y="96520"/>
                  <a:pt x="166930" y="97969"/>
                  <a:pt x="167289" y="99419"/>
                </a:cubicBezTo>
                <a:cubicBezTo>
                  <a:pt x="167647" y="101231"/>
                  <a:pt x="167289" y="103042"/>
                  <a:pt x="166214" y="104129"/>
                </a:cubicBezTo>
                <a:lnTo>
                  <a:pt x="144358" y="125509"/>
                </a:lnTo>
                <a:lnTo>
                  <a:pt x="149732" y="155947"/>
                </a:lnTo>
                <a:cubicBezTo>
                  <a:pt x="149732" y="157759"/>
                  <a:pt x="149374" y="159208"/>
                  <a:pt x="147941" y="160296"/>
                </a:cubicBezTo>
                <a:cubicBezTo>
                  <a:pt x="146508" y="161383"/>
                  <a:pt x="144716" y="161383"/>
                  <a:pt x="143283" y="160658"/>
                </a:cubicBezTo>
                <a:lnTo>
                  <a:pt x="116411" y="146163"/>
                </a:lnTo>
                <a:lnTo>
                  <a:pt x="89539" y="160658"/>
                </a:lnTo>
                <a:cubicBezTo>
                  <a:pt x="88823" y="160658"/>
                  <a:pt x="88106" y="161020"/>
                  <a:pt x="87390" y="161020"/>
                </a:cubicBezTo>
                <a:cubicBezTo>
                  <a:pt x="86673" y="161020"/>
                  <a:pt x="85598" y="160658"/>
                  <a:pt x="84881" y="160296"/>
                </a:cubicBezTo>
                <a:cubicBezTo>
                  <a:pt x="83448" y="159208"/>
                  <a:pt x="82732" y="157759"/>
                  <a:pt x="83090" y="155947"/>
                </a:cubicBezTo>
                <a:lnTo>
                  <a:pt x="88106" y="125509"/>
                </a:lnTo>
                <a:lnTo>
                  <a:pt x="66250" y="104129"/>
                </a:lnTo>
                <a:cubicBezTo>
                  <a:pt x="65175" y="103042"/>
                  <a:pt x="64817" y="101231"/>
                  <a:pt x="65175" y="99419"/>
                </a:cubicBezTo>
                <a:cubicBezTo>
                  <a:pt x="65892" y="97969"/>
                  <a:pt x="67325" y="96520"/>
                  <a:pt x="68758" y="96520"/>
                </a:cubicBezTo>
                <a:lnTo>
                  <a:pt x="98855" y="92171"/>
                </a:lnTo>
                <a:lnTo>
                  <a:pt x="112470" y="64632"/>
                </a:lnTo>
                <a:close/>
                <a:moveTo>
                  <a:pt x="115618" y="43741"/>
                </a:moveTo>
                <a:cubicBezTo>
                  <a:pt x="76036" y="43741"/>
                  <a:pt x="43651" y="76126"/>
                  <a:pt x="43651" y="115708"/>
                </a:cubicBezTo>
                <a:cubicBezTo>
                  <a:pt x="43651" y="155289"/>
                  <a:pt x="76036" y="187674"/>
                  <a:pt x="115618" y="187674"/>
                </a:cubicBezTo>
                <a:cubicBezTo>
                  <a:pt x="155199" y="187674"/>
                  <a:pt x="187584" y="155289"/>
                  <a:pt x="187584" y="115708"/>
                </a:cubicBezTo>
                <a:cubicBezTo>
                  <a:pt x="187584" y="76126"/>
                  <a:pt x="155199" y="43741"/>
                  <a:pt x="115618" y="43741"/>
                </a:cubicBezTo>
                <a:close/>
                <a:moveTo>
                  <a:pt x="115618" y="34745"/>
                </a:moveTo>
                <a:cubicBezTo>
                  <a:pt x="159877" y="34745"/>
                  <a:pt x="196220" y="71088"/>
                  <a:pt x="196220" y="115708"/>
                </a:cubicBezTo>
                <a:cubicBezTo>
                  <a:pt x="196220" y="159967"/>
                  <a:pt x="159877" y="196310"/>
                  <a:pt x="115618" y="196310"/>
                </a:cubicBezTo>
                <a:cubicBezTo>
                  <a:pt x="70998" y="196310"/>
                  <a:pt x="34655" y="159967"/>
                  <a:pt x="34655" y="115708"/>
                </a:cubicBezTo>
                <a:cubicBezTo>
                  <a:pt x="34655" y="71088"/>
                  <a:pt x="70998" y="34745"/>
                  <a:pt x="115618" y="34745"/>
                </a:cubicBezTo>
                <a:close/>
                <a:moveTo>
                  <a:pt x="116411" y="9866"/>
                </a:moveTo>
                <a:lnTo>
                  <a:pt x="99485" y="22065"/>
                </a:lnTo>
                <a:cubicBezTo>
                  <a:pt x="98405" y="22782"/>
                  <a:pt x="97324" y="23141"/>
                  <a:pt x="95884" y="22782"/>
                </a:cubicBezTo>
                <a:lnTo>
                  <a:pt x="75717" y="17759"/>
                </a:lnTo>
                <a:lnTo>
                  <a:pt x="64913" y="35698"/>
                </a:lnTo>
                <a:cubicBezTo>
                  <a:pt x="64193" y="36775"/>
                  <a:pt x="63112" y="37492"/>
                  <a:pt x="62032" y="37851"/>
                </a:cubicBezTo>
                <a:lnTo>
                  <a:pt x="41144" y="40721"/>
                </a:lnTo>
                <a:lnTo>
                  <a:pt x="37903" y="61531"/>
                </a:lnTo>
                <a:cubicBezTo>
                  <a:pt x="37903" y="62607"/>
                  <a:pt x="37183" y="63684"/>
                  <a:pt x="36103" y="64401"/>
                </a:cubicBezTo>
                <a:lnTo>
                  <a:pt x="18096" y="75165"/>
                </a:lnTo>
                <a:lnTo>
                  <a:pt x="23138" y="95257"/>
                </a:lnTo>
                <a:cubicBezTo>
                  <a:pt x="23498" y="96333"/>
                  <a:pt x="23138" y="97768"/>
                  <a:pt x="22418" y="98845"/>
                </a:cubicBezTo>
                <a:lnTo>
                  <a:pt x="10174" y="115708"/>
                </a:lnTo>
                <a:lnTo>
                  <a:pt x="22418" y="132212"/>
                </a:lnTo>
                <a:cubicBezTo>
                  <a:pt x="23138" y="133288"/>
                  <a:pt x="23498" y="134723"/>
                  <a:pt x="23138" y="135799"/>
                </a:cubicBezTo>
                <a:lnTo>
                  <a:pt x="18096" y="156250"/>
                </a:lnTo>
                <a:lnTo>
                  <a:pt x="36103" y="167014"/>
                </a:lnTo>
                <a:cubicBezTo>
                  <a:pt x="37183" y="167731"/>
                  <a:pt x="37903" y="168449"/>
                  <a:pt x="37903" y="169884"/>
                </a:cubicBezTo>
                <a:lnTo>
                  <a:pt x="41144" y="190335"/>
                </a:lnTo>
                <a:lnTo>
                  <a:pt x="62032" y="193564"/>
                </a:lnTo>
                <a:cubicBezTo>
                  <a:pt x="63112" y="193564"/>
                  <a:pt x="64193" y="194640"/>
                  <a:pt x="64913" y="195717"/>
                </a:cubicBezTo>
                <a:lnTo>
                  <a:pt x="75717" y="213656"/>
                </a:lnTo>
                <a:lnTo>
                  <a:pt x="95884" y="208274"/>
                </a:lnTo>
                <a:cubicBezTo>
                  <a:pt x="96244" y="208274"/>
                  <a:pt x="96604" y="208274"/>
                  <a:pt x="96964" y="208274"/>
                </a:cubicBezTo>
                <a:cubicBezTo>
                  <a:pt x="97685" y="208274"/>
                  <a:pt x="98765" y="208633"/>
                  <a:pt x="99485" y="209350"/>
                </a:cubicBezTo>
                <a:lnTo>
                  <a:pt x="116411" y="221549"/>
                </a:lnTo>
                <a:lnTo>
                  <a:pt x="133337" y="209350"/>
                </a:lnTo>
                <a:cubicBezTo>
                  <a:pt x="134417" y="208274"/>
                  <a:pt x="135498" y="208274"/>
                  <a:pt x="136938" y="208274"/>
                </a:cubicBezTo>
                <a:lnTo>
                  <a:pt x="157105" y="213656"/>
                </a:lnTo>
                <a:lnTo>
                  <a:pt x="167909" y="195717"/>
                </a:lnTo>
                <a:cubicBezTo>
                  <a:pt x="168629" y="194640"/>
                  <a:pt x="169710" y="193564"/>
                  <a:pt x="170790" y="193564"/>
                </a:cubicBezTo>
                <a:lnTo>
                  <a:pt x="191678" y="190335"/>
                </a:lnTo>
                <a:lnTo>
                  <a:pt x="194559" y="169884"/>
                </a:lnTo>
                <a:cubicBezTo>
                  <a:pt x="194559" y="168449"/>
                  <a:pt x="195639" y="167731"/>
                  <a:pt x="196719" y="167014"/>
                </a:cubicBezTo>
                <a:lnTo>
                  <a:pt x="214726" y="156250"/>
                </a:lnTo>
                <a:lnTo>
                  <a:pt x="209684" y="135799"/>
                </a:lnTo>
                <a:cubicBezTo>
                  <a:pt x="209324" y="134723"/>
                  <a:pt x="209684" y="133288"/>
                  <a:pt x="210044" y="132212"/>
                </a:cubicBezTo>
                <a:lnTo>
                  <a:pt x="222648" y="115708"/>
                </a:lnTo>
                <a:lnTo>
                  <a:pt x="210044" y="98845"/>
                </a:lnTo>
                <a:cubicBezTo>
                  <a:pt x="209684" y="97768"/>
                  <a:pt x="209324" y="96333"/>
                  <a:pt x="209684" y="95257"/>
                </a:cubicBezTo>
                <a:lnTo>
                  <a:pt x="214726" y="75165"/>
                </a:lnTo>
                <a:lnTo>
                  <a:pt x="196719" y="64401"/>
                </a:lnTo>
                <a:cubicBezTo>
                  <a:pt x="195639" y="63684"/>
                  <a:pt x="194559" y="62607"/>
                  <a:pt x="194559" y="61531"/>
                </a:cubicBezTo>
                <a:lnTo>
                  <a:pt x="191678" y="40721"/>
                </a:lnTo>
                <a:lnTo>
                  <a:pt x="170790" y="37851"/>
                </a:lnTo>
                <a:cubicBezTo>
                  <a:pt x="169710" y="37492"/>
                  <a:pt x="168629" y="36775"/>
                  <a:pt x="167909" y="35698"/>
                </a:cubicBezTo>
                <a:lnTo>
                  <a:pt x="157105" y="17759"/>
                </a:lnTo>
                <a:lnTo>
                  <a:pt x="136938" y="22782"/>
                </a:lnTo>
                <a:cubicBezTo>
                  <a:pt x="135498" y="23141"/>
                  <a:pt x="134417" y="22782"/>
                  <a:pt x="133337" y="22065"/>
                </a:cubicBezTo>
                <a:lnTo>
                  <a:pt x="116411" y="9866"/>
                </a:lnTo>
                <a:close/>
                <a:moveTo>
                  <a:pt x="113530" y="538"/>
                </a:moveTo>
                <a:cubicBezTo>
                  <a:pt x="115331" y="-180"/>
                  <a:pt x="117492" y="-180"/>
                  <a:pt x="118932" y="538"/>
                </a:cubicBezTo>
                <a:lnTo>
                  <a:pt x="136938" y="13813"/>
                </a:lnTo>
                <a:lnTo>
                  <a:pt x="158186" y="8431"/>
                </a:lnTo>
                <a:cubicBezTo>
                  <a:pt x="159986" y="8072"/>
                  <a:pt x="161787" y="8790"/>
                  <a:pt x="162867" y="10225"/>
                </a:cubicBezTo>
                <a:lnTo>
                  <a:pt x="174392" y="29240"/>
                </a:lnTo>
                <a:lnTo>
                  <a:pt x="195999" y="32469"/>
                </a:lnTo>
                <a:cubicBezTo>
                  <a:pt x="197800" y="32828"/>
                  <a:pt x="199240" y="34263"/>
                  <a:pt x="199960" y="36416"/>
                </a:cubicBezTo>
                <a:lnTo>
                  <a:pt x="202842" y="57943"/>
                </a:lnTo>
                <a:lnTo>
                  <a:pt x="221928" y="69066"/>
                </a:lnTo>
                <a:cubicBezTo>
                  <a:pt x="223369" y="70142"/>
                  <a:pt x="224449" y="72295"/>
                  <a:pt x="224089" y="74088"/>
                </a:cubicBezTo>
                <a:lnTo>
                  <a:pt x="218687" y="95257"/>
                </a:lnTo>
                <a:lnTo>
                  <a:pt x="231652" y="112837"/>
                </a:lnTo>
                <a:cubicBezTo>
                  <a:pt x="232732" y="114631"/>
                  <a:pt x="232732" y="116784"/>
                  <a:pt x="231652" y="118219"/>
                </a:cubicBezTo>
                <a:lnTo>
                  <a:pt x="218687" y="135799"/>
                </a:lnTo>
                <a:lnTo>
                  <a:pt x="224089" y="157327"/>
                </a:lnTo>
                <a:cubicBezTo>
                  <a:pt x="224449" y="159121"/>
                  <a:pt x="223369" y="160914"/>
                  <a:pt x="221928" y="161991"/>
                </a:cubicBezTo>
                <a:lnTo>
                  <a:pt x="202842" y="173113"/>
                </a:lnTo>
                <a:lnTo>
                  <a:pt x="199960" y="194999"/>
                </a:lnTo>
                <a:cubicBezTo>
                  <a:pt x="199240" y="196793"/>
                  <a:pt x="197800" y="198587"/>
                  <a:pt x="195999" y="198587"/>
                </a:cubicBezTo>
                <a:lnTo>
                  <a:pt x="174392" y="201816"/>
                </a:lnTo>
                <a:lnTo>
                  <a:pt x="162867" y="220831"/>
                </a:lnTo>
                <a:cubicBezTo>
                  <a:pt x="161787" y="222267"/>
                  <a:pt x="159986" y="222984"/>
                  <a:pt x="158186" y="222625"/>
                </a:cubicBezTo>
                <a:lnTo>
                  <a:pt x="136938" y="217602"/>
                </a:lnTo>
                <a:lnTo>
                  <a:pt x="118932" y="230519"/>
                </a:lnTo>
                <a:cubicBezTo>
                  <a:pt x="118212" y="231236"/>
                  <a:pt x="117131" y="231236"/>
                  <a:pt x="116411" y="231236"/>
                </a:cubicBezTo>
                <a:cubicBezTo>
                  <a:pt x="115331" y="231236"/>
                  <a:pt x="114610" y="231236"/>
                  <a:pt x="113530" y="230519"/>
                </a:cubicBezTo>
                <a:lnTo>
                  <a:pt x="95884" y="217602"/>
                </a:lnTo>
                <a:lnTo>
                  <a:pt x="74636" y="222625"/>
                </a:lnTo>
                <a:cubicBezTo>
                  <a:pt x="72836" y="222984"/>
                  <a:pt x="70675" y="222267"/>
                  <a:pt x="69595" y="220831"/>
                </a:cubicBezTo>
                <a:lnTo>
                  <a:pt x="58431" y="201816"/>
                </a:lnTo>
                <a:lnTo>
                  <a:pt x="36823" y="198587"/>
                </a:lnTo>
                <a:cubicBezTo>
                  <a:pt x="35022" y="198587"/>
                  <a:pt x="33222" y="196793"/>
                  <a:pt x="32862" y="194999"/>
                </a:cubicBezTo>
                <a:lnTo>
                  <a:pt x="29620" y="173113"/>
                </a:lnTo>
                <a:lnTo>
                  <a:pt x="10534" y="161991"/>
                </a:lnTo>
                <a:cubicBezTo>
                  <a:pt x="9093" y="160914"/>
                  <a:pt x="8373" y="159121"/>
                  <a:pt x="8733" y="157327"/>
                </a:cubicBezTo>
                <a:lnTo>
                  <a:pt x="14135" y="135799"/>
                </a:lnTo>
                <a:lnTo>
                  <a:pt x="810" y="118219"/>
                </a:lnTo>
                <a:cubicBezTo>
                  <a:pt x="-270" y="116784"/>
                  <a:pt x="-270" y="114631"/>
                  <a:pt x="810" y="112837"/>
                </a:cubicBezTo>
                <a:lnTo>
                  <a:pt x="14135" y="95257"/>
                </a:lnTo>
                <a:lnTo>
                  <a:pt x="8733" y="74088"/>
                </a:lnTo>
                <a:cubicBezTo>
                  <a:pt x="8373" y="72295"/>
                  <a:pt x="9093" y="70142"/>
                  <a:pt x="10534" y="69066"/>
                </a:cubicBezTo>
                <a:lnTo>
                  <a:pt x="29620" y="57943"/>
                </a:lnTo>
                <a:lnTo>
                  <a:pt x="32862" y="36416"/>
                </a:lnTo>
                <a:cubicBezTo>
                  <a:pt x="33222" y="34263"/>
                  <a:pt x="35022" y="32828"/>
                  <a:pt x="36823" y="32469"/>
                </a:cubicBezTo>
                <a:lnTo>
                  <a:pt x="58431" y="29240"/>
                </a:lnTo>
                <a:lnTo>
                  <a:pt x="69595" y="10225"/>
                </a:lnTo>
                <a:cubicBezTo>
                  <a:pt x="70675" y="8790"/>
                  <a:pt x="72836" y="8072"/>
                  <a:pt x="74636" y="8431"/>
                </a:cubicBezTo>
                <a:lnTo>
                  <a:pt x="95884" y="13813"/>
                </a:lnTo>
                <a:lnTo>
                  <a:pt x="113530" y="538"/>
                </a:lnTo>
                <a:close/>
              </a:path>
            </a:pathLst>
          </a:custGeom>
          <a:solidFill>
            <a:srgbClr val="78BC14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36" name="Freeform 947">
            <a:extLst>
              <a:ext uri="{FF2B5EF4-FFF2-40B4-BE49-F238E27FC236}">
                <a16:creationId xmlns="" xmlns:a16="http://schemas.microsoft.com/office/drawing/2014/main" id="{B4B56E54-09AF-7341-AB83-346B368E9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96883" y="1583889"/>
            <a:ext cx="350235" cy="366705"/>
          </a:xfrm>
          <a:custGeom>
            <a:avLst/>
            <a:gdLst>
              <a:gd name="T0" fmla="*/ 2102423 w 279041"/>
              <a:gd name="T1" fmla="*/ 2336560 h 291739"/>
              <a:gd name="T2" fmla="*/ 2102423 w 279041"/>
              <a:gd name="T3" fmla="*/ 2436995 h 291739"/>
              <a:gd name="T4" fmla="*/ 1736729 w 279041"/>
              <a:gd name="T5" fmla="*/ 2386777 h 291739"/>
              <a:gd name="T6" fmla="*/ 377534 w 279041"/>
              <a:gd name="T7" fmla="*/ 2336560 h 291739"/>
              <a:gd name="T8" fmla="*/ 1593824 w 279041"/>
              <a:gd name="T9" fmla="*/ 2386777 h 291739"/>
              <a:gd name="T10" fmla="*/ 377534 w 279041"/>
              <a:gd name="T11" fmla="*/ 2436995 h 291739"/>
              <a:gd name="T12" fmla="*/ 377534 w 279041"/>
              <a:gd name="T13" fmla="*/ 2336560 h 291739"/>
              <a:gd name="T14" fmla="*/ 2293929 w 279041"/>
              <a:gd name="T15" fmla="*/ 2005238 h 291739"/>
              <a:gd name="T16" fmla="*/ 2293929 w 279041"/>
              <a:gd name="T17" fmla="*/ 2105850 h 291739"/>
              <a:gd name="T18" fmla="*/ 1736729 w 279041"/>
              <a:gd name="T19" fmla="*/ 2053523 h 291739"/>
              <a:gd name="T20" fmla="*/ 1020007 w 279041"/>
              <a:gd name="T21" fmla="*/ 2005238 h 291739"/>
              <a:gd name="T22" fmla="*/ 1454895 w 279041"/>
              <a:gd name="T23" fmla="*/ 2053523 h 291739"/>
              <a:gd name="T24" fmla="*/ 1020007 w 279041"/>
              <a:gd name="T25" fmla="*/ 2105850 h 291739"/>
              <a:gd name="T26" fmla="*/ 1020007 w 279041"/>
              <a:gd name="T27" fmla="*/ 2005238 h 291739"/>
              <a:gd name="T28" fmla="*/ 2171604 w 279041"/>
              <a:gd name="T29" fmla="*/ 1691381 h 291739"/>
              <a:gd name="T30" fmla="*/ 2171604 w 279041"/>
              <a:gd name="T31" fmla="*/ 1791979 h 291739"/>
              <a:gd name="T32" fmla="*/ 1736729 w 279041"/>
              <a:gd name="T33" fmla="*/ 1743693 h 291739"/>
              <a:gd name="T34" fmla="*/ 1019316 w 279041"/>
              <a:gd name="T35" fmla="*/ 1691381 h 291739"/>
              <a:gd name="T36" fmla="*/ 1576528 w 279041"/>
              <a:gd name="T37" fmla="*/ 1743693 h 291739"/>
              <a:gd name="T38" fmla="*/ 1019316 w 279041"/>
              <a:gd name="T39" fmla="*/ 1791979 h 291739"/>
              <a:gd name="T40" fmla="*/ 1019316 w 279041"/>
              <a:gd name="T41" fmla="*/ 1691381 h 291739"/>
              <a:gd name="T42" fmla="*/ 428666 w 279041"/>
              <a:gd name="T43" fmla="*/ 2006721 h 291739"/>
              <a:gd name="T44" fmla="*/ 748363 w 279041"/>
              <a:gd name="T45" fmla="*/ 1455296 h 291739"/>
              <a:gd name="T46" fmla="*/ 1783483 w 279041"/>
              <a:gd name="T47" fmla="*/ 1360082 h 291739"/>
              <a:gd name="T48" fmla="*/ 2340684 w 279041"/>
              <a:gd name="T49" fmla="*/ 1410301 h 291739"/>
              <a:gd name="T50" fmla="*/ 1783483 w 279041"/>
              <a:gd name="T51" fmla="*/ 1460525 h 291739"/>
              <a:gd name="T52" fmla="*/ 1783483 w 279041"/>
              <a:gd name="T53" fmla="*/ 1360082 h 291739"/>
              <a:gd name="T54" fmla="*/ 1525873 w 279041"/>
              <a:gd name="T55" fmla="*/ 1360082 h 291739"/>
              <a:gd name="T56" fmla="*/ 1525873 w 279041"/>
              <a:gd name="T57" fmla="*/ 1460525 h 291739"/>
              <a:gd name="T58" fmla="*/ 972573 w 279041"/>
              <a:gd name="T59" fmla="*/ 1410301 h 291739"/>
              <a:gd name="T60" fmla="*/ 377349 w 279041"/>
              <a:gd name="T61" fmla="*/ 1360082 h 291739"/>
              <a:gd name="T62" fmla="*/ 847054 w 279041"/>
              <a:gd name="T63" fmla="*/ 1407695 h 291739"/>
              <a:gd name="T64" fmla="*/ 795752 w 279041"/>
              <a:gd name="T65" fmla="*/ 2105902 h 291739"/>
              <a:gd name="T66" fmla="*/ 329987 w 279041"/>
              <a:gd name="T67" fmla="*/ 2054334 h 291739"/>
              <a:gd name="T68" fmla="*/ 377349 w 279041"/>
              <a:gd name="T69" fmla="*/ 1360082 h 291739"/>
              <a:gd name="T70" fmla="*/ 2293929 w 279041"/>
              <a:gd name="T71" fmla="*/ 1046210 h 291739"/>
              <a:gd name="T72" fmla="*/ 2293929 w 279041"/>
              <a:gd name="T73" fmla="*/ 1146823 h 291739"/>
              <a:gd name="T74" fmla="*/ 1736729 w 279041"/>
              <a:gd name="T75" fmla="*/ 1094504 h 291739"/>
              <a:gd name="T76" fmla="*/ 377534 w 279041"/>
              <a:gd name="T77" fmla="*/ 1046210 h 291739"/>
              <a:gd name="T78" fmla="*/ 1593824 w 279041"/>
              <a:gd name="T79" fmla="*/ 1094504 h 291739"/>
              <a:gd name="T80" fmla="*/ 377534 w 279041"/>
              <a:gd name="T81" fmla="*/ 1146823 h 291739"/>
              <a:gd name="T82" fmla="*/ 377534 w 279041"/>
              <a:gd name="T83" fmla="*/ 1046210 h 291739"/>
              <a:gd name="T84" fmla="*/ 2663748 w 279041"/>
              <a:gd name="T85" fmla="*/ 2764764 h 291739"/>
              <a:gd name="T86" fmla="*/ 483251 w 279041"/>
              <a:gd name="T87" fmla="*/ 2812299 h 291739"/>
              <a:gd name="T88" fmla="*/ 2954478 w 279041"/>
              <a:gd name="T89" fmla="*/ 3105420 h 291739"/>
              <a:gd name="T90" fmla="*/ 2663748 w 279041"/>
              <a:gd name="T91" fmla="*/ 483251 h 291739"/>
              <a:gd name="T92" fmla="*/ 428440 w 279041"/>
              <a:gd name="T93" fmla="*/ 721093 h 291739"/>
              <a:gd name="T94" fmla="*/ 2259547 w 279041"/>
              <a:gd name="T95" fmla="*/ 429739 h 291739"/>
              <a:gd name="T96" fmla="*/ 377243 w 279041"/>
              <a:gd name="T97" fmla="*/ 331293 h 291739"/>
              <a:gd name="T98" fmla="*/ 2358000 w 279041"/>
              <a:gd name="T99" fmla="*/ 382465 h 291739"/>
              <a:gd name="T100" fmla="*/ 2310743 w 279041"/>
              <a:gd name="T101" fmla="*/ 815580 h 291739"/>
              <a:gd name="T102" fmla="*/ 329987 w 279041"/>
              <a:gd name="T103" fmla="*/ 768358 h 291739"/>
              <a:gd name="T104" fmla="*/ 377243 w 279041"/>
              <a:gd name="T105" fmla="*/ 331293 h 291739"/>
              <a:gd name="T106" fmla="*/ 98246 w 279041"/>
              <a:gd name="T107" fmla="*/ 2717241 h 291739"/>
              <a:gd name="T108" fmla="*/ 2569462 w 279041"/>
              <a:gd name="T109" fmla="*/ 95082 h 291739"/>
              <a:gd name="T110" fmla="*/ 47167 w 279041"/>
              <a:gd name="T111" fmla="*/ 0 h 291739"/>
              <a:gd name="T112" fmla="*/ 2663748 w 279041"/>
              <a:gd name="T113" fmla="*/ 47507 h 291739"/>
              <a:gd name="T114" fmla="*/ 3001616 w 279041"/>
              <a:gd name="T115" fmla="*/ 388179 h 291739"/>
              <a:gd name="T116" fmla="*/ 3052695 w 279041"/>
              <a:gd name="T117" fmla="*/ 3152941 h 291739"/>
              <a:gd name="T118" fmla="*/ 432175 w 279041"/>
              <a:gd name="T119" fmla="*/ 3204428 h 291739"/>
              <a:gd name="T120" fmla="*/ 385020 w 279041"/>
              <a:gd name="T121" fmla="*/ 2812299 h 291739"/>
              <a:gd name="T122" fmla="*/ 0 w 279041"/>
              <a:gd name="T123" fmla="*/ 2764764 h 291739"/>
              <a:gd name="T124" fmla="*/ 47167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rgbClr val="10C085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37" name="Freeform 949">
            <a:extLst>
              <a:ext uri="{FF2B5EF4-FFF2-40B4-BE49-F238E27FC236}">
                <a16:creationId xmlns="" xmlns:a16="http://schemas.microsoft.com/office/drawing/2014/main" id="{5CDA2387-8FFF-E048-AC0B-DC0FDFCDE4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0581" y="1583889"/>
            <a:ext cx="365606" cy="366704"/>
          </a:xfrm>
          <a:custGeom>
            <a:avLst/>
            <a:gdLst>
              <a:gd name="T0" fmla="*/ 873075 w 291288"/>
              <a:gd name="T1" fmla="*/ 2795955 h 291739"/>
              <a:gd name="T2" fmla="*/ 825138 w 291288"/>
              <a:gd name="T3" fmla="*/ 3109255 h 291739"/>
              <a:gd name="T4" fmla="*/ 1567832 w 291288"/>
              <a:gd name="T5" fmla="*/ 3109255 h 291739"/>
              <a:gd name="T6" fmla="*/ 1567832 w 291288"/>
              <a:gd name="T7" fmla="*/ 2795955 h 291739"/>
              <a:gd name="T8" fmla="*/ 932966 w 291288"/>
              <a:gd name="T9" fmla="*/ 2427114 h 291739"/>
              <a:gd name="T10" fmla="*/ 889032 w 291288"/>
              <a:gd name="T11" fmla="*/ 2696803 h 291739"/>
              <a:gd name="T12" fmla="*/ 1615749 w 291288"/>
              <a:gd name="T13" fmla="*/ 2696803 h 291739"/>
              <a:gd name="T14" fmla="*/ 1663649 w 291288"/>
              <a:gd name="T15" fmla="*/ 2748367 h 291739"/>
              <a:gd name="T16" fmla="*/ 1663649 w 291288"/>
              <a:gd name="T17" fmla="*/ 3109255 h 291739"/>
              <a:gd name="T18" fmla="*/ 2973334 w 291288"/>
              <a:gd name="T19" fmla="*/ 3109255 h 291739"/>
              <a:gd name="T20" fmla="*/ 1603782 w 291288"/>
              <a:gd name="T21" fmla="*/ 2427114 h 291739"/>
              <a:gd name="T22" fmla="*/ 322044 w 291288"/>
              <a:gd name="T23" fmla="*/ 2427114 h 291739"/>
              <a:gd name="T24" fmla="*/ 114416 w 291288"/>
              <a:gd name="T25" fmla="*/ 3109255 h 291739"/>
              <a:gd name="T26" fmla="*/ 725308 w 291288"/>
              <a:gd name="T27" fmla="*/ 3109255 h 291739"/>
              <a:gd name="T28" fmla="*/ 837119 w 291288"/>
              <a:gd name="T29" fmla="*/ 2427114 h 291739"/>
              <a:gd name="T30" fmla="*/ 2861559 w 291288"/>
              <a:gd name="T31" fmla="*/ 2268491 h 291739"/>
              <a:gd name="T32" fmla="*/ 2178738 w 291288"/>
              <a:gd name="T33" fmla="*/ 2609551 h 291739"/>
              <a:gd name="T34" fmla="*/ 3101105 w 291288"/>
              <a:gd name="T35" fmla="*/ 3065636 h 291739"/>
              <a:gd name="T36" fmla="*/ 2090912 w 291288"/>
              <a:gd name="T37" fmla="*/ 1911559 h 291739"/>
              <a:gd name="T38" fmla="*/ 1695617 w 291288"/>
              <a:gd name="T39" fmla="*/ 2367632 h 291739"/>
              <a:gd name="T40" fmla="*/ 2070956 w 291288"/>
              <a:gd name="T41" fmla="*/ 2550070 h 291739"/>
              <a:gd name="T42" fmla="*/ 2833573 w 291288"/>
              <a:gd name="T43" fmla="*/ 2173303 h 291739"/>
              <a:gd name="T44" fmla="*/ 2753701 w 291288"/>
              <a:gd name="T45" fmla="*/ 1911559 h 291739"/>
              <a:gd name="T46" fmla="*/ 1020803 w 291288"/>
              <a:gd name="T47" fmla="*/ 1911559 h 291739"/>
              <a:gd name="T48" fmla="*/ 952932 w 291288"/>
              <a:gd name="T49" fmla="*/ 2331935 h 291739"/>
              <a:gd name="T50" fmla="*/ 1495937 w 291288"/>
              <a:gd name="T51" fmla="*/ 2331935 h 291739"/>
              <a:gd name="T52" fmla="*/ 1140594 w 291288"/>
              <a:gd name="T53" fmla="*/ 1911559 h 291739"/>
              <a:gd name="T54" fmla="*/ 477753 w 291288"/>
              <a:gd name="T55" fmla="*/ 1911559 h 291739"/>
              <a:gd name="T56" fmla="*/ 349984 w 291288"/>
              <a:gd name="T57" fmla="*/ 2331935 h 291739"/>
              <a:gd name="T58" fmla="*/ 853117 w 291288"/>
              <a:gd name="T59" fmla="*/ 2331935 h 291739"/>
              <a:gd name="T60" fmla="*/ 920988 w 291288"/>
              <a:gd name="T61" fmla="*/ 1911559 h 291739"/>
              <a:gd name="T62" fmla="*/ 1615749 w 291288"/>
              <a:gd name="T63" fmla="*/ 566600 h 291739"/>
              <a:gd name="T64" fmla="*/ 1277311 w 291288"/>
              <a:gd name="T65" fmla="*/ 907845 h 291739"/>
              <a:gd name="T66" fmla="*/ 1615749 w 291288"/>
              <a:gd name="T67" fmla="*/ 1245099 h 291739"/>
              <a:gd name="T68" fmla="*/ 1954201 w 291288"/>
              <a:gd name="T69" fmla="*/ 907845 h 291739"/>
              <a:gd name="T70" fmla="*/ 1615749 w 291288"/>
              <a:gd name="T71" fmla="*/ 566600 h 291739"/>
              <a:gd name="T72" fmla="*/ 1615749 w 291288"/>
              <a:gd name="T73" fmla="*/ 471356 h 291739"/>
              <a:gd name="T74" fmla="*/ 2053733 w 291288"/>
              <a:gd name="T75" fmla="*/ 907845 h 291739"/>
              <a:gd name="T76" fmla="*/ 1615749 w 291288"/>
              <a:gd name="T77" fmla="*/ 1340336 h 291739"/>
              <a:gd name="T78" fmla="*/ 1177757 w 291288"/>
              <a:gd name="T79" fmla="*/ 907845 h 291739"/>
              <a:gd name="T80" fmla="*/ 1615749 w 291288"/>
              <a:gd name="T81" fmla="*/ 471356 h 291739"/>
              <a:gd name="T82" fmla="*/ 1615749 w 291288"/>
              <a:gd name="T83" fmla="*/ 95201 h 291739"/>
              <a:gd name="T84" fmla="*/ 809176 w 291288"/>
              <a:gd name="T85" fmla="*/ 896289 h 291739"/>
              <a:gd name="T86" fmla="*/ 1615749 w 291288"/>
              <a:gd name="T87" fmla="*/ 2312106 h 291739"/>
              <a:gd name="T88" fmla="*/ 2418321 w 291288"/>
              <a:gd name="T89" fmla="*/ 896289 h 291739"/>
              <a:gd name="T90" fmla="*/ 1615749 w 291288"/>
              <a:gd name="T91" fmla="*/ 95201 h 291739"/>
              <a:gd name="T92" fmla="*/ 1615749 w 291288"/>
              <a:gd name="T93" fmla="*/ 0 h 291739"/>
              <a:gd name="T94" fmla="*/ 2514142 w 291288"/>
              <a:gd name="T95" fmla="*/ 896289 h 291739"/>
              <a:gd name="T96" fmla="*/ 2154774 w 291288"/>
              <a:gd name="T97" fmla="*/ 1812402 h 291739"/>
              <a:gd name="T98" fmla="*/ 2789634 w 291288"/>
              <a:gd name="T99" fmla="*/ 1812402 h 291739"/>
              <a:gd name="T100" fmla="*/ 2833573 w 291288"/>
              <a:gd name="T101" fmla="*/ 1848099 h 291739"/>
              <a:gd name="T102" fmla="*/ 3224882 w 291288"/>
              <a:gd name="T103" fmla="*/ 3140984 h 291739"/>
              <a:gd name="T104" fmla="*/ 3220897 w 291288"/>
              <a:gd name="T105" fmla="*/ 3188573 h 291739"/>
              <a:gd name="T106" fmla="*/ 3180961 w 291288"/>
              <a:gd name="T107" fmla="*/ 3208396 h 291739"/>
              <a:gd name="T108" fmla="*/ 46558 w 291288"/>
              <a:gd name="T109" fmla="*/ 3208396 h 291739"/>
              <a:gd name="T110" fmla="*/ 6633 w 291288"/>
              <a:gd name="T111" fmla="*/ 3188573 h 291739"/>
              <a:gd name="T112" fmla="*/ 2641 w 291288"/>
              <a:gd name="T113" fmla="*/ 3140984 h 291739"/>
              <a:gd name="T114" fmla="*/ 393917 w 291288"/>
              <a:gd name="T115" fmla="*/ 1848099 h 291739"/>
              <a:gd name="T116" fmla="*/ 441828 w 291288"/>
              <a:gd name="T117" fmla="*/ 1812402 h 291739"/>
              <a:gd name="T118" fmla="*/ 1068706 w 291288"/>
              <a:gd name="T119" fmla="*/ 1812402 h 291739"/>
              <a:gd name="T120" fmla="*/ 713343 w 291288"/>
              <a:gd name="T121" fmla="*/ 896289 h 291739"/>
              <a:gd name="T122" fmla="*/ 1615749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 anchor="ctr"/>
          <a:lstStyle/>
          <a:p>
            <a:endParaRPr lang="en-US" sz="525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45928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57172"/>
            <a:ext cx="7464515" cy="1170130"/>
          </a:xfrm>
        </p:spPr>
        <p:txBody>
          <a:bodyPr/>
          <a:lstStyle/>
          <a:p>
            <a:r>
              <a:rPr lang="en-US" altLang="zh-TW" dirty="0" smtClean="0"/>
              <a:t>Agenda Slide</a:t>
            </a:r>
            <a:endParaRPr lang="zh-TW" altLang="en-US" dirty="0"/>
          </a:p>
        </p:txBody>
      </p:sp>
      <p:sp>
        <p:nvSpPr>
          <p:cNvPr id="6" name="Diamond 5">
            <a:extLst>
              <a:ext uri="{FF2B5EF4-FFF2-40B4-BE49-F238E27FC236}">
                <a16:creationId xmlns="" xmlns:a16="http://schemas.microsoft.com/office/drawing/2014/main" id="{D75AB539-68A9-3C4B-B57C-4B023BAA9F3A}"/>
              </a:ext>
            </a:extLst>
          </p:cNvPr>
          <p:cNvSpPr/>
          <p:nvPr/>
        </p:nvSpPr>
        <p:spPr>
          <a:xfrm>
            <a:off x="642910" y="1291145"/>
            <a:ext cx="720000" cy="72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="" xmlns:a16="http://schemas.microsoft.com/office/drawing/2014/main" id="{BFCE72D1-9595-B548-9B7A-3AB6307C5326}"/>
              </a:ext>
            </a:extLst>
          </p:cNvPr>
          <p:cNvSpPr/>
          <p:nvPr/>
        </p:nvSpPr>
        <p:spPr>
          <a:xfrm>
            <a:off x="642910" y="2152199"/>
            <a:ext cx="720000" cy="720000"/>
          </a:xfrm>
          <a:prstGeom prst="ellipse">
            <a:avLst/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6A05D8C9-5455-EA48-8E04-21E0F5A2CAF0}"/>
              </a:ext>
            </a:extLst>
          </p:cNvPr>
          <p:cNvSpPr/>
          <p:nvPr/>
        </p:nvSpPr>
        <p:spPr>
          <a:xfrm>
            <a:off x="642910" y="3005822"/>
            <a:ext cx="720000" cy="720000"/>
          </a:xfrm>
          <a:prstGeom prst="ellipse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4EA92EBE-3574-CF4B-A0BC-50832EA98EB8}"/>
              </a:ext>
            </a:extLst>
          </p:cNvPr>
          <p:cNvSpPr/>
          <p:nvPr/>
        </p:nvSpPr>
        <p:spPr>
          <a:xfrm>
            <a:off x="642910" y="3852014"/>
            <a:ext cx="720000" cy="720000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83459D4-4AF6-6F47-8BB4-1CA1BBA68B26}"/>
              </a:ext>
            </a:extLst>
          </p:cNvPr>
          <p:cNvSpPr txBox="1"/>
          <p:nvPr/>
        </p:nvSpPr>
        <p:spPr>
          <a:xfrm>
            <a:off x="1788139" y="1256026"/>
            <a:ext cx="176490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57A9006D-9130-1E4E-9BCB-9B466D13EEEE}"/>
              </a:ext>
            </a:extLst>
          </p:cNvPr>
          <p:cNvSpPr txBox="1">
            <a:spLocks/>
          </p:cNvSpPr>
          <p:nvPr/>
        </p:nvSpPr>
        <p:spPr>
          <a:xfrm>
            <a:off x="1788139" y="1631724"/>
            <a:ext cx="3423681" cy="368049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91323FD-D35D-8B4C-A558-83041901AC81}"/>
              </a:ext>
            </a:extLst>
          </p:cNvPr>
          <p:cNvSpPr txBox="1"/>
          <p:nvPr/>
        </p:nvSpPr>
        <p:spPr>
          <a:xfrm>
            <a:off x="1788139" y="2117081"/>
            <a:ext cx="176490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="" xmlns:a16="http://schemas.microsoft.com/office/drawing/2014/main" id="{5DCFD89A-6769-9844-BEB1-765488F6BD29}"/>
              </a:ext>
            </a:extLst>
          </p:cNvPr>
          <p:cNvSpPr txBox="1">
            <a:spLocks/>
          </p:cNvSpPr>
          <p:nvPr/>
        </p:nvSpPr>
        <p:spPr>
          <a:xfrm>
            <a:off x="1788139" y="2492779"/>
            <a:ext cx="3423681" cy="353879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1B73627-1A60-2045-A632-2803AA27F966}"/>
              </a:ext>
            </a:extLst>
          </p:cNvPr>
          <p:cNvSpPr txBox="1"/>
          <p:nvPr/>
        </p:nvSpPr>
        <p:spPr>
          <a:xfrm>
            <a:off x="1788139" y="2970704"/>
            <a:ext cx="176490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5F49052D-848B-994C-896A-1E934C97EB86}"/>
              </a:ext>
            </a:extLst>
          </p:cNvPr>
          <p:cNvSpPr txBox="1">
            <a:spLocks/>
          </p:cNvSpPr>
          <p:nvPr/>
        </p:nvSpPr>
        <p:spPr>
          <a:xfrm>
            <a:off x="1788139" y="3346402"/>
            <a:ext cx="3423681" cy="368049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90AF846-2830-6844-9427-F751719FEB92}"/>
              </a:ext>
            </a:extLst>
          </p:cNvPr>
          <p:cNvSpPr txBox="1"/>
          <p:nvPr/>
        </p:nvSpPr>
        <p:spPr>
          <a:xfrm>
            <a:off x="1788139" y="3816896"/>
            <a:ext cx="176490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="" xmlns:a16="http://schemas.microsoft.com/office/drawing/2014/main" id="{DDD24781-0F52-4B44-BE07-602F7E243425}"/>
              </a:ext>
            </a:extLst>
          </p:cNvPr>
          <p:cNvSpPr txBox="1">
            <a:spLocks/>
          </p:cNvSpPr>
          <p:nvPr/>
        </p:nvSpPr>
        <p:spPr>
          <a:xfrm>
            <a:off x="1788139" y="4192594"/>
            <a:ext cx="3423681" cy="368049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B171435-CE3B-DA48-ABAF-76E18E9E7D13}"/>
              </a:ext>
            </a:extLst>
          </p:cNvPr>
          <p:cNvSpPr txBox="1"/>
          <p:nvPr/>
        </p:nvSpPr>
        <p:spPr>
          <a:xfrm>
            <a:off x="838442" y="1414916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2EDFA74-273E-6741-9B19-FEDEFBFA1B5C}"/>
              </a:ext>
            </a:extLst>
          </p:cNvPr>
          <p:cNvSpPr txBox="1"/>
          <p:nvPr/>
        </p:nvSpPr>
        <p:spPr>
          <a:xfrm>
            <a:off x="838442" y="2275970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792AAC7-9301-134C-88BB-2FEEB9D9B9C1}"/>
              </a:ext>
            </a:extLst>
          </p:cNvPr>
          <p:cNvSpPr txBox="1"/>
          <p:nvPr/>
        </p:nvSpPr>
        <p:spPr>
          <a:xfrm>
            <a:off x="838442" y="3129593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7ACDA49-4331-6540-A832-1EA4CFC38BA8}"/>
              </a:ext>
            </a:extLst>
          </p:cNvPr>
          <p:cNvSpPr txBox="1"/>
          <p:nvPr/>
        </p:nvSpPr>
        <p:spPr>
          <a:xfrm>
            <a:off x="838442" y="3975785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93616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38">
            <a:extLst>
              <a:ext uri="{FF2B5EF4-FFF2-40B4-BE49-F238E27FC236}">
                <a16:creationId xmlns="" xmlns:a16="http://schemas.microsoft.com/office/drawing/2014/main" id="{911C71C1-8C6E-2F48-AFBB-C56C30A77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2711"/>
            <a:ext cx="2199308" cy="290500"/>
          </a:xfrm>
          <a:custGeom>
            <a:avLst/>
            <a:gdLst>
              <a:gd name="T0" fmla="*/ 2859 w 2860"/>
              <a:gd name="T1" fmla="*/ 991 h 992"/>
              <a:gd name="T2" fmla="*/ 0 w 2860"/>
              <a:gd name="T3" fmla="*/ 991 h 992"/>
              <a:gd name="T4" fmla="*/ 0 w 2860"/>
              <a:gd name="T5" fmla="*/ 0 h 992"/>
              <a:gd name="T6" fmla="*/ 2859 w 2860"/>
              <a:gd name="T7" fmla="*/ 0 h 992"/>
              <a:gd name="T8" fmla="*/ 2859 w 2860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0" h="992">
                <a:moveTo>
                  <a:pt x="2859" y="991"/>
                </a:moveTo>
                <a:lnTo>
                  <a:pt x="0" y="991"/>
                </a:lnTo>
                <a:lnTo>
                  <a:pt x="0" y="0"/>
                </a:lnTo>
                <a:lnTo>
                  <a:pt x="2859" y="0"/>
                </a:lnTo>
                <a:lnTo>
                  <a:pt x="2859" y="991"/>
                </a:lnTo>
              </a:path>
            </a:pathLst>
          </a:custGeom>
          <a:solidFill>
            <a:srgbClr val="008EE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9" name="Freeform 442">
            <a:extLst>
              <a:ext uri="{FF2B5EF4-FFF2-40B4-BE49-F238E27FC236}">
                <a16:creationId xmlns="" xmlns:a16="http://schemas.microsoft.com/office/drawing/2014/main" id="{3407CBDC-E834-8445-8F10-C39A7E74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866" y="2822711"/>
            <a:ext cx="1585050" cy="290500"/>
          </a:xfrm>
          <a:custGeom>
            <a:avLst/>
            <a:gdLst>
              <a:gd name="T0" fmla="*/ 2859 w 2860"/>
              <a:gd name="T1" fmla="*/ 991 h 992"/>
              <a:gd name="T2" fmla="*/ 0 w 2860"/>
              <a:gd name="T3" fmla="*/ 991 h 992"/>
              <a:gd name="T4" fmla="*/ 0 w 2860"/>
              <a:gd name="T5" fmla="*/ 0 h 992"/>
              <a:gd name="T6" fmla="*/ 2859 w 2860"/>
              <a:gd name="T7" fmla="*/ 0 h 992"/>
              <a:gd name="T8" fmla="*/ 2859 w 2860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0" h="992">
                <a:moveTo>
                  <a:pt x="2859" y="991"/>
                </a:moveTo>
                <a:lnTo>
                  <a:pt x="0" y="991"/>
                </a:lnTo>
                <a:lnTo>
                  <a:pt x="0" y="0"/>
                </a:lnTo>
                <a:lnTo>
                  <a:pt x="2859" y="0"/>
                </a:lnTo>
                <a:lnTo>
                  <a:pt x="2859" y="991"/>
                </a:lnTo>
              </a:path>
            </a:pathLst>
          </a:custGeom>
          <a:solidFill>
            <a:srgbClr val="2CBAB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3" name="Freeform 446">
            <a:extLst>
              <a:ext uri="{FF2B5EF4-FFF2-40B4-BE49-F238E27FC236}">
                <a16:creationId xmlns="" xmlns:a16="http://schemas.microsoft.com/office/drawing/2014/main" id="{B2A9B18F-4257-5048-9DE0-336244A3E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475" y="2822711"/>
            <a:ext cx="1585050" cy="290500"/>
          </a:xfrm>
          <a:custGeom>
            <a:avLst/>
            <a:gdLst>
              <a:gd name="T0" fmla="*/ 2859 w 2860"/>
              <a:gd name="T1" fmla="*/ 991 h 992"/>
              <a:gd name="T2" fmla="*/ 0 w 2860"/>
              <a:gd name="T3" fmla="*/ 991 h 992"/>
              <a:gd name="T4" fmla="*/ 0 w 2860"/>
              <a:gd name="T5" fmla="*/ 0 h 992"/>
              <a:gd name="T6" fmla="*/ 2859 w 2860"/>
              <a:gd name="T7" fmla="*/ 0 h 992"/>
              <a:gd name="T8" fmla="*/ 2859 w 2860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0" h="992">
                <a:moveTo>
                  <a:pt x="2859" y="991"/>
                </a:moveTo>
                <a:lnTo>
                  <a:pt x="0" y="991"/>
                </a:lnTo>
                <a:lnTo>
                  <a:pt x="0" y="0"/>
                </a:lnTo>
                <a:lnTo>
                  <a:pt x="2859" y="0"/>
                </a:lnTo>
                <a:lnTo>
                  <a:pt x="2859" y="991"/>
                </a:lnTo>
              </a:path>
            </a:pathLst>
          </a:custGeom>
          <a:solidFill>
            <a:srgbClr val="FF792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7" name="Freeform 450">
            <a:extLst>
              <a:ext uri="{FF2B5EF4-FFF2-40B4-BE49-F238E27FC236}">
                <a16:creationId xmlns="" xmlns:a16="http://schemas.microsoft.com/office/drawing/2014/main" id="{F2DCA501-A469-F74B-BD4A-226CFD3A7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524" y="2822711"/>
            <a:ext cx="1582609" cy="290500"/>
          </a:xfrm>
          <a:custGeom>
            <a:avLst/>
            <a:gdLst>
              <a:gd name="T0" fmla="*/ 2857 w 2858"/>
              <a:gd name="T1" fmla="*/ 991 h 992"/>
              <a:gd name="T2" fmla="*/ 0 w 2858"/>
              <a:gd name="T3" fmla="*/ 991 h 992"/>
              <a:gd name="T4" fmla="*/ 0 w 2858"/>
              <a:gd name="T5" fmla="*/ 0 h 992"/>
              <a:gd name="T6" fmla="*/ 2857 w 2858"/>
              <a:gd name="T7" fmla="*/ 0 h 992"/>
              <a:gd name="T8" fmla="*/ 2857 w 2858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8" h="992">
                <a:moveTo>
                  <a:pt x="2857" y="991"/>
                </a:moveTo>
                <a:lnTo>
                  <a:pt x="0" y="991"/>
                </a:lnTo>
                <a:lnTo>
                  <a:pt x="0" y="0"/>
                </a:lnTo>
                <a:lnTo>
                  <a:pt x="2857" y="0"/>
                </a:lnTo>
                <a:lnTo>
                  <a:pt x="2857" y="991"/>
                </a:lnTo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21" name="Freeform 454">
            <a:extLst>
              <a:ext uri="{FF2B5EF4-FFF2-40B4-BE49-F238E27FC236}">
                <a16:creationId xmlns="" xmlns:a16="http://schemas.microsoft.com/office/drawing/2014/main" id="{A5CD0F7C-930A-B240-B93B-B1D5F6FA3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692" y="2822711"/>
            <a:ext cx="2199307" cy="290500"/>
          </a:xfrm>
          <a:custGeom>
            <a:avLst/>
            <a:gdLst>
              <a:gd name="T0" fmla="*/ 2860 w 2861"/>
              <a:gd name="T1" fmla="*/ 991 h 992"/>
              <a:gd name="T2" fmla="*/ 0 w 2861"/>
              <a:gd name="T3" fmla="*/ 991 h 992"/>
              <a:gd name="T4" fmla="*/ 0 w 2861"/>
              <a:gd name="T5" fmla="*/ 0 h 992"/>
              <a:gd name="T6" fmla="*/ 2860 w 2861"/>
              <a:gd name="T7" fmla="*/ 0 h 992"/>
              <a:gd name="T8" fmla="*/ 2860 w 2861"/>
              <a:gd name="T9" fmla="*/ 991 h 9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61" h="992">
                <a:moveTo>
                  <a:pt x="2860" y="991"/>
                </a:moveTo>
                <a:lnTo>
                  <a:pt x="0" y="991"/>
                </a:lnTo>
                <a:lnTo>
                  <a:pt x="0" y="0"/>
                </a:lnTo>
                <a:lnTo>
                  <a:pt x="2860" y="0"/>
                </a:lnTo>
                <a:lnTo>
                  <a:pt x="2860" y="991"/>
                </a:lnTo>
              </a:path>
            </a:pathLst>
          </a:custGeom>
          <a:solidFill>
            <a:srgbClr val="8AB82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7" name="Freeform 440">
            <a:extLst>
              <a:ext uri="{FF2B5EF4-FFF2-40B4-BE49-F238E27FC236}">
                <a16:creationId xmlns="" xmlns:a16="http://schemas.microsoft.com/office/drawing/2014/main" id="{87AF65AD-241B-3E43-B587-C2995CEEF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678" y="3850715"/>
            <a:ext cx="745759" cy="745759"/>
          </a:xfrm>
          <a:custGeom>
            <a:avLst/>
            <a:gdLst>
              <a:gd name="T0" fmla="*/ 1595 w 1596"/>
              <a:gd name="T1" fmla="*/ 797 h 1595"/>
              <a:gd name="T2" fmla="*/ 1595 w 1596"/>
              <a:gd name="T3" fmla="*/ 797 h 1595"/>
              <a:gd name="T4" fmla="*/ 798 w 1596"/>
              <a:gd name="T5" fmla="*/ 1594 h 1595"/>
              <a:gd name="T6" fmla="*/ 798 w 1596"/>
              <a:gd name="T7" fmla="*/ 1594 h 1595"/>
              <a:gd name="T8" fmla="*/ 0 w 1596"/>
              <a:gd name="T9" fmla="*/ 797 h 1595"/>
              <a:gd name="T10" fmla="*/ 0 w 1596"/>
              <a:gd name="T11" fmla="*/ 797 h 1595"/>
              <a:gd name="T12" fmla="*/ 798 w 1596"/>
              <a:gd name="T13" fmla="*/ 0 h 1595"/>
              <a:gd name="T14" fmla="*/ 798 w 1596"/>
              <a:gd name="T15" fmla="*/ 0 h 1595"/>
              <a:gd name="T16" fmla="*/ 1595 w 1596"/>
              <a:gd name="T17" fmla="*/ 797 h 1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5">
                <a:moveTo>
                  <a:pt x="1595" y="797"/>
                </a:moveTo>
                <a:lnTo>
                  <a:pt x="1595" y="797"/>
                </a:lnTo>
                <a:cubicBezTo>
                  <a:pt x="1595" y="1237"/>
                  <a:pt x="1238" y="1594"/>
                  <a:pt x="798" y="1594"/>
                </a:cubicBezTo>
                <a:lnTo>
                  <a:pt x="798" y="1594"/>
                </a:lnTo>
                <a:cubicBezTo>
                  <a:pt x="357" y="1594"/>
                  <a:pt x="0" y="1237"/>
                  <a:pt x="0" y="797"/>
                </a:cubicBezTo>
                <a:lnTo>
                  <a:pt x="0" y="797"/>
                </a:lnTo>
                <a:cubicBezTo>
                  <a:pt x="0" y="357"/>
                  <a:pt x="357" y="0"/>
                  <a:pt x="798" y="0"/>
                </a:cubicBezTo>
                <a:lnTo>
                  <a:pt x="798" y="0"/>
                </a:lnTo>
                <a:cubicBezTo>
                  <a:pt x="1238" y="0"/>
                  <a:pt x="1595" y="357"/>
                  <a:pt x="1595" y="797"/>
                </a:cubicBezTo>
              </a:path>
            </a:pathLst>
          </a:custGeom>
          <a:solidFill>
            <a:srgbClr val="2CBAB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8" name="Freeform 441">
            <a:extLst>
              <a:ext uri="{FF2B5EF4-FFF2-40B4-BE49-F238E27FC236}">
                <a16:creationId xmlns="" xmlns:a16="http://schemas.microsoft.com/office/drawing/2014/main" id="{9AA8CA35-CB8B-D745-8FAF-99A8268AF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895" y="3111810"/>
            <a:ext cx="36000" cy="741638"/>
          </a:xfrm>
          <a:custGeom>
            <a:avLst/>
            <a:gdLst>
              <a:gd name="T0" fmla="*/ 94 w 95"/>
              <a:gd name="T1" fmla="*/ 0 h 1588"/>
              <a:gd name="T2" fmla="*/ 0 w 95"/>
              <a:gd name="T3" fmla="*/ 0 h 1588"/>
              <a:gd name="T4" fmla="*/ 0 w 95"/>
              <a:gd name="T5" fmla="*/ 1587 h 1588"/>
              <a:gd name="T6" fmla="*/ 94 w 95"/>
              <a:gd name="T7" fmla="*/ 1587 h 1588"/>
              <a:gd name="T8" fmla="*/ 94 w 95"/>
              <a:gd name="T9" fmla="*/ 0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588">
                <a:moveTo>
                  <a:pt x="94" y="0"/>
                </a:moveTo>
                <a:lnTo>
                  <a:pt x="0" y="0"/>
                </a:lnTo>
                <a:lnTo>
                  <a:pt x="0" y="1587"/>
                </a:lnTo>
                <a:lnTo>
                  <a:pt x="94" y="1587"/>
                </a:lnTo>
                <a:lnTo>
                  <a:pt x="94" y="0"/>
                </a:lnTo>
              </a:path>
            </a:pathLst>
          </a:custGeom>
          <a:solidFill>
            <a:srgbClr val="2CBAB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0" name="Freeform 443">
            <a:extLst>
              <a:ext uri="{FF2B5EF4-FFF2-40B4-BE49-F238E27FC236}">
                <a16:creationId xmlns="" xmlns:a16="http://schemas.microsoft.com/office/drawing/2014/main" id="{226250E5-8E70-194D-BCC4-0424526E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394" y="2892765"/>
            <a:ext cx="148328" cy="148328"/>
          </a:xfrm>
          <a:custGeom>
            <a:avLst/>
            <a:gdLst>
              <a:gd name="T0" fmla="*/ 315 w 316"/>
              <a:gd name="T1" fmla="*/ 157 h 316"/>
              <a:gd name="T2" fmla="*/ 315 w 316"/>
              <a:gd name="T3" fmla="*/ 157 h 316"/>
              <a:gd name="T4" fmla="*/ 158 w 316"/>
              <a:gd name="T5" fmla="*/ 315 h 316"/>
              <a:gd name="T6" fmla="*/ 158 w 316"/>
              <a:gd name="T7" fmla="*/ 315 h 316"/>
              <a:gd name="T8" fmla="*/ 0 w 316"/>
              <a:gd name="T9" fmla="*/ 157 h 316"/>
              <a:gd name="T10" fmla="*/ 0 w 316"/>
              <a:gd name="T11" fmla="*/ 157 h 316"/>
              <a:gd name="T12" fmla="*/ 158 w 316"/>
              <a:gd name="T13" fmla="*/ 0 h 316"/>
              <a:gd name="T14" fmla="*/ 158 w 316"/>
              <a:gd name="T15" fmla="*/ 0 h 316"/>
              <a:gd name="T16" fmla="*/ 315 w 316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6" h="316">
                <a:moveTo>
                  <a:pt x="315" y="157"/>
                </a:moveTo>
                <a:lnTo>
                  <a:pt x="315" y="157"/>
                </a:lnTo>
                <a:cubicBezTo>
                  <a:pt x="315" y="244"/>
                  <a:pt x="244" y="315"/>
                  <a:pt x="158" y="315"/>
                </a:cubicBezTo>
                <a:lnTo>
                  <a:pt x="158" y="315"/>
                </a:lnTo>
                <a:cubicBezTo>
                  <a:pt x="71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1" y="0"/>
                  <a:pt x="158" y="0"/>
                </a:cubicBezTo>
                <a:lnTo>
                  <a:pt x="158" y="0"/>
                </a:lnTo>
                <a:cubicBezTo>
                  <a:pt x="244" y="0"/>
                  <a:pt x="315" y="70"/>
                  <a:pt x="315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1" name="Freeform 444">
            <a:extLst>
              <a:ext uri="{FF2B5EF4-FFF2-40B4-BE49-F238E27FC236}">
                <a16:creationId xmlns="" xmlns:a16="http://schemas.microsoft.com/office/drawing/2014/main" id="{1F3D2CA6-E31D-6C4A-B6A2-A57C44227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898" y="1645886"/>
            <a:ext cx="745759" cy="745759"/>
          </a:xfrm>
          <a:custGeom>
            <a:avLst/>
            <a:gdLst>
              <a:gd name="T0" fmla="*/ 1595 w 1596"/>
              <a:gd name="T1" fmla="*/ 797 h 1596"/>
              <a:gd name="T2" fmla="*/ 1595 w 1596"/>
              <a:gd name="T3" fmla="*/ 797 h 1596"/>
              <a:gd name="T4" fmla="*/ 797 w 1596"/>
              <a:gd name="T5" fmla="*/ 1595 h 1596"/>
              <a:gd name="T6" fmla="*/ 797 w 1596"/>
              <a:gd name="T7" fmla="*/ 1595 h 1596"/>
              <a:gd name="T8" fmla="*/ 0 w 1596"/>
              <a:gd name="T9" fmla="*/ 797 h 1596"/>
              <a:gd name="T10" fmla="*/ 0 w 1596"/>
              <a:gd name="T11" fmla="*/ 797 h 1596"/>
              <a:gd name="T12" fmla="*/ 797 w 1596"/>
              <a:gd name="T13" fmla="*/ 0 h 1596"/>
              <a:gd name="T14" fmla="*/ 797 w 1596"/>
              <a:gd name="T15" fmla="*/ 0 h 1596"/>
              <a:gd name="T16" fmla="*/ 1595 w 1596"/>
              <a:gd name="T17" fmla="*/ 79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595" y="797"/>
                </a:moveTo>
                <a:lnTo>
                  <a:pt x="1595" y="797"/>
                </a:lnTo>
                <a:cubicBezTo>
                  <a:pt x="1595" y="1238"/>
                  <a:pt x="1238" y="1595"/>
                  <a:pt x="797" y="1595"/>
                </a:cubicBezTo>
                <a:lnTo>
                  <a:pt x="797" y="1595"/>
                </a:lnTo>
                <a:cubicBezTo>
                  <a:pt x="357" y="1595"/>
                  <a:pt x="0" y="1238"/>
                  <a:pt x="0" y="797"/>
                </a:cubicBez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797" y="0"/>
                </a:lnTo>
                <a:cubicBezTo>
                  <a:pt x="1238" y="0"/>
                  <a:pt x="1595" y="357"/>
                  <a:pt x="1595" y="797"/>
                </a:cubicBezTo>
              </a:path>
            </a:pathLst>
          </a:custGeom>
          <a:solidFill>
            <a:srgbClr val="FF792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2" name="Freeform 445">
            <a:extLst>
              <a:ext uri="{FF2B5EF4-FFF2-40B4-BE49-F238E27FC236}">
                <a16:creationId xmlns="" xmlns:a16="http://schemas.microsoft.com/office/drawing/2014/main" id="{A3D3C292-2E07-F24E-B6A2-67488B6C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0115" y="2098082"/>
            <a:ext cx="36000" cy="741638"/>
          </a:xfrm>
          <a:custGeom>
            <a:avLst/>
            <a:gdLst>
              <a:gd name="T0" fmla="*/ 95 w 96"/>
              <a:gd name="T1" fmla="*/ 0 h 1586"/>
              <a:gd name="T2" fmla="*/ 0 w 96"/>
              <a:gd name="T3" fmla="*/ 0 h 1586"/>
              <a:gd name="T4" fmla="*/ 0 w 96"/>
              <a:gd name="T5" fmla="*/ 1585 h 1586"/>
              <a:gd name="T6" fmla="*/ 95 w 96"/>
              <a:gd name="T7" fmla="*/ 1585 h 1586"/>
              <a:gd name="T8" fmla="*/ 95 w 96"/>
              <a:gd name="T9" fmla="*/ 0 h 1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586">
                <a:moveTo>
                  <a:pt x="95" y="0"/>
                </a:moveTo>
                <a:lnTo>
                  <a:pt x="0" y="0"/>
                </a:lnTo>
                <a:lnTo>
                  <a:pt x="0" y="1585"/>
                </a:lnTo>
                <a:lnTo>
                  <a:pt x="95" y="1585"/>
                </a:lnTo>
                <a:lnTo>
                  <a:pt x="95" y="0"/>
                </a:lnTo>
              </a:path>
            </a:pathLst>
          </a:custGeom>
          <a:solidFill>
            <a:srgbClr val="FF792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4" name="Freeform 447">
            <a:extLst>
              <a:ext uri="{FF2B5EF4-FFF2-40B4-BE49-F238E27FC236}">
                <a16:creationId xmlns="" xmlns:a16="http://schemas.microsoft.com/office/drawing/2014/main" id="{6AA05BD6-B4E5-364F-86D9-503488FFA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614" y="2892765"/>
            <a:ext cx="146268" cy="148328"/>
          </a:xfrm>
          <a:custGeom>
            <a:avLst/>
            <a:gdLst>
              <a:gd name="T0" fmla="*/ 314 w 315"/>
              <a:gd name="T1" fmla="*/ 157 h 316"/>
              <a:gd name="T2" fmla="*/ 314 w 315"/>
              <a:gd name="T3" fmla="*/ 157 h 316"/>
              <a:gd name="T4" fmla="*/ 157 w 315"/>
              <a:gd name="T5" fmla="*/ 315 h 316"/>
              <a:gd name="T6" fmla="*/ 157 w 315"/>
              <a:gd name="T7" fmla="*/ 315 h 316"/>
              <a:gd name="T8" fmla="*/ 0 w 315"/>
              <a:gd name="T9" fmla="*/ 157 h 316"/>
              <a:gd name="T10" fmla="*/ 0 w 315"/>
              <a:gd name="T11" fmla="*/ 157 h 316"/>
              <a:gd name="T12" fmla="*/ 157 w 315"/>
              <a:gd name="T13" fmla="*/ 0 h 316"/>
              <a:gd name="T14" fmla="*/ 157 w 315"/>
              <a:gd name="T15" fmla="*/ 0 h 316"/>
              <a:gd name="T16" fmla="*/ 314 w 315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" h="316">
                <a:moveTo>
                  <a:pt x="314" y="157"/>
                </a:moveTo>
                <a:lnTo>
                  <a:pt x="314" y="157"/>
                </a:lnTo>
                <a:cubicBezTo>
                  <a:pt x="314" y="244"/>
                  <a:pt x="244" y="315"/>
                  <a:pt x="157" y="315"/>
                </a:cubicBezTo>
                <a:lnTo>
                  <a:pt x="157" y="315"/>
                </a:lnTo>
                <a:cubicBezTo>
                  <a:pt x="71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1" y="0"/>
                  <a:pt x="157" y="0"/>
                </a:cubicBezTo>
                <a:lnTo>
                  <a:pt x="157" y="0"/>
                </a:lnTo>
                <a:cubicBezTo>
                  <a:pt x="244" y="0"/>
                  <a:pt x="314" y="70"/>
                  <a:pt x="314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5" name="Freeform 448">
            <a:extLst>
              <a:ext uri="{FF2B5EF4-FFF2-40B4-BE49-F238E27FC236}">
                <a16:creationId xmlns="" xmlns:a16="http://schemas.microsoft.com/office/drawing/2014/main" id="{1AD143A3-BB37-164F-8296-FE249640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118" y="3564361"/>
            <a:ext cx="745759" cy="745759"/>
          </a:xfrm>
          <a:custGeom>
            <a:avLst/>
            <a:gdLst>
              <a:gd name="T0" fmla="*/ 1595 w 1596"/>
              <a:gd name="T1" fmla="*/ 797 h 1596"/>
              <a:gd name="T2" fmla="*/ 1595 w 1596"/>
              <a:gd name="T3" fmla="*/ 797 h 1596"/>
              <a:gd name="T4" fmla="*/ 797 w 1596"/>
              <a:gd name="T5" fmla="*/ 1595 h 1596"/>
              <a:gd name="T6" fmla="*/ 797 w 1596"/>
              <a:gd name="T7" fmla="*/ 1595 h 1596"/>
              <a:gd name="T8" fmla="*/ 0 w 1596"/>
              <a:gd name="T9" fmla="*/ 797 h 1596"/>
              <a:gd name="T10" fmla="*/ 0 w 1596"/>
              <a:gd name="T11" fmla="*/ 797 h 1596"/>
              <a:gd name="T12" fmla="*/ 797 w 1596"/>
              <a:gd name="T13" fmla="*/ 0 h 1596"/>
              <a:gd name="T14" fmla="*/ 797 w 1596"/>
              <a:gd name="T15" fmla="*/ 0 h 1596"/>
              <a:gd name="T16" fmla="*/ 1595 w 1596"/>
              <a:gd name="T17" fmla="*/ 79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1595" y="797"/>
                </a:moveTo>
                <a:lnTo>
                  <a:pt x="1595" y="797"/>
                </a:lnTo>
                <a:cubicBezTo>
                  <a:pt x="1595" y="1238"/>
                  <a:pt x="1237" y="1595"/>
                  <a:pt x="797" y="1595"/>
                </a:cubicBezTo>
                <a:lnTo>
                  <a:pt x="797" y="1595"/>
                </a:lnTo>
                <a:cubicBezTo>
                  <a:pt x="357" y="1595"/>
                  <a:pt x="0" y="1238"/>
                  <a:pt x="0" y="797"/>
                </a:cubicBez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797" y="0"/>
                </a:lnTo>
                <a:cubicBezTo>
                  <a:pt x="1237" y="0"/>
                  <a:pt x="1595" y="357"/>
                  <a:pt x="1595" y="797"/>
                </a:cubicBezTo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6" name="Freeform 449">
            <a:extLst>
              <a:ext uri="{FF2B5EF4-FFF2-40B4-BE49-F238E27FC236}">
                <a16:creationId xmlns="" xmlns:a16="http://schemas.microsoft.com/office/drawing/2014/main" id="{581D28D9-B820-AC47-98BE-1965F512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335" y="3111810"/>
            <a:ext cx="36000" cy="741638"/>
          </a:xfrm>
          <a:custGeom>
            <a:avLst/>
            <a:gdLst>
              <a:gd name="T0" fmla="*/ 94 w 95"/>
              <a:gd name="T1" fmla="*/ 0 h 1588"/>
              <a:gd name="T2" fmla="*/ 0 w 95"/>
              <a:gd name="T3" fmla="*/ 0 h 1588"/>
              <a:gd name="T4" fmla="*/ 0 w 95"/>
              <a:gd name="T5" fmla="*/ 1587 h 1588"/>
              <a:gd name="T6" fmla="*/ 94 w 95"/>
              <a:gd name="T7" fmla="*/ 1587 h 1588"/>
              <a:gd name="T8" fmla="*/ 94 w 95"/>
              <a:gd name="T9" fmla="*/ 0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588">
                <a:moveTo>
                  <a:pt x="94" y="0"/>
                </a:moveTo>
                <a:lnTo>
                  <a:pt x="0" y="0"/>
                </a:lnTo>
                <a:lnTo>
                  <a:pt x="0" y="1587"/>
                </a:lnTo>
                <a:lnTo>
                  <a:pt x="94" y="1587"/>
                </a:lnTo>
                <a:lnTo>
                  <a:pt x="94" y="0"/>
                </a:lnTo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8" name="Freeform 451">
            <a:extLst>
              <a:ext uri="{FF2B5EF4-FFF2-40B4-BE49-F238E27FC236}">
                <a16:creationId xmlns="" xmlns:a16="http://schemas.microsoft.com/office/drawing/2014/main" id="{F225DB62-6EC1-7649-A844-421DC996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834" y="2892765"/>
            <a:ext cx="146268" cy="148328"/>
          </a:xfrm>
          <a:custGeom>
            <a:avLst/>
            <a:gdLst>
              <a:gd name="T0" fmla="*/ 314 w 315"/>
              <a:gd name="T1" fmla="*/ 157 h 316"/>
              <a:gd name="T2" fmla="*/ 314 w 315"/>
              <a:gd name="T3" fmla="*/ 157 h 316"/>
              <a:gd name="T4" fmla="*/ 157 w 315"/>
              <a:gd name="T5" fmla="*/ 315 h 316"/>
              <a:gd name="T6" fmla="*/ 157 w 315"/>
              <a:gd name="T7" fmla="*/ 315 h 316"/>
              <a:gd name="T8" fmla="*/ 0 w 315"/>
              <a:gd name="T9" fmla="*/ 157 h 316"/>
              <a:gd name="T10" fmla="*/ 0 w 315"/>
              <a:gd name="T11" fmla="*/ 157 h 316"/>
              <a:gd name="T12" fmla="*/ 157 w 315"/>
              <a:gd name="T13" fmla="*/ 0 h 316"/>
              <a:gd name="T14" fmla="*/ 157 w 315"/>
              <a:gd name="T15" fmla="*/ 0 h 316"/>
              <a:gd name="T16" fmla="*/ 314 w 315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" h="316">
                <a:moveTo>
                  <a:pt x="314" y="157"/>
                </a:moveTo>
                <a:lnTo>
                  <a:pt x="314" y="157"/>
                </a:lnTo>
                <a:cubicBezTo>
                  <a:pt x="314" y="244"/>
                  <a:pt x="244" y="315"/>
                  <a:pt x="157" y="315"/>
                </a:cubicBezTo>
                <a:lnTo>
                  <a:pt x="157" y="315"/>
                </a:lnTo>
                <a:cubicBezTo>
                  <a:pt x="70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0" y="0"/>
                  <a:pt x="157" y="0"/>
                </a:cubicBezTo>
                <a:lnTo>
                  <a:pt x="157" y="0"/>
                </a:lnTo>
                <a:cubicBezTo>
                  <a:pt x="244" y="0"/>
                  <a:pt x="314" y="70"/>
                  <a:pt x="314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19" name="Freeform 452">
            <a:extLst>
              <a:ext uri="{FF2B5EF4-FFF2-40B4-BE49-F238E27FC236}">
                <a16:creationId xmlns="" xmlns:a16="http://schemas.microsoft.com/office/drawing/2014/main" id="{97BA187C-307D-764F-8C7E-A8986DF4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338" y="1359530"/>
            <a:ext cx="745759" cy="745759"/>
          </a:xfrm>
          <a:custGeom>
            <a:avLst/>
            <a:gdLst>
              <a:gd name="T0" fmla="*/ 0 w 1597"/>
              <a:gd name="T1" fmla="*/ 797 h 1596"/>
              <a:gd name="T2" fmla="*/ 0 w 1597"/>
              <a:gd name="T3" fmla="*/ 797 h 1596"/>
              <a:gd name="T4" fmla="*/ 798 w 1597"/>
              <a:gd name="T5" fmla="*/ 0 h 1596"/>
              <a:gd name="T6" fmla="*/ 798 w 1597"/>
              <a:gd name="T7" fmla="*/ 0 h 1596"/>
              <a:gd name="T8" fmla="*/ 1596 w 1597"/>
              <a:gd name="T9" fmla="*/ 797 h 1596"/>
              <a:gd name="T10" fmla="*/ 1596 w 1597"/>
              <a:gd name="T11" fmla="*/ 797 h 1596"/>
              <a:gd name="T12" fmla="*/ 798 w 1597"/>
              <a:gd name="T13" fmla="*/ 1595 h 1596"/>
              <a:gd name="T14" fmla="*/ 798 w 1597"/>
              <a:gd name="T15" fmla="*/ 1595 h 1596"/>
              <a:gd name="T16" fmla="*/ 0 w 1597"/>
              <a:gd name="T17" fmla="*/ 79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7" h="1596">
                <a:moveTo>
                  <a:pt x="0" y="797"/>
                </a:moveTo>
                <a:lnTo>
                  <a:pt x="0" y="797"/>
                </a:lnTo>
                <a:cubicBezTo>
                  <a:pt x="0" y="357"/>
                  <a:pt x="357" y="0"/>
                  <a:pt x="798" y="0"/>
                </a:cubicBezTo>
                <a:lnTo>
                  <a:pt x="798" y="0"/>
                </a:lnTo>
                <a:cubicBezTo>
                  <a:pt x="1238" y="0"/>
                  <a:pt x="1596" y="357"/>
                  <a:pt x="1596" y="797"/>
                </a:cubicBezTo>
                <a:lnTo>
                  <a:pt x="1596" y="797"/>
                </a:lnTo>
                <a:cubicBezTo>
                  <a:pt x="1596" y="1238"/>
                  <a:pt x="1238" y="1595"/>
                  <a:pt x="798" y="1595"/>
                </a:cubicBezTo>
                <a:lnTo>
                  <a:pt x="798" y="1595"/>
                </a:lnTo>
                <a:cubicBezTo>
                  <a:pt x="357" y="1595"/>
                  <a:pt x="0" y="1238"/>
                  <a:pt x="0" y="797"/>
                </a:cubicBezTo>
              </a:path>
            </a:pathLst>
          </a:custGeom>
          <a:solidFill>
            <a:srgbClr val="8AB82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20" name="Freeform 453">
            <a:extLst>
              <a:ext uri="{FF2B5EF4-FFF2-40B4-BE49-F238E27FC236}">
                <a16:creationId xmlns="" xmlns:a16="http://schemas.microsoft.com/office/drawing/2014/main" id="{C798F499-439B-3C40-8DA5-2E376ABA0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555" y="2100142"/>
            <a:ext cx="36000" cy="741638"/>
          </a:xfrm>
          <a:custGeom>
            <a:avLst/>
            <a:gdLst>
              <a:gd name="T0" fmla="*/ 95 w 96"/>
              <a:gd name="T1" fmla="*/ 0 h 1587"/>
              <a:gd name="T2" fmla="*/ 0 w 96"/>
              <a:gd name="T3" fmla="*/ 0 h 1587"/>
              <a:gd name="T4" fmla="*/ 0 w 96"/>
              <a:gd name="T5" fmla="*/ 1586 h 1587"/>
              <a:gd name="T6" fmla="*/ 95 w 96"/>
              <a:gd name="T7" fmla="*/ 1586 h 1587"/>
              <a:gd name="T8" fmla="*/ 95 w 96"/>
              <a:gd name="T9" fmla="*/ 0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1587">
                <a:moveTo>
                  <a:pt x="95" y="0"/>
                </a:moveTo>
                <a:lnTo>
                  <a:pt x="0" y="0"/>
                </a:lnTo>
                <a:lnTo>
                  <a:pt x="0" y="1586"/>
                </a:lnTo>
                <a:lnTo>
                  <a:pt x="95" y="1586"/>
                </a:lnTo>
                <a:lnTo>
                  <a:pt x="95" y="0"/>
                </a:lnTo>
              </a:path>
            </a:pathLst>
          </a:custGeom>
          <a:solidFill>
            <a:srgbClr val="8AB82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22" name="Freeform 455">
            <a:extLst>
              <a:ext uri="{FF2B5EF4-FFF2-40B4-BE49-F238E27FC236}">
                <a16:creationId xmlns="" xmlns:a16="http://schemas.microsoft.com/office/drawing/2014/main" id="{440AF5AC-BAE5-A345-AC95-83A8EB0E6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3052" y="2892765"/>
            <a:ext cx="148328" cy="148328"/>
          </a:xfrm>
          <a:custGeom>
            <a:avLst/>
            <a:gdLst>
              <a:gd name="T0" fmla="*/ 315 w 316"/>
              <a:gd name="T1" fmla="*/ 157 h 316"/>
              <a:gd name="T2" fmla="*/ 315 w 316"/>
              <a:gd name="T3" fmla="*/ 157 h 316"/>
              <a:gd name="T4" fmla="*/ 158 w 316"/>
              <a:gd name="T5" fmla="*/ 315 h 316"/>
              <a:gd name="T6" fmla="*/ 158 w 316"/>
              <a:gd name="T7" fmla="*/ 315 h 316"/>
              <a:gd name="T8" fmla="*/ 0 w 316"/>
              <a:gd name="T9" fmla="*/ 157 h 316"/>
              <a:gd name="T10" fmla="*/ 0 w 316"/>
              <a:gd name="T11" fmla="*/ 157 h 316"/>
              <a:gd name="T12" fmla="*/ 158 w 316"/>
              <a:gd name="T13" fmla="*/ 0 h 316"/>
              <a:gd name="T14" fmla="*/ 158 w 316"/>
              <a:gd name="T15" fmla="*/ 0 h 316"/>
              <a:gd name="T16" fmla="*/ 315 w 316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6" h="316">
                <a:moveTo>
                  <a:pt x="315" y="157"/>
                </a:moveTo>
                <a:lnTo>
                  <a:pt x="315" y="157"/>
                </a:lnTo>
                <a:cubicBezTo>
                  <a:pt x="315" y="244"/>
                  <a:pt x="245" y="315"/>
                  <a:pt x="158" y="315"/>
                </a:cubicBezTo>
                <a:lnTo>
                  <a:pt x="158" y="315"/>
                </a:lnTo>
                <a:cubicBezTo>
                  <a:pt x="71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1" y="0"/>
                  <a:pt x="158" y="0"/>
                </a:cubicBezTo>
                <a:lnTo>
                  <a:pt x="158" y="0"/>
                </a:lnTo>
                <a:cubicBezTo>
                  <a:pt x="245" y="0"/>
                  <a:pt x="315" y="70"/>
                  <a:pt x="315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4" name="Freeform 437">
            <a:extLst>
              <a:ext uri="{FF2B5EF4-FFF2-40B4-BE49-F238E27FC236}">
                <a16:creationId xmlns="" xmlns:a16="http://schemas.microsoft.com/office/drawing/2014/main" id="{BFCFA923-DE56-EC40-B273-A5231C30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676" y="2100142"/>
            <a:ext cx="36000" cy="741638"/>
          </a:xfrm>
          <a:custGeom>
            <a:avLst/>
            <a:gdLst>
              <a:gd name="T0" fmla="*/ 94 w 95"/>
              <a:gd name="T1" fmla="*/ 0 h 1587"/>
              <a:gd name="T2" fmla="*/ 0 w 95"/>
              <a:gd name="T3" fmla="*/ 0 h 1587"/>
              <a:gd name="T4" fmla="*/ 0 w 95"/>
              <a:gd name="T5" fmla="*/ 1586 h 1587"/>
              <a:gd name="T6" fmla="*/ 94 w 95"/>
              <a:gd name="T7" fmla="*/ 1586 h 1587"/>
              <a:gd name="T8" fmla="*/ 94 w 95"/>
              <a:gd name="T9" fmla="*/ 0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587">
                <a:moveTo>
                  <a:pt x="94" y="0"/>
                </a:moveTo>
                <a:lnTo>
                  <a:pt x="0" y="0"/>
                </a:lnTo>
                <a:lnTo>
                  <a:pt x="0" y="1586"/>
                </a:lnTo>
                <a:lnTo>
                  <a:pt x="94" y="1586"/>
                </a:lnTo>
                <a:lnTo>
                  <a:pt x="94" y="0"/>
                </a:lnTo>
              </a:path>
            </a:pathLst>
          </a:custGeom>
          <a:solidFill>
            <a:srgbClr val="008EE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6" name="Freeform 439">
            <a:extLst>
              <a:ext uri="{FF2B5EF4-FFF2-40B4-BE49-F238E27FC236}">
                <a16:creationId xmlns="" xmlns:a16="http://schemas.microsoft.com/office/drawing/2014/main" id="{E4B1F966-0942-5347-ABB7-C9E6B5FD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173" y="2892765"/>
            <a:ext cx="146267" cy="148328"/>
          </a:xfrm>
          <a:custGeom>
            <a:avLst/>
            <a:gdLst>
              <a:gd name="T0" fmla="*/ 314 w 315"/>
              <a:gd name="T1" fmla="*/ 157 h 316"/>
              <a:gd name="T2" fmla="*/ 314 w 315"/>
              <a:gd name="T3" fmla="*/ 157 h 316"/>
              <a:gd name="T4" fmla="*/ 157 w 315"/>
              <a:gd name="T5" fmla="*/ 315 h 316"/>
              <a:gd name="T6" fmla="*/ 157 w 315"/>
              <a:gd name="T7" fmla="*/ 315 h 316"/>
              <a:gd name="T8" fmla="*/ 0 w 315"/>
              <a:gd name="T9" fmla="*/ 157 h 316"/>
              <a:gd name="T10" fmla="*/ 0 w 315"/>
              <a:gd name="T11" fmla="*/ 157 h 316"/>
              <a:gd name="T12" fmla="*/ 157 w 315"/>
              <a:gd name="T13" fmla="*/ 0 h 316"/>
              <a:gd name="T14" fmla="*/ 157 w 315"/>
              <a:gd name="T15" fmla="*/ 0 h 316"/>
              <a:gd name="T16" fmla="*/ 314 w 315"/>
              <a:gd name="T17" fmla="*/ 15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15" h="316">
                <a:moveTo>
                  <a:pt x="314" y="157"/>
                </a:moveTo>
                <a:lnTo>
                  <a:pt x="314" y="157"/>
                </a:lnTo>
                <a:cubicBezTo>
                  <a:pt x="314" y="244"/>
                  <a:pt x="244" y="315"/>
                  <a:pt x="157" y="315"/>
                </a:cubicBezTo>
                <a:lnTo>
                  <a:pt x="157" y="315"/>
                </a:lnTo>
                <a:cubicBezTo>
                  <a:pt x="70" y="315"/>
                  <a:pt x="0" y="244"/>
                  <a:pt x="0" y="157"/>
                </a:cubicBezTo>
                <a:lnTo>
                  <a:pt x="0" y="157"/>
                </a:lnTo>
                <a:cubicBezTo>
                  <a:pt x="0" y="70"/>
                  <a:pt x="70" y="0"/>
                  <a:pt x="157" y="0"/>
                </a:cubicBezTo>
                <a:lnTo>
                  <a:pt x="157" y="0"/>
                </a:lnTo>
                <a:cubicBezTo>
                  <a:pt x="244" y="0"/>
                  <a:pt x="314" y="70"/>
                  <a:pt x="314" y="157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29" name="Freeform 462">
            <a:extLst>
              <a:ext uri="{FF2B5EF4-FFF2-40B4-BE49-F238E27FC236}">
                <a16:creationId xmlns="" xmlns:a16="http://schemas.microsoft.com/office/drawing/2014/main" id="{02454B5A-1D97-9D40-B564-95B440FB9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459" y="1359530"/>
            <a:ext cx="745759" cy="745759"/>
          </a:xfrm>
          <a:custGeom>
            <a:avLst/>
            <a:gdLst>
              <a:gd name="T0" fmla="*/ 0 w 1596"/>
              <a:gd name="T1" fmla="*/ 797 h 1596"/>
              <a:gd name="T2" fmla="*/ 0 w 1596"/>
              <a:gd name="T3" fmla="*/ 797 h 1596"/>
              <a:gd name="T4" fmla="*/ 797 w 1596"/>
              <a:gd name="T5" fmla="*/ 0 h 1596"/>
              <a:gd name="T6" fmla="*/ 797 w 1596"/>
              <a:gd name="T7" fmla="*/ 0 h 1596"/>
              <a:gd name="T8" fmla="*/ 1595 w 1596"/>
              <a:gd name="T9" fmla="*/ 797 h 1596"/>
              <a:gd name="T10" fmla="*/ 1595 w 1596"/>
              <a:gd name="T11" fmla="*/ 797 h 1596"/>
              <a:gd name="T12" fmla="*/ 797 w 1596"/>
              <a:gd name="T13" fmla="*/ 1595 h 1596"/>
              <a:gd name="T14" fmla="*/ 797 w 1596"/>
              <a:gd name="T15" fmla="*/ 1595 h 1596"/>
              <a:gd name="T16" fmla="*/ 0 w 1596"/>
              <a:gd name="T17" fmla="*/ 797 h 1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96" h="1596">
                <a:moveTo>
                  <a:pt x="0" y="797"/>
                </a:moveTo>
                <a:lnTo>
                  <a:pt x="0" y="797"/>
                </a:lnTo>
                <a:cubicBezTo>
                  <a:pt x="0" y="357"/>
                  <a:pt x="357" y="0"/>
                  <a:pt x="797" y="0"/>
                </a:cubicBezTo>
                <a:lnTo>
                  <a:pt x="797" y="0"/>
                </a:lnTo>
                <a:cubicBezTo>
                  <a:pt x="1238" y="0"/>
                  <a:pt x="1595" y="357"/>
                  <a:pt x="1595" y="797"/>
                </a:cubicBezTo>
                <a:lnTo>
                  <a:pt x="1595" y="797"/>
                </a:lnTo>
                <a:cubicBezTo>
                  <a:pt x="1595" y="1238"/>
                  <a:pt x="1238" y="1595"/>
                  <a:pt x="797" y="1595"/>
                </a:cubicBezTo>
                <a:lnTo>
                  <a:pt x="797" y="1595"/>
                </a:lnTo>
                <a:cubicBezTo>
                  <a:pt x="357" y="1595"/>
                  <a:pt x="0" y="1238"/>
                  <a:pt x="0" y="797"/>
                </a:cubicBezTo>
              </a:path>
            </a:pathLst>
          </a:custGeom>
          <a:solidFill>
            <a:srgbClr val="008EE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449" dirty="0"/>
          </a:p>
        </p:txBody>
      </p:sp>
      <p:sp>
        <p:nvSpPr>
          <p:cNvPr id="56" name="Subtitle 2">
            <a:extLst>
              <a:ext uri="{FF2B5EF4-FFF2-40B4-BE49-F238E27FC236}">
                <a16:creationId xmlns="" xmlns:a16="http://schemas.microsoft.com/office/drawing/2014/main" id="{A25E7BF5-CBD7-9A4B-B673-A5AB961ED1C1}"/>
              </a:ext>
            </a:extLst>
          </p:cNvPr>
          <p:cNvSpPr txBox="1">
            <a:spLocks/>
          </p:cNvSpPr>
          <p:nvPr/>
        </p:nvSpPr>
        <p:spPr>
          <a:xfrm>
            <a:off x="571500" y="3740877"/>
            <a:ext cx="1670564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509D777F-811B-9746-B8EB-37808EEBC605}"/>
              </a:ext>
            </a:extLst>
          </p:cNvPr>
          <p:cNvSpPr txBox="1"/>
          <p:nvPr/>
        </p:nvSpPr>
        <p:spPr>
          <a:xfrm>
            <a:off x="810850" y="3426807"/>
            <a:ext cx="1191865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="" xmlns:a16="http://schemas.microsoft.com/office/drawing/2014/main" id="{F116505D-2499-1042-ABA0-D5B1FB9AF68C}"/>
              </a:ext>
            </a:extLst>
          </p:cNvPr>
          <p:cNvSpPr txBox="1">
            <a:spLocks/>
          </p:cNvSpPr>
          <p:nvPr/>
        </p:nvSpPr>
        <p:spPr>
          <a:xfrm>
            <a:off x="2154109" y="1946978"/>
            <a:ext cx="1670564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F8D3678-6268-1C40-857D-4B64E8822360}"/>
              </a:ext>
            </a:extLst>
          </p:cNvPr>
          <p:cNvSpPr txBox="1"/>
          <p:nvPr/>
        </p:nvSpPr>
        <p:spPr>
          <a:xfrm>
            <a:off x="2393458" y="1632908"/>
            <a:ext cx="1191865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="" xmlns:a16="http://schemas.microsoft.com/office/drawing/2014/main" id="{73B771E4-92A2-1B45-91D0-9C762D12CAF6}"/>
              </a:ext>
            </a:extLst>
          </p:cNvPr>
          <p:cNvSpPr txBox="1">
            <a:spLocks/>
          </p:cNvSpPr>
          <p:nvPr/>
        </p:nvSpPr>
        <p:spPr>
          <a:xfrm>
            <a:off x="3737496" y="3740877"/>
            <a:ext cx="1670564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C770FC67-A28D-6E41-AEA3-569AED65D0C7}"/>
              </a:ext>
            </a:extLst>
          </p:cNvPr>
          <p:cNvSpPr txBox="1"/>
          <p:nvPr/>
        </p:nvSpPr>
        <p:spPr>
          <a:xfrm>
            <a:off x="3976845" y="3426807"/>
            <a:ext cx="1191865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="" xmlns:a16="http://schemas.microsoft.com/office/drawing/2014/main" id="{507CCD10-4659-524D-A68B-F2F93FCFAF80}"/>
              </a:ext>
            </a:extLst>
          </p:cNvPr>
          <p:cNvSpPr txBox="1">
            <a:spLocks/>
          </p:cNvSpPr>
          <p:nvPr/>
        </p:nvSpPr>
        <p:spPr>
          <a:xfrm>
            <a:off x="5319716" y="1946978"/>
            <a:ext cx="1670564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="" xmlns:a16="http://schemas.microsoft.com/office/drawing/2014/main" id="{0EB1790C-9604-9247-BDBA-1448CA32F01E}"/>
              </a:ext>
            </a:extLst>
          </p:cNvPr>
          <p:cNvSpPr txBox="1"/>
          <p:nvPr/>
        </p:nvSpPr>
        <p:spPr>
          <a:xfrm>
            <a:off x="5559065" y="1632908"/>
            <a:ext cx="1191865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="" xmlns:a16="http://schemas.microsoft.com/office/drawing/2014/main" id="{8AC13C81-879A-064A-A980-E1902197F8FC}"/>
              </a:ext>
            </a:extLst>
          </p:cNvPr>
          <p:cNvSpPr txBox="1">
            <a:spLocks/>
          </p:cNvSpPr>
          <p:nvPr/>
        </p:nvSpPr>
        <p:spPr>
          <a:xfrm>
            <a:off x="6901936" y="3740877"/>
            <a:ext cx="1670564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9E50B7EF-49C0-1C4E-85BD-80661E08EB61}"/>
              </a:ext>
            </a:extLst>
          </p:cNvPr>
          <p:cNvSpPr txBox="1"/>
          <p:nvPr/>
        </p:nvSpPr>
        <p:spPr>
          <a:xfrm>
            <a:off x="7141285" y="3426807"/>
            <a:ext cx="1191865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4921C9E2-53BC-574F-9419-98B3F90FB0F5}"/>
              </a:ext>
            </a:extLst>
          </p:cNvPr>
          <p:cNvSpPr txBox="1"/>
          <p:nvPr/>
        </p:nvSpPr>
        <p:spPr>
          <a:xfrm>
            <a:off x="1162117" y="1593911"/>
            <a:ext cx="4924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CC2BBFB7-30A1-224B-A5F2-47D491ABC3F2}"/>
              </a:ext>
            </a:extLst>
          </p:cNvPr>
          <p:cNvSpPr txBox="1"/>
          <p:nvPr/>
        </p:nvSpPr>
        <p:spPr>
          <a:xfrm>
            <a:off x="2744337" y="4085096"/>
            <a:ext cx="4924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0F0EB22-33AE-7C4B-8772-DCB5DD27F88D}"/>
              </a:ext>
            </a:extLst>
          </p:cNvPr>
          <p:cNvSpPr txBox="1"/>
          <p:nvPr/>
        </p:nvSpPr>
        <p:spPr>
          <a:xfrm>
            <a:off x="4325526" y="1880266"/>
            <a:ext cx="4924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11F7AEA1-4E86-8B4C-B513-CE2131C3427E}"/>
              </a:ext>
            </a:extLst>
          </p:cNvPr>
          <p:cNvSpPr txBox="1"/>
          <p:nvPr/>
        </p:nvSpPr>
        <p:spPr>
          <a:xfrm>
            <a:off x="5907746" y="3798741"/>
            <a:ext cx="4924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5762DE9B-CA31-604B-80CE-2DE549F521A3}"/>
              </a:ext>
            </a:extLst>
          </p:cNvPr>
          <p:cNvSpPr txBox="1"/>
          <p:nvPr/>
        </p:nvSpPr>
        <p:spPr>
          <a:xfrm>
            <a:off x="7490995" y="1593911"/>
            <a:ext cx="492443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Timeline / Milestone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274629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Timeline / Milestone</a:t>
            </a:r>
            <a:endParaRPr lang="zh-TW" alt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B3DF006-855B-554F-8F58-06D232654294}"/>
              </a:ext>
            </a:extLst>
          </p:cNvPr>
          <p:cNvCxnSpPr>
            <a:cxnSpLocks/>
          </p:cNvCxnSpPr>
          <p:nvPr/>
        </p:nvCxnSpPr>
        <p:spPr>
          <a:xfrm>
            <a:off x="0" y="2954880"/>
            <a:ext cx="914638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380">
            <a:extLst>
              <a:ext uri="{FF2B5EF4-FFF2-40B4-BE49-F238E27FC236}">
                <a16:creationId xmlns="" xmlns:a16="http://schemas.microsoft.com/office/drawing/2014/main" id="{C06F7446-0B94-C44A-9F58-E28EFDCAD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62" y="2337877"/>
            <a:ext cx="1236386" cy="1234005"/>
          </a:xfrm>
          <a:custGeom>
            <a:avLst/>
            <a:gdLst>
              <a:gd name="T0" fmla="*/ 2643 w 2644"/>
              <a:gd name="T1" fmla="*/ 1321 h 2643"/>
              <a:gd name="T2" fmla="*/ 2643 w 2644"/>
              <a:gd name="T3" fmla="*/ 1321 h 2643"/>
              <a:gd name="T4" fmla="*/ 1321 w 2644"/>
              <a:gd name="T5" fmla="*/ 2642 h 2643"/>
              <a:gd name="T6" fmla="*/ 1321 w 2644"/>
              <a:gd name="T7" fmla="*/ 2642 h 2643"/>
              <a:gd name="T8" fmla="*/ 0 w 2644"/>
              <a:gd name="T9" fmla="*/ 1321 h 2643"/>
              <a:gd name="T10" fmla="*/ 0 w 2644"/>
              <a:gd name="T11" fmla="*/ 1321 h 2643"/>
              <a:gd name="T12" fmla="*/ 1321 w 2644"/>
              <a:gd name="T13" fmla="*/ 0 h 2643"/>
              <a:gd name="T14" fmla="*/ 1321 w 2644"/>
              <a:gd name="T15" fmla="*/ 0 h 2643"/>
              <a:gd name="T16" fmla="*/ 2643 w 2644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4" h="2643">
                <a:moveTo>
                  <a:pt x="2643" y="1321"/>
                </a:moveTo>
                <a:lnTo>
                  <a:pt x="2643" y="1321"/>
                </a:lnTo>
                <a:cubicBezTo>
                  <a:pt x="2643" y="2051"/>
                  <a:pt x="2052" y="2642"/>
                  <a:pt x="1321" y="2642"/>
                </a:cubicBezTo>
                <a:lnTo>
                  <a:pt x="1321" y="2642"/>
                </a:lnTo>
                <a:cubicBezTo>
                  <a:pt x="592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2" y="0"/>
                  <a:pt x="1321" y="0"/>
                </a:cubicBezTo>
                <a:lnTo>
                  <a:pt x="1321" y="0"/>
                </a:lnTo>
                <a:cubicBezTo>
                  <a:pt x="2052" y="0"/>
                  <a:pt x="2643" y="591"/>
                  <a:pt x="2643" y="1321"/>
                </a:cubicBezTo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/>
          </a:p>
        </p:txBody>
      </p:sp>
      <p:sp>
        <p:nvSpPr>
          <p:cNvPr id="7" name="Freeform 381">
            <a:extLst>
              <a:ext uri="{FF2B5EF4-FFF2-40B4-BE49-F238E27FC236}">
                <a16:creationId xmlns="" xmlns:a16="http://schemas.microsoft.com/office/drawing/2014/main" id="{19FB9B10-BBB4-D34C-A13F-CB122DC5C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784" y="2337877"/>
            <a:ext cx="1236386" cy="1234005"/>
          </a:xfrm>
          <a:custGeom>
            <a:avLst/>
            <a:gdLst>
              <a:gd name="T0" fmla="*/ 2643 w 2644"/>
              <a:gd name="T1" fmla="*/ 1321 h 2643"/>
              <a:gd name="T2" fmla="*/ 2643 w 2644"/>
              <a:gd name="T3" fmla="*/ 1321 h 2643"/>
              <a:gd name="T4" fmla="*/ 1321 w 2644"/>
              <a:gd name="T5" fmla="*/ 2642 h 2643"/>
              <a:gd name="T6" fmla="*/ 1321 w 2644"/>
              <a:gd name="T7" fmla="*/ 2642 h 2643"/>
              <a:gd name="T8" fmla="*/ 0 w 2644"/>
              <a:gd name="T9" fmla="*/ 1321 h 2643"/>
              <a:gd name="T10" fmla="*/ 0 w 2644"/>
              <a:gd name="T11" fmla="*/ 1321 h 2643"/>
              <a:gd name="T12" fmla="*/ 1321 w 2644"/>
              <a:gd name="T13" fmla="*/ 0 h 2643"/>
              <a:gd name="T14" fmla="*/ 1321 w 2644"/>
              <a:gd name="T15" fmla="*/ 0 h 2643"/>
              <a:gd name="T16" fmla="*/ 2643 w 2644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4" h="2643">
                <a:moveTo>
                  <a:pt x="2643" y="1321"/>
                </a:moveTo>
                <a:lnTo>
                  <a:pt x="2643" y="1321"/>
                </a:lnTo>
                <a:cubicBezTo>
                  <a:pt x="2643" y="2051"/>
                  <a:pt x="2051" y="2642"/>
                  <a:pt x="1321" y="2642"/>
                </a:cubicBezTo>
                <a:lnTo>
                  <a:pt x="1321" y="2642"/>
                </a:lnTo>
                <a:cubicBezTo>
                  <a:pt x="591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1" y="0"/>
                  <a:pt x="1321" y="0"/>
                </a:cubicBezTo>
                <a:lnTo>
                  <a:pt x="1321" y="0"/>
                </a:lnTo>
                <a:cubicBezTo>
                  <a:pt x="2051" y="0"/>
                  <a:pt x="2643" y="591"/>
                  <a:pt x="2643" y="1321"/>
                </a:cubicBezTo>
              </a:path>
            </a:pathLst>
          </a:custGeom>
          <a:solidFill>
            <a:srgbClr val="008EE6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/>
          </a:p>
        </p:txBody>
      </p:sp>
      <p:sp>
        <p:nvSpPr>
          <p:cNvPr id="8" name="Freeform 382">
            <a:extLst>
              <a:ext uri="{FF2B5EF4-FFF2-40B4-BE49-F238E27FC236}">
                <a16:creationId xmlns="" xmlns:a16="http://schemas.microsoft.com/office/drawing/2014/main" id="{DDC0D486-8EB8-2641-9071-7F1FEECA4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3807" y="2337877"/>
            <a:ext cx="1236386" cy="1234005"/>
          </a:xfrm>
          <a:custGeom>
            <a:avLst/>
            <a:gdLst>
              <a:gd name="T0" fmla="*/ 2643 w 2644"/>
              <a:gd name="T1" fmla="*/ 1321 h 2643"/>
              <a:gd name="T2" fmla="*/ 2643 w 2644"/>
              <a:gd name="T3" fmla="*/ 1321 h 2643"/>
              <a:gd name="T4" fmla="*/ 1322 w 2644"/>
              <a:gd name="T5" fmla="*/ 2642 h 2643"/>
              <a:gd name="T6" fmla="*/ 1322 w 2644"/>
              <a:gd name="T7" fmla="*/ 2642 h 2643"/>
              <a:gd name="T8" fmla="*/ 0 w 2644"/>
              <a:gd name="T9" fmla="*/ 1321 h 2643"/>
              <a:gd name="T10" fmla="*/ 0 w 2644"/>
              <a:gd name="T11" fmla="*/ 1321 h 2643"/>
              <a:gd name="T12" fmla="*/ 1322 w 2644"/>
              <a:gd name="T13" fmla="*/ 0 h 2643"/>
              <a:gd name="T14" fmla="*/ 1322 w 2644"/>
              <a:gd name="T15" fmla="*/ 0 h 2643"/>
              <a:gd name="T16" fmla="*/ 2643 w 2644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4" h="2643">
                <a:moveTo>
                  <a:pt x="2643" y="1321"/>
                </a:moveTo>
                <a:lnTo>
                  <a:pt x="2643" y="1321"/>
                </a:lnTo>
                <a:cubicBezTo>
                  <a:pt x="2643" y="2051"/>
                  <a:pt x="2052" y="2642"/>
                  <a:pt x="1322" y="2642"/>
                </a:cubicBezTo>
                <a:lnTo>
                  <a:pt x="1322" y="2642"/>
                </a:lnTo>
                <a:cubicBezTo>
                  <a:pt x="592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2" y="0"/>
                  <a:pt x="1322" y="0"/>
                </a:cubicBezTo>
                <a:lnTo>
                  <a:pt x="1322" y="0"/>
                </a:lnTo>
                <a:cubicBezTo>
                  <a:pt x="2052" y="0"/>
                  <a:pt x="2643" y="591"/>
                  <a:pt x="2643" y="1321"/>
                </a:cubicBezTo>
              </a:path>
            </a:pathLst>
          </a:custGeom>
          <a:solidFill>
            <a:srgbClr val="10C085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/>
          </a:p>
        </p:txBody>
      </p:sp>
      <p:sp>
        <p:nvSpPr>
          <p:cNvPr id="9" name="Freeform 383">
            <a:extLst>
              <a:ext uri="{FF2B5EF4-FFF2-40B4-BE49-F238E27FC236}">
                <a16:creationId xmlns="" xmlns:a16="http://schemas.microsoft.com/office/drawing/2014/main" id="{8B98E50F-14DB-F84C-A7D4-E010EA9F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830" y="2337877"/>
            <a:ext cx="1236386" cy="1234005"/>
          </a:xfrm>
          <a:custGeom>
            <a:avLst/>
            <a:gdLst>
              <a:gd name="T0" fmla="*/ 2644 w 2645"/>
              <a:gd name="T1" fmla="*/ 1321 h 2643"/>
              <a:gd name="T2" fmla="*/ 2644 w 2645"/>
              <a:gd name="T3" fmla="*/ 1321 h 2643"/>
              <a:gd name="T4" fmla="*/ 1322 w 2645"/>
              <a:gd name="T5" fmla="*/ 2642 h 2643"/>
              <a:gd name="T6" fmla="*/ 1322 w 2645"/>
              <a:gd name="T7" fmla="*/ 2642 h 2643"/>
              <a:gd name="T8" fmla="*/ 0 w 2645"/>
              <a:gd name="T9" fmla="*/ 1321 h 2643"/>
              <a:gd name="T10" fmla="*/ 0 w 2645"/>
              <a:gd name="T11" fmla="*/ 1321 h 2643"/>
              <a:gd name="T12" fmla="*/ 1322 w 2645"/>
              <a:gd name="T13" fmla="*/ 0 h 2643"/>
              <a:gd name="T14" fmla="*/ 1322 w 2645"/>
              <a:gd name="T15" fmla="*/ 0 h 2643"/>
              <a:gd name="T16" fmla="*/ 2644 w 2645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5" h="2643">
                <a:moveTo>
                  <a:pt x="2644" y="1321"/>
                </a:moveTo>
                <a:lnTo>
                  <a:pt x="2644" y="1321"/>
                </a:lnTo>
                <a:cubicBezTo>
                  <a:pt x="2644" y="2051"/>
                  <a:pt x="2052" y="2642"/>
                  <a:pt x="1322" y="2642"/>
                </a:cubicBezTo>
                <a:lnTo>
                  <a:pt x="1322" y="2642"/>
                </a:lnTo>
                <a:cubicBezTo>
                  <a:pt x="592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2" y="0"/>
                  <a:pt x="1322" y="0"/>
                </a:cubicBezTo>
                <a:lnTo>
                  <a:pt x="1322" y="0"/>
                </a:lnTo>
                <a:cubicBezTo>
                  <a:pt x="2052" y="0"/>
                  <a:pt x="2644" y="591"/>
                  <a:pt x="2644" y="1321"/>
                </a:cubicBezTo>
              </a:path>
            </a:pathLst>
          </a:custGeom>
          <a:solidFill>
            <a:srgbClr val="78BC14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solidFill>
                <a:srgbClr val="78BC14"/>
              </a:solidFill>
            </a:endParaRPr>
          </a:p>
        </p:txBody>
      </p:sp>
      <p:sp>
        <p:nvSpPr>
          <p:cNvPr id="10" name="Freeform 384">
            <a:extLst>
              <a:ext uri="{FF2B5EF4-FFF2-40B4-BE49-F238E27FC236}">
                <a16:creationId xmlns="" xmlns:a16="http://schemas.microsoft.com/office/drawing/2014/main" id="{8CE30B9E-9087-AC4D-BF23-14D1E458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853" y="2337877"/>
            <a:ext cx="1236386" cy="1234005"/>
          </a:xfrm>
          <a:custGeom>
            <a:avLst/>
            <a:gdLst>
              <a:gd name="T0" fmla="*/ 2643 w 2644"/>
              <a:gd name="T1" fmla="*/ 1321 h 2643"/>
              <a:gd name="T2" fmla="*/ 2643 w 2644"/>
              <a:gd name="T3" fmla="*/ 1321 h 2643"/>
              <a:gd name="T4" fmla="*/ 1322 w 2644"/>
              <a:gd name="T5" fmla="*/ 2642 h 2643"/>
              <a:gd name="T6" fmla="*/ 1322 w 2644"/>
              <a:gd name="T7" fmla="*/ 2642 h 2643"/>
              <a:gd name="T8" fmla="*/ 0 w 2644"/>
              <a:gd name="T9" fmla="*/ 1321 h 2643"/>
              <a:gd name="T10" fmla="*/ 0 w 2644"/>
              <a:gd name="T11" fmla="*/ 1321 h 2643"/>
              <a:gd name="T12" fmla="*/ 1322 w 2644"/>
              <a:gd name="T13" fmla="*/ 0 h 2643"/>
              <a:gd name="T14" fmla="*/ 1322 w 2644"/>
              <a:gd name="T15" fmla="*/ 0 h 2643"/>
              <a:gd name="T16" fmla="*/ 2643 w 2644"/>
              <a:gd name="T17" fmla="*/ 1321 h 2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44" h="2643">
                <a:moveTo>
                  <a:pt x="2643" y="1321"/>
                </a:moveTo>
                <a:lnTo>
                  <a:pt x="2643" y="1321"/>
                </a:lnTo>
                <a:cubicBezTo>
                  <a:pt x="2643" y="2051"/>
                  <a:pt x="2052" y="2642"/>
                  <a:pt x="1322" y="2642"/>
                </a:cubicBezTo>
                <a:lnTo>
                  <a:pt x="1322" y="2642"/>
                </a:lnTo>
                <a:cubicBezTo>
                  <a:pt x="592" y="2642"/>
                  <a:pt x="0" y="2051"/>
                  <a:pt x="0" y="1321"/>
                </a:cubicBezTo>
                <a:lnTo>
                  <a:pt x="0" y="1321"/>
                </a:lnTo>
                <a:cubicBezTo>
                  <a:pt x="0" y="591"/>
                  <a:pt x="592" y="0"/>
                  <a:pt x="1322" y="0"/>
                </a:cubicBezTo>
                <a:lnTo>
                  <a:pt x="1322" y="0"/>
                </a:lnTo>
                <a:cubicBezTo>
                  <a:pt x="2052" y="0"/>
                  <a:pt x="2643" y="591"/>
                  <a:pt x="2643" y="1321"/>
                </a:cubicBezTo>
              </a:path>
            </a:pathLst>
          </a:custGeom>
          <a:solidFill>
            <a:srgbClr val="FF792F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F91FFD9E-5CF9-A448-AD71-CD3C88F8F144}"/>
              </a:ext>
            </a:extLst>
          </p:cNvPr>
          <p:cNvSpPr txBox="1"/>
          <p:nvPr/>
        </p:nvSpPr>
        <p:spPr>
          <a:xfrm>
            <a:off x="923762" y="2764443"/>
            <a:ext cx="1234800" cy="388568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CD8A8A93-E998-ED43-857C-DBCE336FB875}"/>
              </a:ext>
            </a:extLst>
          </p:cNvPr>
          <p:cNvSpPr txBox="1"/>
          <p:nvPr/>
        </p:nvSpPr>
        <p:spPr>
          <a:xfrm>
            <a:off x="2453516" y="2764443"/>
            <a:ext cx="1234800" cy="388568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EC27ADF-6677-8541-9678-366ABB891E04}"/>
              </a:ext>
            </a:extLst>
          </p:cNvPr>
          <p:cNvSpPr txBox="1"/>
          <p:nvPr/>
        </p:nvSpPr>
        <p:spPr>
          <a:xfrm>
            <a:off x="3952304" y="2764443"/>
            <a:ext cx="1234800" cy="388568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7388922-240C-604B-90F6-E15C0362EBEF}"/>
              </a:ext>
            </a:extLst>
          </p:cNvPr>
          <p:cNvSpPr txBox="1"/>
          <p:nvPr/>
        </p:nvSpPr>
        <p:spPr>
          <a:xfrm>
            <a:off x="5472136" y="2764443"/>
            <a:ext cx="1234800" cy="388568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23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880B17A9-62E0-9D47-A91D-6F7F457B1E1C}"/>
              </a:ext>
            </a:extLst>
          </p:cNvPr>
          <p:cNvSpPr txBox="1"/>
          <p:nvPr/>
        </p:nvSpPr>
        <p:spPr>
          <a:xfrm>
            <a:off x="6985439" y="2764443"/>
            <a:ext cx="1234800" cy="388568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2300" b="1" dirty="0" smtClean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2020</a:t>
            </a:r>
            <a:endParaRPr lang="en-US" sz="2300" b="1" dirty="0">
              <a:solidFill>
                <a:schemeClr val="bg1"/>
              </a:solidFill>
              <a:ea typeface="League Spartan" charset="0"/>
              <a:cs typeface="Poppins" pitchFamily="2" charset="77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="" xmlns:a16="http://schemas.microsoft.com/office/drawing/2014/main" id="{B43FC97C-4209-3948-9071-50DF67755303}"/>
              </a:ext>
            </a:extLst>
          </p:cNvPr>
          <p:cNvSpPr txBox="1">
            <a:spLocks/>
          </p:cNvSpPr>
          <p:nvPr/>
        </p:nvSpPr>
        <p:spPr>
          <a:xfrm>
            <a:off x="735025" y="3989814"/>
            <a:ext cx="1613860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EB016BC-7801-A14B-A645-5A9C5DD2EBB7}"/>
              </a:ext>
            </a:extLst>
          </p:cNvPr>
          <p:cNvSpPr txBox="1"/>
          <p:nvPr/>
        </p:nvSpPr>
        <p:spPr>
          <a:xfrm>
            <a:off x="928662" y="3733452"/>
            <a:ext cx="1244315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="" xmlns:a16="http://schemas.microsoft.com/office/drawing/2014/main" id="{583AE605-DAFC-8C43-8E7A-510005DCDA90}"/>
              </a:ext>
            </a:extLst>
          </p:cNvPr>
          <p:cNvSpPr txBox="1">
            <a:spLocks/>
          </p:cNvSpPr>
          <p:nvPr/>
        </p:nvSpPr>
        <p:spPr>
          <a:xfrm>
            <a:off x="2250047" y="1447299"/>
            <a:ext cx="1613860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FC2F560-35D9-324A-A881-6F05F939D451}"/>
              </a:ext>
            </a:extLst>
          </p:cNvPr>
          <p:cNvSpPr txBox="1"/>
          <p:nvPr/>
        </p:nvSpPr>
        <p:spPr>
          <a:xfrm>
            <a:off x="2428652" y="1190937"/>
            <a:ext cx="1244315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dirty="0">
                <a:solidFill>
                  <a:srgbClr val="008EE6"/>
                </a:solidFill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="" xmlns:a16="http://schemas.microsoft.com/office/drawing/2014/main" id="{85164A29-FB82-CC43-A4BF-76857A301D61}"/>
              </a:ext>
            </a:extLst>
          </p:cNvPr>
          <p:cNvSpPr txBox="1">
            <a:spLocks/>
          </p:cNvSpPr>
          <p:nvPr/>
        </p:nvSpPr>
        <p:spPr>
          <a:xfrm>
            <a:off x="3765070" y="3989814"/>
            <a:ext cx="1613860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4C01B4FA-496A-3C47-B219-F6CC3BB10B68}"/>
              </a:ext>
            </a:extLst>
          </p:cNvPr>
          <p:cNvSpPr txBox="1"/>
          <p:nvPr/>
        </p:nvSpPr>
        <p:spPr>
          <a:xfrm>
            <a:off x="3940969" y="3733452"/>
            <a:ext cx="1244315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dirty="0">
                <a:solidFill>
                  <a:srgbClr val="10C085"/>
                </a:solidFill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="" xmlns:a16="http://schemas.microsoft.com/office/drawing/2014/main" id="{54C2BE0C-509B-E449-A504-6687A8929D3F}"/>
              </a:ext>
            </a:extLst>
          </p:cNvPr>
          <p:cNvSpPr txBox="1">
            <a:spLocks/>
          </p:cNvSpPr>
          <p:nvPr/>
        </p:nvSpPr>
        <p:spPr>
          <a:xfrm>
            <a:off x="5280092" y="1447299"/>
            <a:ext cx="1613860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1A55B5D4-663B-AB46-AB6F-C677C34DBB4D}"/>
              </a:ext>
            </a:extLst>
          </p:cNvPr>
          <p:cNvSpPr txBox="1"/>
          <p:nvPr/>
        </p:nvSpPr>
        <p:spPr>
          <a:xfrm>
            <a:off x="5450580" y="1190937"/>
            <a:ext cx="1244315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dirty="0">
                <a:solidFill>
                  <a:srgbClr val="78BC14"/>
                </a:solidFill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="" xmlns:a16="http://schemas.microsoft.com/office/drawing/2014/main" id="{69DB0C5D-AC5C-F042-ABE6-0BBBDC455F00}"/>
              </a:ext>
            </a:extLst>
          </p:cNvPr>
          <p:cNvSpPr txBox="1">
            <a:spLocks/>
          </p:cNvSpPr>
          <p:nvPr/>
        </p:nvSpPr>
        <p:spPr>
          <a:xfrm>
            <a:off x="6795115" y="3989814"/>
            <a:ext cx="1613860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E879225A-06F2-9140-B1E2-71266F86E655}"/>
              </a:ext>
            </a:extLst>
          </p:cNvPr>
          <p:cNvSpPr txBox="1"/>
          <p:nvPr/>
        </p:nvSpPr>
        <p:spPr>
          <a:xfrm>
            <a:off x="6967707" y="3733452"/>
            <a:ext cx="1244315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dirty="0">
                <a:solidFill>
                  <a:srgbClr val="FF792F"/>
                </a:solidFill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425108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標題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 smtClean="0"/>
              <a:t>Timeline / Milestone</a:t>
            </a:r>
            <a:endParaRPr lang="zh-TW" altLang="en-US" dirty="0"/>
          </a:p>
        </p:txBody>
      </p:sp>
      <p:sp>
        <p:nvSpPr>
          <p:cNvPr id="7" name="Freeform 144">
            <a:extLst>
              <a:ext uri="{FF2B5EF4-FFF2-40B4-BE49-F238E27FC236}">
                <a16:creationId xmlns="" xmlns:a16="http://schemas.microsoft.com/office/drawing/2014/main" id="{BA1A0E97-14D7-984A-948D-DAFD0BB48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2000" y="1515672"/>
            <a:ext cx="9288000" cy="28842"/>
          </a:xfrm>
          <a:custGeom>
            <a:avLst/>
            <a:gdLst>
              <a:gd name="T0" fmla="*/ 17151 w 17152"/>
              <a:gd name="T1" fmla="*/ 61 h 62"/>
              <a:gd name="T2" fmla="*/ 0 w 17152"/>
              <a:gd name="T3" fmla="*/ 61 h 62"/>
              <a:gd name="T4" fmla="*/ 0 w 17152"/>
              <a:gd name="T5" fmla="*/ 0 h 62"/>
              <a:gd name="T6" fmla="*/ 17151 w 17152"/>
              <a:gd name="T7" fmla="*/ 0 h 62"/>
              <a:gd name="T8" fmla="*/ 17151 w 17152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52" h="62">
                <a:moveTo>
                  <a:pt x="17151" y="61"/>
                </a:moveTo>
                <a:lnTo>
                  <a:pt x="0" y="61"/>
                </a:lnTo>
                <a:lnTo>
                  <a:pt x="0" y="0"/>
                </a:lnTo>
                <a:lnTo>
                  <a:pt x="17151" y="0"/>
                </a:lnTo>
                <a:lnTo>
                  <a:pt x="17151" y="6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4" name="Freeform 69">
            <a:extLst>
              <a:ext uri="{FF2B5EF4-FFF2-40B4-BE49-F238E27FC236}">
                <a16:creationId xmlns="" xmlns:a16="http://schemas.microsoft.com/office/drawing/2014/main" id="{636CACDF-562A-284D-AFD9-332AD7F74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458" y="2332012"/>
            <a:ext cx="1602098" cy="2311440"/>
          </a:xfrm>
          <a:custGeom>
            <a:avLst/>
            <a:gdLst>
              <a:gd name="T0" fmla="*/ 1665 w 2860"/>
              <a:gd name="T1" fmla="*/ 0 h 4949"/>
              <a:gd name="T2" fmla="*/ 1429 w 2860"/>
              <a:gd name="T3" fmla="*/ 247 h 4949"/>
              <a:gd name="T4" fmla="*/ 1194 w 2860"/>
              <a:gd name="T5" fmla="*/ 0 h 4949"/>
              <a:gd name="T6" fmla="*/ 0 w 2860"/>
              <a:gd name="T7" fmla="*/ 0 h 4949"/>
              <a:gd name="T8" fmla="*/ 0 w 2860"/>
              <a:gd name="T9" fmla="*/ 4948 h 4949"/>
              <a:gd name="T10" fmla="*/ 2859 w 2860"/>
              <a:gd name="T11" fmla="*/ 4948 h 4949"/>
              <a:gd name="T12" fmla="*/ 2859 w 2860"/>
              <a:gd name="T13" fmla="*/ 0 h 4949"/>
              <a:gd name="T14" fmla="*/ 1665 w 2860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0" h="4949">
                <a:moveTo>
                  <a:pt x="1665" y="0"/>
                </a:moveTo>
                <a:lnTo>
                  <a:pt x="1429" y="247"/>
                </a:lnTo>
                <a:lnTo>
                  <a:pt x="1194" y="0"/>
                </a:lnTo>
                <a:lnTo>
                  <a:pt x="0" y="0"/>
                </a:lnTo>
                <a:lnTo>
                  <a:pt x="0" y="4948"/>
                </a:lnTo>
                <a:lnTo>
                  <a:pt x="2859" y="4948"/>
                </a:lnTo>
                <a:lnTo>
                  <a:pt x="2859" y="0"/>
                </a:lnTo>
                <a:lnTo>
                  <a:pt x="1665" y="0"/>
                </a:lnTo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11" name="Freeform 226">
            <a:extLst>
              <a:ext uri="{FF2B5EF4-FFF2-40B4-BE49-F238E27FC236}">
                <a16:creationId xmlns="" xmlns:a16="http://schemas.microsoft.com/office/drawing/2014/main" id="{90A4F681-14B4-FB47-93C4-1C562EA6C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445" y="2332012"/>
            <a:ext cx="1602097" cy="2311440"/>
          </a:xfrm>
          <a:custGeom>
            <a:avLst/>
            <a:gdLst>
              <a:gd name="T0" fmla="*/ 1665 w 2860"/>
              <a:gd name="T1" fmla="*/ 0 h 4949"/>
              <a:gd name="T2" fmla="*/ 1429 w 2860"/>
              <a:gd name="T3" fmla="*/ 247 h 4949"/>
              <a:gd name="T4" fmla="*/ 1194 w 2860"/>
              <a:gd name="T5" fmla="*/ 0 h 4949"/>
              <a:gd name="T6" fmla="*/ 0 w 2860"/>
              <a:gd name="T7" fmla="*/ 0 h 4949"/>
              <a:gd name="T8" fmla="*/ 0 w 2860"/>
              <a:gd name="T9" fmla="*/ 4948 h 4949"/>
              <a:gd name="T10" fmla="*/ 2859 w 2860"/>
              <a:gd name="T11" fmla="*/ 4948 h 4949"/>
              <a:gd name="T12" fmla="*/ 2859 w 2860"/>
              <a:gd name="T13" fmla="*/ 0 h 4949"/>
              <a:gd name="T14" fmla="*/ 1665 w 2860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0" h="4949">
                <a:moveTo>
                  <a:pt x="1665" y="0"/>
                </a:moveTo>
                <a:lnTo>
                  <a:pt x="1429" y="247"/>
                </a:lnTo>
                <a:lnTo>
                  <a:pt x="1194" y="0"/>
                </a:lnTo>
                <a:lnTo>
                  <a:pt x="0" y="0"/>
                </a:lnTo>
                <a:lnTo>
                  <a:pt x="0" y="4948"/>
                </a:lnTo>
                <a:lnTo>
                  <a:pt x="2859" y="4948"/>
                </a:lnTo>
                <a:lnTo>
                  <a:pt x="2859" y="0"/>
                </a:lnTo>
                <a:lnTo>
                  <a:pt x="1665" y="0"/>
                </a:lnTo>
              </a:path>
            </a:pathLst>
          </a:custGeom>
          <a:solidFill>
            <a:srgbClr val="FF792F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14" name="Freeform 302">
            <a:extLst>
              <a:ext uri="{FF2B5EF4-FFF2-40B4-BE49-F238E27FC236}">
                <a16:creationId xmlns="" xmlns:a16="http://schemas.microsoft.com/office/drawing/2014/main" id="{97F411E7-0686-5A40-89DC-AC2615705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1814" y="2332012"/>
            <a:ext cx="1599629" cy="2311440"/>
          </a:xfrm>
          <a:custGeom>
            <a:avLst/>
            <a:gdLst>
              <a:gd name="T0" fmla="*/ 1668 w 2859"/>
              <a:gd name="T1" fmla="*/ 0 h 4949"/>
              <a:gd name="T2" fmla="*/ 1428 w 2859"/>
              <a:gd name="T3" fmla="*/ 252 h 4949"/>
              <a:gd name="T4" fmla="*/ 1189 w 2859"/>
              <a:gd name="T5" fmla="*/ 0 h 4949"/>
              <a:gd name="T6" fmla="*/ 0 w 2859"/>
              <a:gd name="T7" fmla="*/ 0 h 4949"/>
              <a:gd name="T8" fmla="*/ 0 w 2859"/>
              <a:gd name="T9" fmla="*/ 4948 h 4949"/>
              <a:gd name="T10" fmla="*/ 2858 w 2859"/>
              <a:gd name="T11" fmla="*/ 4948 h 4949"/>
              <a:gd name="T12" fmla="*/ 2858 w 2859"/>
              <a:gd name="T13" fmla="*/ 0 h 4949"/>
              <a:gd name="T14" fmla="*/ 1668 w 2859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9" h="4949">
                <a:moveTo>
                  <a:pt x="1668" y="0"/>
                </a:moveTo>
                <a:lnTo>
                  <a:pt x="1428" y="252"/>
                </a:lnTo>
                <a:lnTo>
                  <a:pt x="1189" y="0"/>
                </a:lnTo>
                <a:lnTo>
                  <a:pt x="0" y="0"/>
                </a:lnTo>
                <a:lnTo>
                  <a:pt x="0" y="4948"/>
                </a:lnTo>
                <a:lnTo>
                  <a:pt x="2858" y="4948"/>
                </a:lnTo>
                <a:lnTo>
                  <a:pt x="2858" y="0"/>
                </a:lnTo>
                <a:lnTo>
                  <a:pt x="1668" y="0"/>
                </a:lnTo>
              </a:path>
            </a:pathLst>
          </a:custGeom>
          <a:solidFill>
            <a:srgbClr val="78BC14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17" name="Freeform 378">
            <a:extLst>
              <a:ext uri="{FF2B5EF4-FFF2-40B4-BE49-F238E27FC236}">
                <a16:creationId xmlns="" xmlns:a16="http://schemas.microsoft.com/office/drawing/2014/main" id="{75079037-7DA3-9E41-88BB-CEE49868F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716" y="2332012"/>
            <a:ext cx="1599629" cy="2311440"/>
          </a:xfrm>
          <a:custGeom>
            <a:avLst/>
            <a:gdLst>
              <a:gd name="T0" fmla="*/ 1664 w 2859"/>
              <a:gd name="T1" fmla="*/ 0 h 4949"/>
              <a:gd name="T2" fmla="*/ 1429 w 2859"/>
              <a:gd name="T3" fmla="*/ 247 h 4949"/>
              <a:gd name="T4" fmla="*/ 1193 w 2859"/>
              <a:gd name="T5" fmla="*/ 0 h 4949"/>
              <a:gd name="T6" fmla="*/ 0 w 2859"/>
              <a:gd name="T7" fmla="*/ 0 h 4949"/>
              <a:gd name="T8" fmla="*/ 0 w 2859"/>
              <a:gd name="T9" fmla="*/ 4948 h 4949"/>
              <a:gd name="T10" fmla="*/ 2858 w 2859"/>
              <a:gd name="T11" fmla="*/ 4948 h 4949"/>
              <a:gd name="T12" fmla="*/ 2858 w 2859"/>
              <a:gd name="T13" fmla="*/ 0 h 4949"/>
              <a:gd name="T14" fmla="*/ 1664 w 2859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59" h="4949">
                <a:moveTo>
                  <a:pt x="1664" y="0"/>
                </a:moveTo>
                <a:lnTo>
                  <a:pt x="1429" y="247"/>
                </a:lnTo>
                <a:lnTo>
                  <a:pt x="1193" y="0"/>
                </a:lnTo>
                <a:lnTo>
                  <a:pt x="0" y="0"/>
                </a:lnTo>
                <a:lnTo>
                  <a:pt x="0" y="4948"/>
                </a:lnTo>
                <a:lnTo>
                  <a:pt x="2858" y="4948"/>
                </a:lnTo>
                <a:lnTo>
                  <a:pt x="2858" y="0"/>
                </a:lnTo>
                <a:lnTo>
                  <a:pt x="1664" y="0"/>
                </a:lnTo>
              </a:path>
            </a:pathLst>
          </a:custGeom>
          <a:solidFill>
            <a:srgbClr val="10C085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20" name="Freeform 456">
            <a:extLst>
              <a:ext uri="{FF2B5EF4-FFF2-40B4-BE49-F238E27FC236}">
                <a16:creationId xmlns="" xmlns:a16="http://schemas.microsoft.com/office/drawing/2014/main" id="{245871EE-9D92-9D4E-804E-4F0FF0DE8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087" y="2332012"/>
            <a:ext cx="1602098" cy="2311440"/>
          </a:xfrm>
          <a:custGeom>
            <a:avLst/>
            <a:gdLst>
              <a:gd name="T0" fmla="*/ 1664 w 2860"/>
              <a:gd name="T1" fmla="*/ 0 h 4949"/>
              <a:gd name="T2" fmla="*/ 1429 w 2860"/>
              <a:gd name="T3" fmla="*/ 247 h 4949"/>
              <a:gd name="T4" fmla="*/ 1193 w 2860"/>
              <a:gd name="T5" fmla="*/ 0 h 4949"/>
              <a:gd name="T6" fmla="*/ 0 w 2860"/>
              <a:gd name="T7" fmla="*/ 0 h 4949"/>
              <a:gd name="T8" fmla="*/ 0 w 2860"/>
              <a:gd name="T9" fmla="*/ 4948 h 4949"/>
              <a:gd name="T10" fmla="*/ 2859 w 2860"/>
              <a:gd name="T11" fmla="*/ 4948 h 4949"/>
              <a:gd name="T12" fmla="*/ 2859 w 2860"/>
              <a:gd name="T13" fmla="*/ 0 h 4949"/>
              <a:gd name="T14" fmla="*/ 1664 w 2860"/>
              <a:gd name="T15" fmla="*/ 0 h 4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60" h="4949">
                <a:moveTo>
                  <a:pt x="1664" y="0"/>
                </a:moveTo>
                <a:lnTo>
                  <a:pt x="1429" y="247"/>
                </a:lnTo>
                <a:lnTo>
                  <a:pt x="1193" y="0"/>
                </a:lnTo>
                <a:lnTo>
                  <a:pt x="0" y="0"/>
                </a:lnTo>
                <a:lnTo>
                  <a:pt x="0" y="4948"/>
                </a:lnTo>
                <a:lnTo>
                  <a:pt x="2859" y="4948"/>
                </a:lnTo>
                <a:lnTo>
                  <a:pt x="2859" y="0"/>
                </a:lnTo>
                <a:lnTo>
                  <a:pt x="1664" y="0"/>
                </a:lnTo>
              </a:path>
            </a:pathLst>
          </a:custGeom>
          <a:solidFill>
            <a:srgbClr val="008EE6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23" name="Freeform 540">
            <a:extLst>
              <a:ext uri="{FF2B5EF4-FFF2-40B4-BE49-F238E27FC236}">
                <a16:creationId xmlns="" xmlns:a16="http://schemas.microsoft.com/office/drawing/2014/main" id="{B4ECD640-84BB-2C4B-9ADB-CFDBEEBC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082" y="1482710"/>
            <a:ext cx="92728" cy="92704"/>
          </a:xfrm>
          <a:custGeom>
            <a:avLst/>
            <a:gdLst>
              <a:gd name="T0" fmla="*/ 198 w 199"/>
              <a:gd name="T1" fmla="*/ 99 h 199"/>
              <a:gd name="T2" fmla="*/ 198 w 199"/>
              <a:gd name="T3" fmla="*/ 99 h 199"/>
              <a:gd name="T4" fmla="*/ 99 w 199"/>
              <a:gd name="T5" fmla="*/ 198 h 199"/>
              <a:gd name="T6" fmla="*/ 99 w 199"/>
              <a:gd name="T7" fmla="*/ 198 h 199"/>
              <a:gd name="T8" fmla="*/ 0 w 199"/>
              <a:gd name="T9" fmla="*/ 99 h 199"/>
              <a:gd name="T10" fmla="*/ 0 w 199"/>
              <a:gd name="T11" fmla="*/ 99 h 199"/>
              <a:gd name="T12" fmla="*/ 99 w 199"/>
              <a:gd name="T13" fmla="*/ 0 h 199"/>
              <a:gd name="T14" fmla="*/ 99 w 199"/>
              <a:gd name="T15" fmla="*/ 0 h 199"/>
              <a:gd name="T16" fmla="*/ 198 w 199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199">
                <a:moveTo>
                  <a:pt x="198" y="99"/>
                </a:moveTo>
                <a:lnTo>
                  <a:pt x="198" y="99"/>
                </a:lnTo>
                <a:cubicBezTo>
                  <a:pt x="198" y="154"/>
                  <a:pt x="154" y="198"/>
                  <a:pt x="99" y="198"/>
                </a:cubicBezTo>
                <a:lnTo>
                  <a:pt x="99" y="198"/>
                </a:lnTo>
                <a:cubicBezTo>
                  <a:pt x="45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5" y="0"/>
                  <a:pt x="99" y="0"/>
                </a:cubicBezTo>
                <a:lnTo>
                  <a:pt x="99" y="0"/>
                </a:lnTo>
                <a:cubicBezTo>
                  <a:pt x="154" y="0"/>
                  <a:pt x="198" y="45"/>
                  <a:pt x="198" y="99"/>
                </a:cubicBezTo>
              </a:path>
            </a:pathLst>
          </a:custGeom>
          <a:solidFill>
            <a:srgbClr val="0000FF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24" name="Freeform 541">
            <a:extLst>
              <a:ext uri="{FF2B5EF4-FFF2-40B4-BE49-F238E27FC236}">
                <a16:creationId xmlns="" xmlns:a16="http://schemas.microsoft.com/office/drawing/2014/main" id="{DA1FC0A2-D716-1F49-BE3F-9408C198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843" y="1482710"/>
            <a:ext cx="92730" cy="92704"/>
          </a:xfrm>
          <a:custGeom>
            <a:avLst/>
            <a:gdLst>
              <a:gd name="T0" fmla="*/ 198 w 199"/>
              <a:gd name="T1" fmla="*/ 99 h 199"/>
              <a:gd name="T2" fmla="*/ 198 w 199"/>
              <a:gd name="T3" fmla="*/ 99 h 199"/>
              <a:gd name="T4" fmla="*/ 99 w 199"/>
              <a:gd name="T5" fmla="*/ 198 h 199"/>
              <a:gd name="T6" fmla="*/ 99 w 199"/>
              <a:gd name="T7" fmla="*/ 198 h 199"/>
              <a:gd name="T8" fmla="*/ 0 w 199"/>
              <a:gd name="T9" fmla="*/ 99 h 199"/>
              <a:gd name="T10" fmla="*/ 0 w 199"/>
              <a:gd name="T11" fmla="*/ 99 h 199"/>
              <a:gd name="T12" fmla="*/ 99 w 199"/>
              <a:gd name="T13" fmla="*/ 0 h 199"/>
              <a:gd name="T14" fmla="*/ 99 w 199"/>
              <a:gd name="T15" fmla="*/ 0 h 199"/>
              <a:gd name="T16" fmla="*/ 198 w 199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199">
                <a:moveTo>
                  <a:pt x="198" y="99"/>
                </a:moveTo>
                <a:lnTo>
                  <a:pt x="198" y="99"/>
                </a:lnTo>
                <a:cubicBezTo>
                  <a:pt x="198" y="154"/>
                  <a:pt x="154" y="198"/>
                  <a:pt x="99" y="198"/>
                </a:cubicBezTo>
                <a:lnTo>
                  <a:pt x="99" y="198"/>
                </a:lnTo>
                <a:cubicBezTo>
                  <a:pt x="44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4" y="0"/>
                  <a:pt x="99" y="0"/>
                </a:cubicBezTo>
                <a:lnTo>
                  <a:pt x="99" y="0"/>
                </a:lnTo>
                <a:cubicBezTo>
                  <a:pt x="154" y="0"/>
                  <a:pt x="198" y="45"/>
                  <a:pt x="198" y="99"/>
                </a:cubicBezTo>
              </a:path>
            </a:pathLst>
          </a:custGeom>
          <a:solidFill>
            <a:srgbClr val="008EE6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25" name="Freeform 542">
            <a:extLst>
              <a:ext uri="{FF2B5EF4-FFF2-40B4-BE49-F238E27FC236}">
                <a16:creationId xmlns="" xmlns:a16="http://schemas.microsoft.com/office/drawing/2014/main" id="{170BF5FC-DEFB-A64F-A718-1806508F2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605" y="1482710"/>
            <a:ext cx="92730" cy="92704"/>
          </a:xfrm>
          <a:custGeom>
            <a:avLst/>
            <a:gdLst>
              <a:gd name="T0" fmla="*/ 197 w 198"/>
              <a:gd name="T1" fmla="*/ 99 h 199"/>
              <a:gd name="T2" fmla="*/ 197 w 198"/>
              <a:gd name="T3" fmla="*/ 99 h 199"/>
              <a:gd name="T4" fmla="*/ 99 w 198"/>
              <a:gd name="T5" fmla="*/ 198 h 199"/>
              <a:gd name="T6" fmla="*/ 99 w 198"/>
              <a:gd name="T7" fmla="*/ 198 h 199"/>
              <a:gd name="T8" fmla="*/ 0 w 198"/>
              <a:gd name="T9" fmla="*/ 99 h 199"/>
              <a:gd name="T10" fmla="*/ 0 w 198"/>
              <a:gd name="T11" fmla="*/ 99 h 199"/>
              <a:gd name="T12" fmla="*/ 99 w 198"/>
              <a:gd name="T13" fmla="*/ 0 h 199"/>
              <a:gd name="T14" fmla="*/ 99 w 198"/>
              <a:gd name="T15" fmla="*/ 0 h 199"/>
              <a:gd name="T16" fmla="*/ 197 w 198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199">
                <a:moveTo>
                  <a:pt x="197" y="99"/>
                </a:moveTo>
                <a:lnTo>
                  <a:pt x="197" y="99"/>
                </a:lnTo>
                <a:cubicBezTo>
                  <a:pt x="197" y="154"/>
                  <a:pt x="153" y="198"/>
                  <a:pt x="99" y="198"/>
                </a:cubicBezTo>
                <a:lnTo>
                  <a:pt x="99" y="198"/>
                </a:lnTo>
                <a:cubicBezTo>
                  <a:pt x="44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4" y="0"/>
                  <a:pt x="99" y="0"/>
                </a:cubicBezTo>
                <a:lnTo>
                  <a:pt x="99" y="0"/>
                </a:lnTo>
                <a:cubicBezTo>
                  <a:pt x="153" y="0"/>
                  <a:pt x="197" y="45"/>
                  <a:pt x="197" y="99"/>
                </a:cubicBezTo>
              </a:path>
            </a:pathLst>
          </a:custGeom>
          <a:solidFill>
            <a:srgbClr val="10C085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26" name="Freeform 543">
            <a:extLst>
              <a:ext uri="{FF2B5EF4-FFF2-40B4-BE49-F238E27FC236}">
                <a16:creationId xmlns="" xmlns:a16="http://schemas.microsoft.com/office/drawing/2014/main" id="{73A72C45-C149-F441-BBA3-321A9B6A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367" y="1482710"/>
            <a:ext cx="92730" cy="92704"/>
          </a:xfrm>
          <a:custGeom>
            <a:avLst/>
            <a:gdLst>
              <a:gd name="T0" fmla="*/ 197 w 198"/>
              <a:gd name="T1" fmla="*/ 99 h 199"/>
              <a:gd name="T2" fmla="*/ 197 w 198"/>
              <a:gd name="T3" fmla="*/ 99 h 199"/>
              <a:gd name="T4" fmla="*/ 98 w 198"/>
              <a:gd name="T5" fmla="*/ 198 h 199"/>
              <a:gd name="T6" fmla="*/ 98 w 198"/>
              <a:gd name="T7" fmla="*/ 198 h 199"/>
              <a:gd name="T8" fmla="*/ 0 w 198"/>
              <a:gd name="T9" fmla="*/ 99 h 199"/>
              <a:gd name="T10" fmla="*/ 0 w 198"/>
              <a:gd name="T11" fmla="*/ 99 h 199"/>
              <a:gd name="T12" fmla="*/ 98 w 198"/>
              <a:gd name="T13" fmla="*/ 0 h 199"/>
              <a:gd name="T14" fmla="*/ 98 w 198"/>
              <a:gd name="T15" fmla="*/ 0 h 199"/>
              <a:gd name="T16" fmla="*/ 197 w 198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8" h="199">
                <a:moveTo>
                  <a:pt x="197" y="99"/>
                </a:moveTo>
                <a:lnTo>
                  <a:pt x="197" y="99"/>
                </a:lnTo>
                <a:cubicBezTo>
                  <a:pt x="197" y="154"/>
                  <a:pt x="153" y="198"/>
                  <a:pt x="98" y="198"/>
                </a:cubicBezTo>
                <a:lnTo>
                  <a:pt x="98" y="198"/>
                </a:lnTo>
                <a:cubicBezTo>
                  <a:pt x="44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4" y="0"/>
                  <a:pt x="98" y="0"/>
                </a:cubicBezTo>
                <a:lnTo>
                  <a:pt x="98" y="0"/>
                </a:lnTo>
                <a:cubicBezTo>
                  <a:pt x="153" y="0"/>
                  <a:pt x="197" y="45"/>
                  <a:pt x="197" y="99"/>
                </a:cubicBezTo>
              </a:path>
            </a:pathLst>
          </a:custGeom>
          <a:solidFill>
            <a:srgbClr val="78BC14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27" name="Freeform 544">
            <a:extLst>
              <a:ext uri="{FF2B5EF4-FFF2-40B4-BE49-F238E27FC236}">
                <a16:creationId xmlns="" xmlns:a16="http://schemas.microsoft.com/office/drawing/2014/main" id="{2372DE2B-95C1-2B47-9BE3-4F0BEC9B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128" y="1482710"/>
            <a:ext cx="92730" cy="92704"/>
          </a:xfrm>
          <a:custGeom>
            <a:avLst/>
            <a:gdLst>
              <a:gd name="T0" fmla="*/ 198 w 199"/>
              <a:gd name="T1" fmla="*/ 99 h 199"/>
              <a:gd name="T2" fmla="*/ 198 w 199"/>
              <a:gd name="T3" fmla="*/ 99 h 199"/>
              <a:gd name="T4" fmla="*/ 99 w 199"/>
              <a:gd name="T5" fmla="*/ 198 h 199"/>
              <a:gd name="T6" fmla="*/ 99 w 199"/>
              <a:gd name="T7" fmla="*/ 198 h 199"/>
              <a:gd name="T8" fmla="*/ 0 w 199"/>
              <a:gd name="T9" fmla="*/ 99 h 199"/>
              <a:gd name="T10" fmla="*/ 0 w 199"/>
              <a:gd name="T11" fmla="*/ 99 h 199"/>
              <a:gd name="T12" fmla="*/ 99 w 199"/>
              <a:gd name="T13" fmla="*/ 0 h 199"/>
              <a:gd name="T14" fmla="*/ 99 w 199"/>
              <a:gd name="T15" fmla="*/ 0 h 199"/>
              <a:gd name="T16" fmla="*/ 198 w 199"/>
              <a:gd name="T17" fmla="*/ 99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9" h="199">
                <a:moveTo>
                  <a:pt x="198" y="99"/>
                </a:moveTo>
                <a:lnTo>
                  <a:pt x="198" y="99"/>
                </a:lnTo>
                <a:cubicBezTo>
                  <a:pt x="198" y="154"/>
                  <a:pt x="154" y="198"/>
                  <a:pt x="99" y="198"/>
                </a:cubicBezTo>
                <a:lnTo>
                  <a:pt x="99" y="198"/>
                </a:lnTo>
                <a:cubicBezTo>
                  <a:pt x="44" y="198"/>
                  <a:pt x="0" y="154"/>
                  <a:pt x="0" y="99"/>
                </a:cubicBezTo>
                <a:lnTo>
                  <a:pt x="0" y="99"/>
                </a:lnTo>
                <a:cubicBezTo>
                  <a:pt x="0" y="45"/>
                  <a:pt x="44" y="0"/>
                  <a:pt x="99" y="0"/>
                </a:cubicBezTo>
                <a:lnTo>
                  <a:pt x="99" y="0"/>
                </a:lnTo>
                <a:cubicBezTo>
                  <a:pt x="154" y="0"/>
                  <a:pt x="198" y="45"/>
                  <a:pt x="198" y="99"/>
                </a:cubicBezTo>
              </a:path>
            </a:pathLst>
          </a:custGeom>
          <a:solidFill>
            <a:srgbClr val="FF792F"/>
          </a:solidFill>
          <a:ln>
            <a:noFill/>
          </a:ln>
          <a:effectLst/>
        </p:spPr>
        <p:txBody>
          <a:bodyPr wrap="none" lIns="34290" tIns="17145" rIns="34290" bIns="17145" anchor="ctr"/>
          <a:lstStyle/>
          <a:p>
            <a:endParaRPr lang="en-US" sz="2400" dirty="0">
              <a:latin typeface="Lato Light" panose="020F050202020403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258CE9AC-E530-CB4F-810E-90470E8653A1}"/>
              </a:ext>
            </a:extLst>
          </p:cNvPr>
          <p:cNvSpPr txBox="1"/>
          <p:nvPr/>
        </p:nvSpPr>
        <p:spPr>
          <a:xfrm>
            <a:off x="1082542" y="1689070"/>
            <a:ext cx="479618" cy="280846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ea typeface="League Spartan" charset="0"/>
                <a:cs typeface="Poppins" pitchFamily="2" charset="77"/>
              </a:rPr>
              <a:t>2016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16F0C9B5-6103-A247-A2CE-22886B48335A}"/>
              </a:ext>
            </a:extLst>
          </p:cNvPr>
          <p:cNvSpPr txBox="1"/>
          <p:nvPr/>
        </p:nvSpPr>
        <p:spPr>
          <a:xfrm>
            <a:off x="2698035" y="1689070"/>
            <a:ext cx="479618" cy="280846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8EE6"/>
                </a:solidFill>
                <a:ea typeface="League Spartan" charset="0"/>
                <a:cs typeface="Poppins" pitchFamily="2" charset="77"/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2759BEC-6EAD-5D4A-B5F6-6D72054F49CE}"/>
              </a:ext>
            </a:extLst>
          </p:cNvPr>
          <p:cNvSpPr txBox="1"/>
          <p:nvPr/>
        </p:nvSpPr>
        <p:spPr>
          <a:xfrm>
            <a:off x="4281122" y="1689070"/>
            <a:ext cx="479618" cy="280846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78BC14"/>
                </a:solidFill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CB6D04B2-B7CD-DD41-944B-C7139C03776D}"/>
              </a:ext>
            </a:extLst>
          </p:cNvPr>
          <p:cNvSpPr txBox="1"/>
          <p:nvPr/>
        </p:nvSpPr>
        <p:spPr>
          <a:xfrm>
            <a:off x="5890197" y="1689070"/>
            <a:ext cx="479618" cy="280846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78BC14"/>
                </a:solidFill>
                <a:ea typeface="League Spartan" charset="0"/>
                <a:cs typeface="Poppins" pitchFamily="2" charset="77"/>
              </a:rPr>
              <a:t>2019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F98B595-1D5A-2A4C-8B8B-D3BEF0BD664A}"/>
              </a:ext>
            </a:extLst>
          </p:cNvPr>
          <p:cNvSpPr txBox="1"/>
          <p:nvPr/>
        </p:nvSpPr>
        <p:spPr>
          <a:xfrm>
            <a:off x="7457285" y="1689070"/>
            <a:ext cx="479618" cy="280846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FF792F"/>
                </a:solidFill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="" xmlns:a16="http://schemas.microsoft.com/office/drawing/2014/main" id="{88CBE20A-39B0-4345-A30E-78FF5ED38456}"/>
              </a:ext>
            </a:extLst>
          </p:cNvPr>
          <p:cNvSpPr txBox="1">
            <a:spLocks/>
          </p:cNvSpPr>
          <p:nvPr/>
        </p:nvSpPr>
        <p:spPr>
          <a:xfrm>
            <a:off x="706963" y="2986640"/>
            <a:ext cx="1324967" cy="153503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="" xmlns:a16="http://schemas.microsoft.com/office/drawing/2014/main" id="{27B577FD-708E-6E48-83B9-42CB9FD2991F}"/>
              </a:ext>
            </a:extLst>
          </p:cNvPr>
          <p:cNvSpPr txBox="1">
            <a:spLocks/>
          </p:cNvSpPr>
          <p:nvPr/>
        </p:nvSpPr>
        <p:spPr>
          <a:xfrm>
            <a:off x="2307418" y="2986640"/>
            <a:ext cx="1324967" cy="153503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="" xmlns:a16="http://schemas.microsoft.com/office/drawing/2014/main" id="{9A33A3EC-01FE-A245-BF25-431624144711}"/>
              </a:ext>
            </a:extLst>
          </p:cNvPr>
          <p:cNvSpPr txBox="1">
            <a:spLocks/>
          </p:cNvSpPr>
          <p:nvPr/>
        </p:nvSpPr>
        <p:spPr>
          <a:xfrm>
            <a:off x="3909517" y="2986640"/>
            <a:ext cx="1324967" cy="153503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="" xmlns:a16="http://schemas.microsoft.com/office/drawing/2014/main" id="{22CC56ED-F138-BB41-A79E-DA5E873858BF}"/>
              </a:ext>
            </a:extLst>
          </p:cNvPr>
          <p:cNvSpPr txBox="1">
            <a:spLocks/>
          </p:cNvSpPr>
          <p:nvPr/>
        </p:nvSpPr>
        <p:spPr>
          <a:xfrm>
            <a:off x="5509145" y="2986640"/>
            <a:ext cx="1324967" cy="153503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="" xmlns:a16="http://schemas.microsoft.com/office/drawing/2014/main" id="{27ABBEC2-4A46-644D-AB00-716CB3E52120}"/>
              </a:ext>
            </a:extLst>
          </p:cNvPr>
          <p:cNvSpPr txBox="1">
            <a:spLocks/>
          </p:cNvSpPr>
          <p:nvPr/>
        </p:nvSpPr>
        <p:spPr>
          <a:xfrm>
            <a:off x="7110009" y="2986640"/>
            <a:ext cx="1324967" cy="1535036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57A44A4A-95E6-3E4A-B38F-26865901A769}"/>
              </a:ext>
            </a:extLst>
          </p:cNvPr>
          <p:cNvSpPr txBox="1"/>
          <p:nvPr/>
        </p:nvSpPr>
        <p:spPr>
          <a:xfrm>
            <a:off x="570458" y="2643188"/>
            <a:ext cx="1602000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482B3723-B3FC-C746-BFDD-F4024A1A7CF9}"/>
              </a:ext>
            </a:extLst>
          </p:cNvPr>
          <p:cNvSpPr txBox="1"/>
          <p:nvPr/>
        </p:nvSpPr>
        <p:spPr>
          <a:xfrm>
            <a:off x="2155882" y="2643188"/>
            <a:ext cx="1602000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D1AAF2FD-78B6-8D42-9D34-4B91DEB15EA6}"/>
              </a:ext>
            </a:extLst>
          </p:cNvPr>
          <p:cNvSpPr txBox="1"/>
          <p:nvPr/>
        </p:nvSpPr>
        <p:spPr>
          <a:xfrm>
            <a:off x="3755275" y="2643188"/>
            <a:ext cx="1602000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B3B7784-1ABD-FB45-AC76-63065751F205}"/>
              </a:ext>
            </a:extLst>
          </p:cNvPr>
          <p:cNvSpPr txBox="1"/>
          <p:nvPr/>
        </p:nvSpPr>
        <p:spPr>
          <a:xfrm>
            <a:off x="5349492" y="2643188"/>
            <a:ext cx="1602000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FE0D2F42-6716-3E4D-8F4A-C0D7601E43E0}"/>
              </a:ext>
            </a:extLst>
          </p:cNvPr>
          <p:cNvSpPr txBox="1"/>
          <p:nvPr/>
        </p:nvSpPr>
        <p:spPr>
          <a:xfrm>
            <a:off x="6952460" y="2643188"/>
            <a:ext cx="1602000" cy="250068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YOUR TITLE 05</a:t>
            </a:r>
          </a:p>
        </p:txBody>
      </p:sp>
    </p:spTree>
    <p:extLst>
      <p:ext uri="{BB962C8B-B14F-4D97-AF65-F5344CB8AC3E}">
        <p14:creationId xmlns:p14="http://schemas.microsoft.com/office/powerpoint/2010/main" val="1153684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="" xmlns:a16="http://schemas.microsoft.com/office/drawing/2014/main" id="{FB9D1BA5-C6F4-EB44-9861-D17E80827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" y="1131590"/>
            <a:ext cx="9142755" cy="3619607"/>
          </a:xfrm>
          <a:custGeom>
            <a:avLst/>
            <a:gdLst>
              <a:gd name="T0" fmla="*/ 0 w 19570"/>
              <a:gd name="T1" fmla="*/ 0 h 7746"/>
              <a:gd name="T2" fmla="*/ 15299 w 19570"/>
              <a:gd name="T3" fmla="*/ 0 h 7746"/>
              <a:gd name="T4" fmla="*/ 15299 w 19570"/>
              <a:gd name="T5" fmla="*/ 0 h 7746"/>
              <a:gd name="T6" fmla="*/ 16884 w 19570"/>
              <a:gd name="T7" fmla="*/ 657 h 7746"/>
              <a:gd name="T8" fmla="*/ 16884 w 19570"/>
              <a:gd name="T9" fmla="*/ 657 h 7746"/>
              <a:gd name="T10" fmla="*/ 17541 w 19570"/>
              <a:gd name="T11" fmla="*/ 2242 h 7746"/>
              <a:gd name="T12" fmla="*/ 17541 w 19570"/>
              <a:gd name="T13" fmla="*/ 2242 h 7746"/>
              <a:gd name="T14" fmla="*/ 16884 w 19570"/>
              <a:gd name="T15" fmla="*/ 3828 h 7746"/>
              <a:gd name="T16" fmla="*/ 16884 w 19570"/>
              <a:gd name="T17" fmla="*/ 3828 h 7746"/>
              <a:gd name="T18" fmla="*/ 15299 w 19570"/>
              <a:gd name="T19" fmla="*/ 4484 h 7746"/>
              <a:gd name="T20" fmla="*/ 4332 w 19570"/>
              <a:gd name="T21" fmla="*/ 4484 h 7746"/>
              <a:gd name="T22" fmla="*/ 4332 w 19570"/>
              <a:gd name="T23" fmla="*/ 4484 h 7746"/>
              <a:gd name="T24" fmla="*/ 4332 w 19570"/>
              <a:gd name="T25" fmla="*/ 4484 h 7746"/>
              <a:gd name="T26" fmla="*/ 3611 w 19570"/>
              <a:gd name="T27" fmla="*/ 4782 h 7746"/>
              <a:gd name="T28" fmla="*/ 3611 w 19570"/>
              <a:gd name="T29" fmla="*/ 4782 h 7746"/>
              <a:gd name="T30" fmla="*/ 3313 w 19570"/>
              <a:gd name="T31" fmla="*/ 5503 h 7746"/>
              <a:gd name="T32" fmla="*/ 3313 w 19570"/>
              <a:gd name="T33" fmla="*/ 5503 h 7746"/>
              <a:gd name="T34" fmla="*/ 3611 w 19570"/>
              <a:gd name="T35" fmla="*/ 6224 h 7746"/>
              <a:gd name="T36" fmla="*/ 3611 w 19570"/>
              <a:gd name="T37" fmla="*/ 6224 h 7746"/>
              <a:gd name="T38" fmla="*/ 4332 w 19570"/>
              <a:gd name="T39" fmla="*/ 6522 h 7746"/>
              <a:gd name="T40" fmla="*/ 4332 w 19570"/>
              <a:gd name="T41" fmla="*/ 6522 h 7746"/>
              <a:gd name="T42" fmla="*/ 19569 w 19570"/>
              <a:gd name="T43" fmla="*/ 6522 h 7746"/>
              <a:gd name="T44" fmla="*/ 19569 w 19570"/>
              <a:gd name="T45" fmla="*/ 7745 h 7746"/>
              <a:gd name="T46" fmla="*/ 4332 w 19570"/>
              <a:gd name="T47" fmla="*/ 7745 h 7746"/>
              <a:gd name="T48" fmla="*/ 4250 w 19570"/>
              <a:gd name="T49" fmla="*/ 7745 h 7746"/>
              <a:gd name="T50" fmla="*/ 4250 w 19570"/>
              <a:gd name="T51" fmla="*/ 7744 h 7746"/>
              <a:gd name="T52" fmla="*/ 4250 w 19570"/>
              <a:gd name="T53" fmla="*/ 7744 h 7746"/>
              <a:gd name="T54" fmla="*/ 2747 w 19570"/>
              <a:gd name="T55" fmla="*/ 7088 h 7746"/>
              <a:gd name="T56" fmla="*/ 2747 w 19570"/>
              <a:gd name="T57" fmla="*/ 7088 h 7746"/>
              <a:gd name="T58" fmla="*/ 2090 w 19570"/>
              <a:gd name="T59" fmla="*/ 5503 h 7746"/>
              <a:gd name="T60" fmla="*/ 2090 w 19570"/>
              <a:gd name="T61" fmla="*/ 5503 h 7746"/>
              <a:gd name="T62" fmla="*/ 2747 w 19570"/>
              <a:gd name="T63" fmla="*/ 3917 h 7746"/>
              <a:gd name="T64" fmla="*/ 2747 w 19570"/>
              <a:gd name="T65" fmla="*/ 3917 h 7746"/>
              <a:gd name="T66" fmla="*/ 4332 w 19570"/>
              <a:gd name="T67" fmla="*/ 3261 h 7746"/>
              <a:gd name="T68" fmla="*/ 15299 w 19570"/>
              <a:gd name="T69" fmla="*/ 3261 h 7746"/>
              <a:gd name="T70" fmla="*/ 15299 w 19570"/>
              <a:gd name="T71" fmla="*/ 3261 h 7746"/>
              <a:gd name="T72" fmla="*/ 15299 w 19570"/>
              <a:gd name="T73" fmla="*/ 3261 h 7746"/>
              <a:gd name="T74" fmla="*/ 16019 w 19570"/>
              <a:gd name="T75" fmla="*/ 2963 h 7746"/>
              <a:gd name="T76" fmla="*/ 16019 w 19570"/>
              <a:gd name="T77" fmla="*/ 2963 h 7746"/>
              <a:gd name="T78" fmla="*/ 16317 w 19570"/>
              <a:gd name="T79" fmla="*/ 2242 h 7746"/>
              <a:gd name="T80" fmla="*/ 16317 w 19570"/>
              <a:gd name="T81" fmla="*/ 2242 h 7746"/>
              <a:gd name="T82" fmla="*/ 16019 w 19570"/>
              <a:gd name="T83" fmla="*/ 1522 h 7746"/>
              <a:gd name="T84" fmla="*/ 16019 w 19570"/>
              <a:gd name="T85" fmla="*/ 1522 h 7746"/>
              <a:gd name="T86" fmla="*/ 15299 w 19570"/>
              <a:gd name="T87" fmla="*/ 1223 h 7746"/>
              <a:gd name="T88" fmla="*/ 15299 w 19570"/>
              <a:gd name="T89" fmla="*/ 1223 h 7746"/>
              <a:gd name="T90" fmla="*/ 0 w 19570"/>
              <a:gd name="T91" fmla="*/ 1223 h 7746"/>
              <a:gd name="T92" fmla="*/ 0 w 19570"/>
              <a:gd name="T93" fmla="*/ 0 h 77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9570" h="7746">
                <a:moveTo>
                  <a:pt x="0" y="0"/>
                </a:moveTo>
                <a:lnTo>
                  <a:pt x="15299" y="0"/>
                </a:lnTo>
                <a:lnTo>
                  <a:pt x="15299" y="0"/>
                </a:lnTo>
                <a:cubicBezTo>
                  <a:pt x="15893" y="0"/>
                  <a:pt x="16464" y="236"/>
                  <a:pt x="16884" y="657"/>
                </a:cubicBezTo>
                <a:lnTo>
                  <a:pt x="16884" y="657"/>
                </a:lnTo>
                <a:cubicBezTo>
                  <a:pt x="17305" y="1077"/>
                  <a:pt x="17541" y="1648"/>
                  <a:pt x="17541" y="2242"/>
                </a:cubicBezTo>
                <a:lnTo>
                  <a:pt x="17541" y="2242"/>
                </a:lnTo>
                <a:cubicBezTo>
                  <a:pt x="17541" y="2837"/>
                  <a:pt x="17305" y="3407"/>
                  <a:pt x="16884" y="3828"/>
                </a:cubicBezTo>
                <a:lnTo>
                  <a:pt x="16884" y="3828"/>
                </a:lnTo>
                <a:cubicBezTo>
                  <a:pt x="16464" y="4248"/>
                  <a:pt x="15893" y="4484"/>
                  <a:pt x="15299" y="4484"/>
                </a:cubicBezTo>
                <a:lnTo>
                  <a:pt x="4332" y="4484"/>
                </a:lnTo>
                <a:lnTo>
                  <a:pt x="4332" y="4484"/>
                </a:lnTo>
                <a:lnTo>
                  <a:pt x="4332" y="4484"/>
                </a:lnTo>
                <a:cubicBezTo>
                  <a:pt x="4061" y="4484"/>
                  <a:pt x="3802" y="4591"/>
                  <a:pt x="3611" y="4782"/>
                </a:cubicBezTo>
                <a:lnTo>
                  <a:pt x="3611" y="4782"/>
                </a:lnTo>
                <a:cubicBezTo>
                  <a:pt x="3420" y="4973"/>
                  <a:pt x="3313" y="5233"/>
                  <a:pt x="3313" y="5503"/>
                </a:cubicBezTo>
                <a:lnTo>
                  <a:pt x="3313" y="5503"/>
                </a:lnTo>
                <a:cubicBezTo>
                  <a:pt x="3313" y="5773"/>
                  <a:pt x="3420" y="6033"/>
                  <a:pt x="3611" y="6224"/>
                </a:cubicBezTo>
                <a:lnTo>
                  <a:pt x="3611" y="6224"/>
                </a:lnTo>
                <a:cubicBezTo>
                  <a:pt x="3802" y="6415"/>
                  <a:pt x="4061" y="6522"/>
                  <a:pt x="4332" y="6522"/>
                </a:cubicBezTo>
                <a:lnTo>
                  <a:pt x="4332" y="6522"/>
                </a:lnTo>
                <a:lnTo>
                  <a:pt x="19569" y="6522"/>
                </a:lnTo>
                <a:lnTo>
                  <a:pt x="19569" y="7745"/>
                </a:lnTo>
                <a:lnTo>
                  <a:pt x="4332" y="7745"/>
                </a:lnTo>
                <a:lnTo>
                  <a:pt x="4250" y="7745"/>
                </a:lnTo>
                <a:lnTo>
                  <a:pt x="4250" y="7744"/>
                </a:lnTo>
                <a:lnTo>
                  <a:pt x="4250" y="7744"/>
                </a:lnTo>
                <a:cubicBezTo>
                  <a:pt x="3685" y="7723"/>
                  <a:pt x="3148" y="7490"/>
                  <a:pt x="2747" y="7088"/>
                </a:cubicBezTo>
                <a:lnTo>
                  <a:pt x="2747" y="7088"/>
                </a:lnTo>
                <a:cubicBezTo>
                  <a:pt x="2326" y="6668"/>
                  <a:pt x="2090" y="6098"/>
                  <a:pt x="2090" y="5503"/>
                </a:cubicBezTo>
                <a:lnTo>
                  <a:pt x="2090" y="5503"/>
                </a:lnTo>
                <a:cubicBezTo>
                  <a:pt x="2090" y="4908"/>
                  <a:pt x="2326" y="4338"/>
                  <a:pt x="2747" y="3917"/>
                </a:cubicBezTo>
                <a:lnTo>
                  <a:pt x="2747" y="3917"/>
                </a:lnTo>
                <a:cubicBezTo>
                  <a:pt x="3167" y="3498"/>
                  <a:pt x="3737" y="3261"/>
                  <a:pt x="4332" y="3261"/>
                </a:cubicBezTo>
                <a:lnTo>
                  <a:pt x="15299" y="3261"/>
                </a:lnTo>
                <a:lnTo>
                  <a:pt x="15299" y="3261"/>
                </a:lnTo>
                <a:lnTo>
                  <a:pt x="15299" y="3261"/>
                </a:lnTo>
                <a:cubicBezTo>
                  <a:pt x="15569" y="3261"/>
                  <a:pt x="15828" y="3154"/>
                  <a:pt x="16019" y="2963"/>
                </a:cubicBezTo>
                <a:lnTo>
                  <a:pt x="16019" y="2963"/>
                </a:lnTo>
                <a:cubicBezTo>
                  <a:pt x="16210" y="2772"/>
                  <a:pt x="16317" y="2512"/>
                  <a:pt x="16317" y="2242"/>
                </a:cubicBezTo>
                <a:lnTo>
                  <a:pt x="16317" y="2242"/>
                </a:lnTo>
                <a:cubicBezTo>
                  <a:pt x="16317" y="1972"/>
                  <a:pt x="16210" y="1712"/>
                  <a:pt x="16019" y="1522"/>
                </a:cubicBezTo>
                <a:lnTo>
                  <a:pt x="16019" y="1522"/>
                </a:lnTo>
                <a:cubicBezTo>
                  <a:pt x="15828" y="1330"/>
                  <a:pt x="15569" y="1223"/>
                  <a:pt x="15299" y="1223"/>
                </a:cubicBezTo>
                <a:lnTo>
                  <a:pt x="15299" y="1223"/>
                </a:lnTo>
                <a:lnTo>
                  <a:pt x="0" y="1223"/>
                </a:lnTo>
                <a:lnTo>
                  <a:pt x="0" y="0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sz="244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FDFF331E-4E00-5F4B-8FE0-ECC5F82CF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" y="1403523"/>
            <a:ext cx="9074304" cy="3085572"/>
          </a:xfrm>
          <a:custGeom>
            <a:avLst/>
            <a:gdLst>
              <a:gd name="connsiteX0" fmla="*/ 5611814 w 24198144"/>
              <a:gd name="connsiteY0" fmla="*/ 8158021 h 8228193"/>
              <a:gd name="connsiteX1" fmla="*/ 5865935 w 24198144"/>
              <a:gd name="connsiteY1" fmla="*/ 8158021 h 8228193"/>
              <a:gd name="connsiteX2" fmla="*/ 5865935 w 24198144"/>
              <a:gd name="connsiteY2" fmla="*/ 8222700 h 8228193"/>
              <a:gd name="connsiteX3" fmla="*/ 5611814 w 24198144"/>
              <a:gd name="connsiteY3" fmla="*/ 8222700 h 8228193"/>
              <a:gd name="connsiteX4" fmla="*/ 9285671 w 24198144"/>
              <a:gd name="connsiteY4" fmla="*/ 8147343 h 8228193"/>
              <a:gd name="connsiteX5" fmla="*/ 9285671 w 24198144"/>
              <a:gd name="connsiteY5" fmla="*/ 8210481 h 8228193"/>
              <a:gd name="connsiteX6" fmla="*/ 9031504 w 24198144"/>
              <a:gd name="connsiteY6" fmla="*/ 8211719 h 8228193"/>
              <a:gd name="connsiteX7" fmla="*/ 9031504 w 24198144"/>
              <a:gd name="connsiteY7" fmla="*/ 8149819 h 8228193"/>
              <a:gd name="connsiteX8" fmla="*/ 9792756 w 24198144"/>
              <a:gd name="connsiteY8" fmla="*/ 8143629 h 8228193"/>
              <a:gd name="connsiteX9" fmla="*/ 9794002 w 24198144"/>
              <a:gd name="connsiteY9" fmla="*/ 8206767 h 8228193"/>
              <a:gd name="connsiteX10" fmla="*/ 9539836 w 24198144"/>
              <a:gd name="connsiteY10" fmla="*/ 8209243 h 8228193"/>
              <a:gd name="connsiteX11" fmla="*/ 9538590 w 24198144"/>
              <a:gd name="connsiteY11" fmla="*/ 8146105 h 8228193"/>
              <a:gd name="connsiteX12" fmla="*/ 10301089 w 24198144"/>
              <a:gd name="connsiteY12" fmla="*/ 8139915 h 8228193"/>
              <a:gd name="connsiteX13" fmla="*/ 10302334 w 24198144"/>
              <a:gd name="connsiteY13" fmla="*/ 8203053 h 8228193"/>
              <a:gd name="connsiteX14" fmla="*/ 10046922 w 24198144"/>
              <a:gd name="connsiteY14" fmla="*/ 8204291 h 8228193"/>
              <a:gd name="connsiteX15" fmla="*/ 10046922 w 24198144"/>
              <a:gd name="connsiteY15" fmla="*/ 8141153 h 8228193"/>
              <a:gd name="connsiteX16" fmla="*/ 14993353 w 24198144"/>
              <a:gd name="connsiteY16" fmla="*/ 8136356 h 8228193"/>
              <a:gd name="connsiteX17" fmla="*/ 14993353 w 24198144"/>
              <a:gd name="connsiteY17" fmla="*/ 8199494 h 8228193"/>
              <a:gd name="connsiteX18" fmla="*/ 14740624 w 24198144"/>
              <a:gd name="connsiteY18" fmla="*/ 8200732 h 8228193"/>
              <a:gd name="connsiteX19" fmla="*/ 14739379 w 24198144"/>
              <a:gd name="connsiteY19" fmla="*/ 8137594 h 8228193"/>
              <a:gd name="connsiteX20" fmla="*/ 10809420 w 24198144"/>
              <a:gd name="connsiteY20" fmla="*/ 8136201 h 8228193"/>
              <a:gd name="connsiteX21" fmla="*/ 10809420 w 24198144"/>
              <a:gd name="connsiteY21" fmla="*/ 8199339 h 8228193"/>
              <a:gd name="connsiteX22" fmla="*/ 10555254 w 24198144"/>
              <a:gd name="connsiteY22" fmla="*/ 8200577 h 8228193"/>
              <a:gd name="connsiteX23" fmla="*/ 10555254 w 24198144"/>
              <a:gd name="connsiteY23" fmla="*/ 8138677 h 8228193"/>
              <a:gd name="connsiteX24" fmla="*/ 15501301 w 24198144"/>
              <a:gd name="connsiteY24" fmla="*/ 8132642 h 8228193"/>
              <a:gd name="connsiteX25" fmla="*/ 15501301 w 24198144"/>
              <a:gd name="connsiteY25" fmla="*/ 8195780 h 8228193"/>
              <a:gd name="connsiteX26" fmla="*/ 15248572 w 24198144"/>
              <a:gd name="connsiteY26" fmla="*/ 8197018 h 8228193"/>
              <a:gd name="connsiteX27" fmla="*/ 15247327 w 24198144"/>
              <a:gd name="connsiteY27" fmla="*/ 8133880 h 8228193"/>
              <a:gd name="connsiteX28" fmla="*/ 11316507 w 24198144"/>
              <a:gd name="connsiteY28" fmla="*/ 8132487 h 8228193"/>
              <a:gd name="connsiteX29" fmla="*/ 11317754 w 24198144"/>
              <a:gd name="connsiteY29" fmla="*/ 8195625 h 8228193"/>
              <a:gd name="connsiteX30" fmla="*/ 11063587 w 24198144"/>
              <a:gd name="connsiteY30" fmla="*/ 8196863 h 8228193"/>
              <a:gd name="connsiteX31" fmla="*/ 11063587 w 24198144"/>
              <a:gd name="connsiteY31" fmla="*/ 8133725 h 8228193"/>
              <a:gd name="connsiteX32" fmla="*/ 16009249 w 24198144"/>
              <a:gd name="connsiteY32" fmla="*/ 8128928 h 8228193"/>
              <a:gd name="connsiteX33" fmla="*/ 16009249 w 24198144"/>
              <a:gd name="connsiteY33" fmla="*/ 8192066 h 8228193"/>
              <a:gd name="connsiteX34" fmla="*/ 15755275 w 24198144"/>
              <a:gd name="connsiteY34" fmla="*/ 8193304 h 8228193"/>
              <a:gd name="connsiteX35" fmla="*/ 15755275 w 24198144"/>
              <a:gd name="connsiteY35" fmla="*/ 8130166 h 8228193"/>
              <a:gd name="connsiteX36" fmla="*/ 11824839 w 24198144"/>
              <a:gd name="connsiteY36" fmla="*/ 8128773 h 8228193"/>
              <a:gd name="connsiteX37" fmla="*/ 11826085 w 24198144"/>
              <a:gd name="connsiteY37" fmla="*/ 8191911 h 8228193"/>
              <a:gd name="connsiteX38" fmla="*/ 11570673 w 24198144"/>
              <a:gd name="connsiteY38" fmla="*/ 8193149 h 8228193"/>
              <a:gd name="connsiteX39" fmla="*/ 11570673 w 24198144"/>
              <a:gd name="connsiteY39" fmla="*/ 8131249 h 8228193"/>
              <a:gd name="connsiteX40" fmla="*/ 16517198 w 24198144"/>
              <a:gd name="connsiteY40" fmla="*/ 8125214 h 8228193"/>
              <a:gd name="connsiteX41" fmla="*/ 16517198 w 24198144"/>
              <a:gd name="connsiteY41" fmla="*/ 8188352 h 8228193"/>
              <a:gd name="connsiteX42" fmla="*/ 16263224 w 24198144"/>
              <a:gd name="connsiteY42" fmla="*/ 8190828 h 8228193"/>
              <a:gd name="connsiteX43" fmla="*/ 16261978 w 24198144"/>
              <a:gd name="connsiteY43" fmla="*/ 8126452 h 8228193"/>
              <a:gd name="connsiteX44" fmla="*/ 23942924 w 24198144"/>
              <a:gd name="connsiteY44" fmla="*/ 8125059 h 8228193"/>
              <a:gd name="connsiteX45" fmla="*/ 24198144 w 24198144"/>
              <a:gd name="connsiteY45" fmla="*/ 8125059 h 8228193"/>
              <a:gd name="connsiteX46" fmla="*/ 24198144 w 24198144"/>
              <a:gd name="connsiteY46" fmla="*/ 8189714 h 8228193"/>
              <a:gd name="connsiteX47" fmla="*/ 23942924 w 24198144"/>
              <a:gd name="connsiteY47" fmla="*/ 8189714 h 8228193"/>
              <a:gd name="connsiteX48" fmla="*/ 23436220 w 24198144"/>
              <a:gd name="connsiteY48" fmla="*/ 8125059 h 8228193"/>
              <a:gd name="connsiteX49" fmla="*/ 23690194 w 24198144"/>
              <a:gd name="connsiteY49" fmla="*/ 8125059 h 8228193"/>
              <a:gd name="connsiteX50" fmla="*/ 23690194 w 24198144"/>
              <a:gd name="connsiteY50" fmla="*/ 8189714 h 8228193"/>
              <a:gd name="connsiteX51" fmla="*/ 23436220 w 24198144"/>
              <a:gd name="connsiteY51" fmla="*/ 8189714 h 8228193"/>
              <a:gd name="connsiteX52" fmla="*/ 22928272 w 24198144"/>
              <a:gd name="connsiteY52" fmla="*/ 8125059 h 8228193"/>
              <a:gd name="connsiteX53" fmla="*/ 23182246 w 24198144"/>
              <a:gd name="connsiteY53" fmla="*/ 8125059 h 8228193"/>
              <a:gd name="connsiteX54" fmla="*/ 23182246 w 24198144"/>
              <a:gd name="connsiteY54" fmla="*/ 8189714 h 8228193"/>
              <a:gd name="connsiteX55" fmla="*/ 22928272 w 24198144"/>
              <a:gd name="connsiteY55" fmla="*/ 8189714 h 8228193"/>
              <a:gd name="connsiteX56" fmla="*/ 22420322 w 24198144"/>
              <a:gd name="connsiteY56" fmla="*/ 8125059 h 8228193"/>
              <a:gd name="connsiteX57" fmla="*/ 22675542 w 24198144"/>
              <a:gd name="connsiteY57" fmla="*/ 8125059 h 8228193"/>
              <a:gd name="connsiteX58" fmla="*/ 22675542 w 24198144"/>
              <a:gd name="connsiteY58" fmla="*/ 8189714 h 8228193"/>
              <a:gd name="connsiteX59" fmla="*/ 22420322 w 24198144"/>
              <a:gd name="connsiteY59" fmla="*/ 8189714 h 8228193"/>
              <a:gd name="connsiteX60" fmla="*/ 21913618 w 24198144"/>
              <a:gd name="connsiteY60" fmla="*/ 8125059 h 8228193"/>
              <a:gd name="connsiteX61" fmla="*/ 22167592 w 24198144"/>
              <a:gd name="connsiteY61" fmla="*/ 8125059 h 8228193"/>
              <a:gd name="connsiteX62" fmla="*/ 22167592 w 24198144"/>
              <a:gd name="connsiteY62" fmla="*/ 8189714 h 8228193"/>
              <a:gd name="connsiteX63" fmla="*/ 21913618 w 24198144"/>
              <a:gd name="connsiteY63" fmla="*/ 8189714 h 8228193"/>
              <a:gd name="connsiteX64" fmla="*/ 21405670 w 24198144"/>
              <a:gd name="connsiteY64" fmla="*/ 8125059 h 8228193"/>
              <a:gd name="connsiteX65" fmla="*/ 21659644 w 24198144"/>
              <a:gd name="connsiteY65" fmla="*/ 8125059 h 8228193"/>
              <a:gd name="connsiteX66" fmla="*/ 21659644 w 24198144"/>
              <a:gd name="connsiteY66" fmla="*/ 8189714 h 8228193"/>
              <a:gd name="connsiteX67" fmla="*/ 21405670 w 24198144"/>
              <a:gd name="connsiteY67" fmla="*/ 8189714 h 8228193"/>
              <a:gd name="connsiteX68" fmla="*/ 20897720 w 24198144"/>
              <a:gd name="connsiteY68" fmla="*/ 8125059 h 8228193"/>
              <a:gd name="connsiteX69" fmla="*/ 21151696 w 24198144"/>
              <a:gd name="connsiteY69" fmla="*/ 8125059 h 8228193"/>
              <a:gd name="connsiteX70" fmla="*/ 21151696 w 24198144"/>
              <a:gd name="connsiteY70" fmla="*/ 8189714 h 8228193"/>
              <a:gd name="connsiteX71" fmla="*/ 20897720 w 24198144"/>
              <a:gd name="connsiteY71" fmla="*/ 8189714 h 8228193"/>
              <a:gd name="connsiteX72" fmla="*/ 12331925 w 24198144"/>
              <a:gd name="connsiteY72" fmla="*/ 8125059 h 8228193"/>
              <a:gd name="connsiteX73" fmla="*/ 12331925 w 24198144"/>
              <a:gd name="connsiteY73" fmla="*/ 8188197 h 8228193"/>
              <a:gd name="connsiteX74" fmla="*/ 12079005 w 24198144"/>
              <a:gd name="connsiteY74" fmla="*/ 8189435 h 8228193"/>
              <a:gd name="connsiteX75" fmla="*/ 12079005 w 24198144"/>
              <a:gd name="connsiteY75" fmla="*/ 8126297 h 8228193"/>
              <a:gd name="connsiteX76" fmla="*/ 17023900 w 24198144"/>
              <a:gd name="connsiteY76" fmla="*/ 8121500 h 8228193"/>
              <a:gd name="connsiteX77" fmla="*/ 17025146 w 24198144"/>
              <a:gd name="connsiteY77" fmla="*/ 8184638 h 8228193"/>
              <a:gd name="connsiteX78" fmla="*/ 16771172 w 24198144"/>
              <a:gd name="connsiteY78" fmla="*/ 8185876 h 8228193"/>
              <a:gd name="connsiteX79" fmla="*/ 16769927 w 24198144"/>
              <a:gd name="connsiteY79" fmla="*/ 8122738 h 8228193"/>
              <a:gd name="connsiteX80" fmla="*/ 17531848 w 24198144"/>
              <a:gd name="connsiteY80" fmla="*/ 8117786 h 8228193"/>
              <a:gd name="connsiteX81" fmla="*/ 17531848 w 24198144"/>
              <a:gd name="connsiteY81" fmla="*/ 8180924 h 8228193"/>
              <a:gd name="connsiteX82" fmla="*/ 17277874 w 24198144"/>
              <a:gd name="connsiteY82" fmla="*/ 8182162 h 8228193"/>
              <a:gd name="connsiteX83" fmla="*/ 17277874 w 24198144"/>
              <a:gd name="connsiteY83" fmla="*/ 8119024 h 8228193"/>
              <a:gd name="connsiteX84" fmla="*/ 18039796 w 24198144"/>
              <a:gd name="connsiteY84" fmla="*/ 8114072 h 8228193"/>
              <a:gd name="connsiteX85" fmla="*/ 18039796 w 24198144"/>
              <a:gd name="connsiteY85" fmla="*/ 8177210 h 8228193"/>
              <a:gd name="connsiteX86" fmla="*/ 17785824 w 24198144"/>
              <a:gd name="connsiteY86" fmla="*/ 8178448 h 8228193"/>
              <a:gd name="connsiteX87" fmla="*/ 17785824 w 24198144"/>
              <a:gd name="connsiteY87" fmla="*/ 8115310 h 8228193"/>
              <a:gd name="connsiteX88" fmla="*/ 18728390 w 24198144"/>
              <a:gd name="connsiteY88" fmla="*/ 4048795 h 8228193"/>
              <a:gd name="connsiteX89" fmla="*/ 18983784 w 24198144"/>
              <a:gd name="connsiteY89" fmla="*/ 4048795 h 8228193"/>
              <a:gd name="connsiteX90" fmla="*/ 18983784 w 24198144"/>
              <a:gd name="connsiteY90" fmla="*/ 4113426 h 8228193"/>
              <a:gd name="connsiteX91" fmla="*/ 18728390 w 24198144"/>
              <a:gd name="connsiteY91" fmla="*/ 4113426 h 8228193"/>
              <a:gd name="connsiteX92" fmla="*/ 18221342 w 24198144"/>
              <a:gd name="connsiteY92" fmla="*/ 4048795 h 8228193"/>
              <a:gd name="connsiteX93" fmla="*/ 18475488 w 24198144"/>
              <a:gd name="connsiteY93" fmla="*/ 4048795 h 8228193"/>
              <a:gd name="connsiteX94" fmla="*/ 18475488 w 24198144"/>
              <a:gd name="connsiteY94" fmla="*/ 4113426 h 8228193"/>
              <a:gd name="connsiteX95" fmla="*/ 18221342 w 24198144"/>
              <a:gd name="connsiteY95" fmla="*/ 4113426 h 8228193"/>
              <a:gd name="connsiteX96" fmla="*/ 17713048 w 24198144"/>
              <a:gd name="connsiteY96" fmla="*/ 4048795 h 8228193"/>
              <a:gd name="connsiteX97" fmla="*/ 17967196 w 24198144"/>
              <a:gd name="connsiteY97" fmla="*/ 4048795 h 8228193"/>
              <a:gd name="connsiteX98" fmla="*/ 17967196 w 24198144"/>
              <a:gd name="connsiteY98" fmla="*/ 4113426 h 8228193"/>
              <a:gd name="connsiteX99" fmla="*/ 17713048 w 24198144"/>
              <a:gd name="connsiteY99" fmla="*/ 4113426 h 8228193"/>
              <a:gd name="connsiteX100" fmla="*/ 17204754 w 24198144"/>
              <a:gd name="connsiteY100" fmla="*/ 4048795 h 8228193"/>
              <a:gd name="connsiteX101" fmla="*/ 17458900 w 24198144"/>
              <a:gd name="connsiteY101" fmla="*/ 4048795 h 8228193"/>
              <a:gd name="connsiteX102" fmla="*/ 17458900 w 24198144"/>
              <a:gd name="connsiteY102" fmla="*/ 4113426 h 8228193"/>
              <a:gd name="connsiteX103" fmla="*/ 17204754 w 24198144"/>
              <a:gd name="connsiteY103" fmla="*/ 4113426 h 8228193"/>
              <a:gd name="connsiteX104" fmla="*/ 16697706 w 24198144"/>
              <a:gd name="connsiteY104" fmla="*/ 4048795 h 8228193"/>
              <a:gd name="connsiteX105" fmla="*/ 16951852 w 24198144"/>
              <a:gd name="connsiteY105" fmla="*/ 4048795 h 8228193"/>
              <a:gd name="connsiteX106" fmla="*/ 16951852 w 24198144"/>
              <a:gd name="connsiteY106" fmla="*/ 4113426 h 8228193"/>
              <a:gd name="connsiteX107" fmla="*/ 16697706 w 24198144"/>
              <a:gd name="connsiteY107" fmla="*/ 4113426 h 8228193"/>
              <a:gd name="connsiteX108" fmla="*/ 16189413 w 24198144"/>
              <a:gd name="connsiteY108" fmla="*/ 4048795 h 8228193"/>
              <a:gd name="connsiteX109" fmla="*/ 16443560 w 24198144"/>
              <a:gd name="connsiteY109" fmla="*/ 4048795 h 8228193"/>
              <a:gd name="connsiteX110" fmla="*/ 16443560 w 24198144"/>
              <a:gd name="connsiteY110" fmla="*/ 4113426 h 8228193"/>
              <a:gd name="connsiteX111" fmla="*/ 16189413 w 24198144"/>
              <a:gd name="connsiteY111" fmla="*/ 4113426 h 8228193"/>
              <a:gd name="connsiteX112" fmla="*/ 15681119 w 24198144"/>
              <a:gd name="connsiteY112" fmla="*/ 4048795 h 8228193"/>
              <a:gd name="connsiteX113" fmla="*/ 15935266 w 24198144"/>
              <a:gd name="connsiteY113" fmla="*/ 4048795 h 8228193"/>
              <a:gd name="connsiteX114" fmla="*/ 15935266 w 24198144"/>
              <a:gd name="connsiteY114" fmla="*/ 4113426 h 8228193"/>
              <a:gd name="connsiteX115" fmla="*/ 15681119 w 24198144"/>
              <a:gd name="connsiteY115" fmla="*/ 4113426 h 8228193"/>
              <a:gd name="connsiteX116" fmla="*/ 15174071 w 24198144"/>
              <a:gd name="connsiteY116" fmla="*/ 4048795 h 8228193"/>
              <a:gd name="connsiteX117" fmla="*/ 15426972 w 24198144"/>
              <a:gd name="connsiteY117" fmla="*/ 4048795 h 8228193"/>
              <a:gd name="connsiteX118" fmla="*/ 15426972 w 24198144"/>
              <a:gd name="connsiteY118" fmla="*/ 4113426 h 8228193"/>
              <a:gd name="connsiteX119" fmla="*/ 15174071 w 24198144"/>
              <a:gd name="connsiteY119" fmla="*/ 4113426 h 8228193"/>
              <a:gd name="connsiteX120" fmla="*/ 14665777 w 24198144"/>
              <a:gd name="connsiteY120" fmla="*/ 4048795 h 8228193"/>
              <a:gd name="connsiteX121" fmla="*/ 14918678 w 24198144"/>
              <a:gd name="connsiteY121" fmla="*/ 4048795 h 8228193"/>
              <a:gd name="connsiteX122" fmla="*/ 14918678 w 24198144"/>
              <a:gd name="connsiteY122" fmla="*/ 4113426 h 8228193"/>
              <a:gd name="connsiteX123" fmla="*/ 14665777 w 24198144"/>
              <a:gd name="connsiteY123" fmla="*/ 4113426 h 8228193"/>
              <a:gd name="connsiteX124" fmla="*/ 14157483 w 24198144"/>
              <a:gd name="connsiteY124" fmla="*/ 4048795 h 8228193"/>
              <a:gd name="connsiteX125" fmla="*/ 14411630 w 24198144"/>
              <a:gd name="connsiteY125" fmla="*/ 4048795 h 8228193"/>
              <a:gd name="connsiteX126" fmla="*/ 14411630 w 24198144"/>
              <a:gd name="connsiteY126" fmla="*/ 4113426 h 8228193"/>
              <a:gd name="connsiteX127" fmla="*/ 14157483 w 24198144"/>
              <a:gd name="connsiteY127" fmla="*/ 4113426 h 8228193"/>
              <a:gd name="connsiteX128" fmla="*/ 13649190 w 24198144"/>
              <a:gd name="connsiteY128" fmla="*/ 4048795 h 8228193"/>
              <a:gd name="connsiteX129" fmla="*/ 13903336 w 24198144"/>
              <a:gd name="connsiteY129" fmla="*/ 4048795 h 8228193"/>
              <a:gd name="connsiteX130" fmla="*/ 13903336 w 24198144"/>
              <a:gd name="connsiteY130" fmla="*/ 4113426 h 8228193"/>
              <a:gd name="connsiteX131" fmla="*/ 13649190 w 24198144"/>
              <a:gd name="connsiteY131" fmla="*/ 4113426 h 8228193"/>
              <a:gd name="connsiteX132" fmla="*/ 13142142 w 24198144"/>
              <a:gd name="connsiteY132" fmla="*/ 4048795 h 8228193"/>
              <a:gd name="connsiteX133" fmla="*/ 13395042 w 24198144"/>
              <a:gd name="connsiteY133" fmla="*/ 4048795 h 8228193"/>
              <a:gd name="connsiteX134" fmla="*/ 13395042 w 24198144"/>
              <a:gd name="connsiteY134" fmla="*/ 4113426 h 8228193"/>
              <a:gd name="connsiteX135" fmla="*/ 13142142 w 24198144"/>
              <a:gd name="connsiteY135" fmla="*/ 4113426 h 8228193"/>
              <a:gd name="connsiteX136" fmla="*/ 12633848 w 24198144"/>
              <a:gd name="connsiteY136" fmla="*/ 4048795 h 8228193"/>
              <a:gd name="connsiteX137" fmla="*/ 12887994 w 24198144"/>
              <a:gd name="connsiteY137" fmla="*/ 4048795 h 8228193"/>
              <a:gd name="connsiteX138" fmla="*/ 12887994 w 24198144"/>
              <a:gd name="connsiteY138" fmla="*/ 4113426 h 8228193"/>
              <a:gd name="connsiteX139" fmla="*/ 12633848 w 24198144"/>
              <a:gd name="connsiteY139" fmla="*/ 4113426 h 8228193"/>
              <a:gd name="connsiteX140" fmla="*/ 12126800 w 24198144"/>
              <a:gd name="connsiteY140" fmla="*/ 4048795 h 8228193"/>
              <a:gd name="connsiteX141" fmla="*/ 12379701 w 24198144"/>
              <a:gd name="connsiteY141" fmla="*/ 4048795 h 8228193"/>
              <a:gd name="connsiteX142" fmla="*/ 12379701 w 24198144"/>
              <a:gd name="connsiteY142" fmla="*/ 4113426 h 8228193"/>
              <a:gd name="connsiteX143" fmla="*/ 12126800 w 24198144"/>
              <a:gd name="connsiteY143" fmla="*/ 4113426 h 8228193"/>
              <a:gd name="connsiteX144" fmla="*/ 11618506 w 24198144"/>
              <a:gd name="connsiteY144" fmla="*/ 4048795 h 8228193"/>
              <a:gd name="connsiteX145" fmla="*/ 11872653 w 24198144"/>
              <a:gd name="connsiteY145" fmla="*/ 4048795 h 8228193"/>
              <a:gd name="connsiteX146" fmla="*/ 11872653 w 24198144"/>
              <a:gd name="connsiteY146" fmla="*/ 4113426 h 8228193"/>
              <a:gd name="connsiteX147" fmla="*/ 11618506 w 24198144"/>
              <a:gd name="connsiteY147" fmla="*/ 4113426 h 8228193"/>
              <a:gd name="connsiteX148" fmla="*/ 11111458 w 24198144"/>
              <a:gd name="connsiteY148" fmla="*/ 4048795 h 8228193"/>
              <a:gd name="connsiteX149" fmla="*/ 11365605 w 24198144"/>
              <a:gd name="connsiteY149" fmla="*/ 4048795 h 8228193"/>
              <a:gd name="connsiteX150" fmla="*/ 11365605 w 24198144"/>
              <a:gd name="connsiteY150" fmla="*/ 4113426 h 8228193"/>
              <a:gd name="connsiteX151" fmla="*/ 11111458 w 24198144"/>
              <a:gd name="connsiteY151" fmla="*/ 4113426 h 8228193"/>
              <a:gd name="connsiteX152" fmla="*/ 10603164 w 24198144"/>
              <a:gd name="connsiteY152" fmla="*/ 4048795 h 8228193"/>
              <a:gd name="connsiteX153" fmla="*/ 10857311 w 24198144"/>
              <a:gd name="connsiteY153" fmla="*/ 4048795 h 8228193"/>
              <a:gd name="connsiteX154" fmla="*/ 10857311 w 24198144"/>
              <a:gd name="connsiteY154" fmla="*/ 4113426 h 8228193"/>
              <a:gd name="connsiteX155" fmla="*/ 10603164 w 24198144"/>
              <a:gd name="connsiteY155" fmla="*/ 4113426 h 8228193"/>
              <a:gd name="connsiteX156" fmla="*/ 10094871 w 24198144"/>
              <a:gd name="connsiteY156" fmla="*/ 4048795 h 8228193"/>
              <a:gd name="connsiteX157" fmla="*/ 10349018 w 24198144"/>
              <a:gd name="connsiteY157" fmla="*/ 4048795 h 8228193"/>
              <a:gd name="connsiteX158" fmla="*/ 10349018 w 24198144"/>
              <a:gd name="connsiteY158" fmla="*/ 4113426 h 8228193"/>
              <a:gd name="connsiteX159" fmla="*/ 10094871 w 24198144"/>
              <a:gd name="connsiteY159" fmla="*/ 4113426 h 8228193"/>
              <a:gd name="connsiteX160" fmla="*/ 9586576 w 24198144"/>
              <a:gd name="connsiteY160" fmla="*/ 4048795 h 8228193"/>
              <a:gd name="connsiteX161" fmla="*/ 9841970 w 24198144"/>
              <a:gd name="connsiteY161" fmla="*/ 4048795 h 8228193"/>
              <a:gd name="connsiteX162" fmla="*/ 9841970 w 24198144"/>
              <a:gd name="connsiteY162" fmla="*/ 4113426 h 8228193"/>
              <a:gd name="connsiteX163" fmla="*/ 9586576 w 24198144"/>
              <a:gd name="connsiteY163" fmla="*/ 4113426 h 8228193"/>
              <a:gd name="connsiteX164" fmla="*/ 9079529 w 24198144"/>
              <a:gd name="connsiteY164" fmla="*/ 4048795 h 8228193"/>
              <a:gd name="connsiteX165" fmla="*/ 9333676 w 24198144"/>
              <a:gd name="connsiteY165" fmla="*/ 4048795 h 8228193"/>
              <a:gd name="connsiteX166" fmla="*/ 9333676 w 24198144"/>
              <a:gd name="connsiteY166" fmla="*/ 4113426 h 8228193"/>
              <a:gd name="connsiteX167" fmla="*/ 9079529 w 24198144"/>
              <a:gd name="connsiteY167" fmla="*/ 4113426 h 8228193"/>
              <a:gd name="connsiteX168" fmla="*/ 8571235 w 24198144"/>
              <a:gd name="connsiteY168" fmla="*/ 4048795 h 8228193"/>
              <a:gd name="connsiteX169" fmla="*/ 8825383 w 24198144"/>
              <a:gd name="connsiteY169" fmla="*/ 4048795 h 8228193"/>
              <a:gd name="connsiteX170" fmla="*/ 8825383 w 24198144"/>
              <a:gd name="connsiteY170" fmla="*/ 4113426 h 8228193"/>
              <a:gd name="connsiteX171" fmla="*/ 8571235 w 24198144"/>
              <a:gd name="connsiteY171" fmla="*/ 4113426 h 8228193"/>
              <a:gd name="connsiteX172" fmla="*/ 8062944 w 24198144"/>
              <a:gd name="connsiteY172" fmla="*/ 4048795 h 8228193"/>
              <a:gd name="connsiteX173" fmla="*/ 8317091 w 24198144"/>
              <a:gd name="connsiteY173" fmla="*/ 4048795 h 8228193"/>
              <a:gd name="connsiteX174" fmla="*/ 8317091 w 24198144"/>
              <a:gd name="connsiteY174" fmla="*/ 4113426 h 8228193"/>
              <a:gd name="connsiteX175" fmla="*/ 8062944 w 24198144"/>
              <a:gd name="connsiteY175" fmla="*/ 4113426 h 8228193"/>
              <a:gd name="connsiteX176" fmla="*/ 7555896 w 24198144"/>
              <a:gd name="connsiteY176" fmla="*/ 4048795 h 8228193"/>
              <a:gd name="connsiteX177" fmla="*/ 7810042 w 24198144"/>
              <a:gd name="connsiteY177" fmla="*/ 4048795 h 8228193"/>
              <a:gd name="connsiteX178" fmla="*/ 7810042 w 24198144"/>
              <a:gd name="connsiteY178" fmla="*/ 4113426 h 8228193"/>
              <a:gd name="connsiteX179" fmla="*/ 7555896 w 24198144"/>
              <a:gd name="connsiteY179" fmla="*/ 4113426 h 8228193"/>
              <a:gd name="connsiteX180" fmla="*/ 7047602 w 24198144"/>
              <a:gd name="connsiteY180" fmla="*/ 4048795 h 8228193"/>
              <a:gd name="connsiteX181" fmla="*/ 7301749 w 24198144"/>
              <a:gd name="connsiteY181" fmla="*/ 4048795 h 8228193"/>
              <a:gd name="connsiteX182" fmla="*/ 7301749 w 24198144"/>
              <a:gd name="connsiteY182" fmla="*/ 4113426 h 8228193"/>
              <a:gd name="connsiteX183" fmla="*/ 7047602 w 24198144"/>
              <a:gd name="connsiteY183" fmla="*/ 4113426 h 8228193"/>
              <a:gd name="connsiteX184" fmla="*/ 6539309 w 24198144"/>
              <a:gd name="connsiteY184" fmla="*/ 4048795 h 8228193"/>
              <a:gd name="connsiteX185" fmla="*/ 6793455 w 24198144"/>
              <a:gd name="connsiteY185" fmla="*/ 4048795 h 8228193"/>
              <a:gd name="connsiteX186" fmla="*/ 6793455 w 24198144"/>
              <a:gd name="connsiteY186" fmla="*/ 4113426 h 8228193"/>
              <a:gd name="connsiteX187" fmla="*/ 6539309 w 24198144"/>
              <a:gd name="connsiteY187" fmla="*/ 4113426 h 8228193"/>
              <a:gd name="connsiteX188" fmla="*/ 6032260 w 24198144"/>
              <a:gd name="connsiteY188" fmla="*/ 4048795 h 8228193"/>
              <a:gd name="connsiteX189" fmla="*/ 6285161 w 24198144"/>
              <a:gd name="connsiteY189" fmla="*/ 4048795 h 8228193"/>
              <a:gd name="connsiteX190" fmla="*/ 6285161 w 24198144"/>
              <a:gd name="connsiteY190" fmla="*/ 4113426 h 8228193"/>
              <a:gd name="connsiteX191" fmla="*/ 6032260 w 24198144"/>
              <a:gd name="connsiteY191" fmla="*/ 4113426 h 8228193"/>
              <a:gd name="connsiteX192" fmla="*/ 5523967 w 24198144"/>
              <a:gd name="connsiteY192" fmla="*/ 4048795 h 8228193"/>
              <a:gd name="connsiteX193" fmla="*/ 5776867 w 24198144"/>
              <a:gd name="connsiteY193" fmla="*/ 4048795 h 8228193"/>
              <a:gd name="connsiteX194" fmla="*/ 5776867 w 24198144"/>
              <a:gd name="connsiteY194" fmla="*/ 4113426 h 8228193"/>
              <a:gd name="connsiteX195" fmla="*/ 5523967 w 24198144"/>
              <a:gd name="connsiteY195" fmla="*/ 4113426 h 8228193"/>
              <a:gd name="connsiteX196" fmla="*/ 5015673 w 24198144"/>
              <a:gd name="connsiteY196" fmla="*/ 4048795 h 8228193"/>
              <a:gd name="connsiteX197" fmla="*/ 5179238 w 24198144"/>
              <a:gd name="connsiteY197" fmla="*/ 4048795 h 8228193"/>
              <a:gd name="connsiteX198" fmla="*/ 5269820 w 24198144"/>
              <a:gd name="connsiteY198" fmla="*/ 4048795 h 8228193"/>
              <a:gd name="connsiteX199" fmla="*/ 5269820 w 24198144"/>
              <a:gd name="connsiteY199" fmla="*/ 4113426 h 8228193"/>
              <a:gd name="connsiteX200" fmla="*/ 5135565 w 24198144"/>
              <a:gd name="connsiteY200" fmla="*/ 4113426 h 8228193"/>
              <a:gd name="connsiteX201" fmla="*/ 4997845 w 24198144"/>
              <a:gd name="connsiteY201" fmla="*/ 4120701 h 8228193"/>
              <a:gd name="connsiteX202" fmla="*/ 4473764 w 24198144"/>
              <a:gd name="connsiteY202" fmla="*/ 4264434 h 8228193"/>
              <a:gd name="connsiteX203" fmla="*/ 3876728 w 24198144"/>
              <a:gd name="connsiteY203" fmla="*/ 4704436 h 8228193"/>
              <a:gd name="connsiteX204" fmla="*/ 3476627 w 24198144"/>
              <a:gd name="connsiteY204" fmla="*/ 5361323 h 8228193"/>
              <a:gd name="connsiteX205" fmla="*/ 3337028 w 24198144"/>
              <a:gd name="connsiteY205" fmla="*/ 6137871 h 8228193"/>
              <a:gd name="connsiteX206" fmla="*/ 3476627 w 24198144"/>
              <a:gd name="connsiteY206" fmla="*/ 6914419 h 8228193"/>
              <a:gd name="connsiteX207" fmla="*/ 3876728 w 24198144"/>
              <a:gd name="connsiteY207" fmla="*/ 7571306 h 8228193"/>
              <a:gd name="connsiteX208" fmla="*/ 4473764 w 24198144"/>
              <a:gd name="connsiteY208" fmla="*/ 8011309 h 8228193"/>
              <a:gd name="connsiteX209" fmla="*/ 4997845 w 24198144"/>
              <a:gd name="connsiteY209" fmla="*/ 8155042 h 8228193"/>
              <a:gd name="connsiteX210" fmla="*/ 5103570 w 24198144"/>
              <a:gd name="connsiteY210" fmla="*/ 8160627 h 8228193"/>
              <a:gd name="connsiteX211" fmla="*/ 5103570 w 24198144"/>
              <a:gd name="connsiteY211" fmla="*/ 8158021 h 8228193"/>
              <a:gd name="connsiteX212" fmla="*/ 5357691 w 24198144"/>
              <a:gd name="connsiteY212" fmla="*/ 8158021 h 8228193"/>
              <a:gd name="connsiteX213" fmla="*/ 5357691 w 24198144"/>
              <a:gd name="connsiteY213" fmla="*/ 8222700 h 8228193"/>
              <a:gd name="connsiteX214" fmla="*/ 5179238 w 24198144"/>
              <a:gd name="connsiteY214" fmla="*/ 8222700 h 8228193"/>
              <a:gd name="connsiteX215" fmla="*/ 5179238 w 24198144"/>
              <a:gd name="connsiteY215" fmla="*/ 8228193 h 8228193"/>
              <a:gd name="connsiteX216" fmla="*/ 4451329 w 24198144"/>
              <a:gd name="connsiteY216" fmla="*/ 8068646 h 8228193"/>
              <a:gd name="connsiteX217" fmla="*/ 3835596 w 24198144"/>
              <a:gd name="connsiteY217" fmla="*/ 7616179 h 8228193"/>
              <a:gd name="connsiteX218" fmla="*/ 3424277 w 24198144"/>
              <a:gd name="connsiteY218" fmla="*/ 6938102 h 8228193"/>
              <a:gd name="connsiteX219" fmla="*/ 3279693 w 24198144"/>
              <a:gd name="connsiteY219" fmla="*/ 6137871 h 8228193"/>
              <a:gd name="connsiteX220" fmla="*/ 3424277 w 24198144"/>
              <a:gd name="connsiteY220" fmla="*/ 5337640 h 8228193"/>
              <a:gd name="connsiteX221" fmla="*/ 3835596 w 24198144"/>
              <a:gd name="connsiteY221" fmla="*/ 4659563 h 8228193"/>
              <a:gd name="connsiteX222" fmla="*/ 4451329 w 24198144"/>
              <a:gd name="connsiteY222" fmla="*/ 4207096 h 8228193"/>
              <a:gd name="connsiteX223" fmla="*/ 4992235 w 24198144"/>
              <a:gd name="connsiteY223" fmla="*/ 4058806 h 8228193"/>
              <a:gd name="connsiteX224" fmla="*/ 5015673 w 24198144"/>
              <a:gd name="connsiteY224" fmla="*/ 4057552 h 8228193"/>
              <a:gd name="connsiteX225" fmla="*/ 19244148 w 24198144"/>
              <a:gd name="connsiteY225" fmla="*/ 4 h 8228193"/>
              <a:gd name="connsiteX226" fmla="*/ 19972056 w 24198144"/>
              <a:gd name="connsiteY226" fmla="*/ 155770 h 8228193"/>
              <a:gd name="connsiteX227" fmla="*/ 20587788 w 24198144"/>
              <a:gd name="connsiteY227" fmla="*/ 601884 h 8228193"/>
              <a:gd name="connsiteX228" fmla="*/ 20999108 w 24198144"/>
              <a:gd name="connsiteY228" fmla="*/ 1269810 h 8228193"/>
              <a:gd name="connsiteX229" fmla="*/ 21143692 w 24198144"/>
              <a:gd name="connsiteY229" fmla="*/ 2057363 h 8228193"/>
              <a:gd name="connsiteX230" fmla="*/ 20999108 w 24198144"/>
              <a:gd name="connsiteY230" fmla="*/ 2844916 h 8228193"/>
              <a:gd name="connsiteX231" fmla="*/ 20587788 w 24198144"/>
              <a:gd name="connsiteY231" fmla="*/ 3512842 h 8228193"/>
              <a:gd name="connsiteX232" fmla="*/ 19972056 w 24198144"/>
              <a:gd name="connsiteY232" fmla="*/ 3957710 h 8228193"/>
              <a:gd name="connsiteX233" fmla="*/ 19430448 w 24198144"/>
              <a:gd name="connsiteY233" fmla="*/ 4103858 h 8228193"/>
              <a:gd name="connsiteX234" fmla="*/ 19363756 w 24198144"/>
              <a:gd name="connsiteY234" fmla="*/ 4107301 h 8228193"/>
              <a:gd name="connsiteX235" fmla="*/ 19363756 w 24198144"/>
              <a:gd name="connsiteY235" fmla="*/ 4113426 h 8228193"/>
              <a:gd name="connsiteX236" fmla="*/ 19245126 w 24198144"/>
              <a:gd name="connsiteY236" fmla="*/ 4113426 h 8228193"/>
              <a:gd name="connsiteX237" fmla="*/ 19244148 w 24198144"/>
              <a:gd name="connsiteY237" fmla="*/ 4113476 h 8228193"/>
              <a:gd name="connsiteX238" fmla="*/ 19244148 w 24198144"/>
              <a:gd name="connsiteY238" fmla="*/ 4113426 h 8228193"/>
              <a:gd name="connsiteX239" fmla="*/ 19236684 w 24198144"/>
              <a:gd name="connsiteY239" fmla="*/ 4113426 h 8228193"/>
              <a:gd name="connsiteX240" fmla="*/ 19236684 w 24198144"/>
              <a:gd name="connsiteY240" fmla="*/ 4048795 h 8228193"/>
              <a:gd name="connsiteX241" fmla="*/ 19334386 w 24198144"/>
              <a:gd name="connsiteY241" fmla="*/ 4048795 h 8228193"/>
              <a:gd name="connsiteX242" fmla="*/ 19425014 w 24198144"/>
              <a:gd name="connsiteY242" fmla="*/ 4043907 h 8228193"/>
              <a:gd name="connsiteX243" fmla="*/ 19949622 w 24198144"/>
              <a:gd name="connsiteY243" fmla="*/ 3900388 h 8228193"/>
              <a:gd name="connsiteX244" fmla="*/ 20546656 w 24198144"/>
              <a:gd name="connsiteY244" fmla="*/ 3469227 h 8228193"/>
              <a:gd name="connsiteX245" fmla="*/ 20946758 w 24198144"/>
              <a:gd name="connsiteY245" fmla="*/ 2821240 h 8228193"/>
              <a:gd name="connsiteX246" fmla="*/ 21086358 w 24198144"/>
              <a:gd name="connsiteY246" fmla="*/ 2057363 h 8228193"/>
              <a:gd name="connsiteX247" fmla="*/ 20946758 w 24198144"/>
              <a:gd name="connsiteY247" fmla="*/ 1293486 h 8228193"/>
              <a:gd name="connsiteX248" fmla="*/ 20546656 w 24198144"/>
              <a:gd name="connsiteY248" fmla="*/ 646745 h 8228193"/>
              <a:gd name="connsiteX249" fmla="*/ 19949622 w 24198144"/>
              <a:gd name="connsiteY249" fmla="*/ 213092 h 8228193"/>
              <a:gd name="connsiteX250" fmla="*/ 19244148 w 24198144"/>
              <a:gd name="connsiteY250" fmla="*/ 61064 h 8228193"/>
              <a:gd name="connsiteX251" fmla="*/ 18600290 w 24198144"/>
              <a:gd name="connsiteY251" fmla="*/ 0 h 8228193"/>
              <a:gd name="connsiteX252" fmla="*/ 18852850 w 24198144"/>
              <a:gd name="connsiteY252" fmla="*/ 0 h 8228193"/>
              <a:gd name="connsiteX253" fmla="*/ 18852850 w 24198144"/>
              <a:gd name="connsiteY253" fmla="*/ 64655 h 8228193"/>
              <a:gd name="connsiteX254" fmla="*/ 18600290 w 24198144"/>
              <a:gd name="connsiteY254" fmla="*/ 64655 h 8228193"/>
              <a:gd name="connsiteX255" fmla="*/ 18092680 w 24198144"/>
              <a:gd name="connsiteY255" fmla="*/ 0 h 8228193"/>
              <a:gd name="connsiteX256" fmla="*/ 18345242 w 24198144"/>
              <a:gd name="connsiteY256" fmla="*/ 0 h 8228193"/>
              <a:gd name="connsiteX257" fmla="*/ 18345242 w 24198144"/>
              <a:gd name="connsiteY257" fmla="*/ 64655 h 8228193"/>
              <a:gd name="connsiteX258" fmla="*/ 18092680 w 24198144"/>
              <a:gd name="connsiteY258" fmla="*/ 64655 h 8228193"/>
              <a:gd name="connsiteX259" fmla="*/ 17585072 w 24198144"/>
              <a:gd name="connsiteY259" fmla="*/ 0 h 8228193"/>
              <a:gd name="connsiteX260" fmla="*/ 17838876 w 24198144"/>
              <a:gd name="connsiteY260" fmla="*/ 0 h 8228193"/>
              <a:gd name="connsiteX261" fmla="*/ 17838876 w 24198144"/>
              <a:gd name="connsiteY261" fmla="*/ 64655 h 8228193"/>
              <a:gd name="connsiteX262" fmla="*/ 17585072 w 24198144"/>
              <a:gd name="connsiteY262" fmla="*/ 64655 h 8228193"/>
              <a:gd name="connsiteX263" fmla="*/ 14231493 w 24198144"/>
              <a:gd name="connsiteY263" fmla="*/ 0 h 8228193"/>
              <a:gd name="connsiteX264" fmla="*/ 14485424 w 24198144"/>
              <a:gd name="connsiteY264" fmla="*/ 0 h 8228193"/>
              <a:gd name="connsiteX265" fmla="*/ 14485424 w 24198144"/>
              <a:gd name="connsiteY265" fmla="*/ 64655 h 8228193"/>
              <a:gd name="connsiteX266" fmla="*/ 14231493 w 24198144"/>
              <a:gd name="connsiteY266" fmla="*/ 64655 h 8228193"/>
              <a:gd name="connsiteX267" fmla="*/ 13724874 w 24198144"/>
              <a:gd name="connsiteY267" fmla="*/ 0 h 8228193"/>
              <a:gd name="connsiteX268" fmla="*/ 13977561 w 24198144"/>
              <a:gd name="connsiteY268" fmla="*/ 0 h 8228193"/>
              <a:gd name="connsiteX269" fmla="*/ 13977561 w 24198144"/>
              <a:gd name="connsiteY269" fmla="*/ 64655 h 8228193"/>
              <a:gd name="connsiteX270" fmla="*/ 13724874 w 24198144"/>
              <a:gd name="connsiteY270" fmla="*/ 64655 h 8228193"/>
              <a:gd name="connsiteX271" fmla="*/ 13217011 w 24198144"/>
              <a:gd name="connsiteY271" fmla="*/ 0 h 8228193"/>
              <a:gd name="connsiteX272" fmla="*/ 13469698 w 24198144"/>
              <a:gd name="connsiteY272" fmla="*/ 0 h 8228193"/>
              <a:gd name="connsiteX273" fmla="*/ 13469698 w 24198144"/>
              <a:gd name="connsiteY273" fmla="*/ 64655 h 8228193"/>
              <a:gd name="connsiteX274" fmla="*/ 13217011 w 24198144"/>
              <a:gd name="connsiteY274" fmla="*/ 64655 h 8228193"/>
              <a:gd name="connsiteX275" fmla="*/ 12709148 w 24198144"/>
              <a:gd name="connsiteY275" fmla="*/ 0 h 8228193"/>
              <a:gd name="connsiteX276" fmla="*/ 12963080 w 24198144"/>
              <a:gd name="connsiteY276" fmla="*/ 0 h 8228193"/>
              <a:gd name="connsiteX277" fmla="*/ 12963080 w 24198144"/>
              <a:gd name="connsiteY277" fmla="*/ 64655 h 8228193"/>
              <a:gd name="connsiteX278" fmla="*/ 12709148 w 24198144"/>
              <a:gd name="connsiteY278" fmla="*/ 64655 h 8228193"/>
              <a:gd name="connsiteX279" fmla="*/ 12202529 w 24198144"/>
              <a:gd name="connsiteY279" fmla="*/ 0 h 8228193"/>
              <a:gd name="connsiteX280" fmla="*/ 12455216 w 24198144"/>
              <a:gd name="connsiteY280" fmla="*/ 0 h 8228193"/>
              <a:gd name="connsiteX281" fmla="*/ 12455216 w 24198144"/>
              <a:gd name="connsiteY281" fmla="*/ 64655 h 8228193"/>
              <a:gd name="connsiteX282" fmla="*/ 12202529 w 24198144"/>
              <a:gd name="connsiteY282" fmla="*/ 64655 h 8228193"/>
              <a:gd name="connsiteX283" fmla="*/ 11695912 w 24198144"/>
              <a:gd name="connsiteY283" fmla="*/ 0 h 8228193"/>
              <a:gd name="connsiteX284" fmla="*/ 11948598 w 24198144"/>
              <a:gd name="connsiteY284" fmla="*/ 0 h 8228193"/>
              <a:gd name="connsiteX285" fmla="*/ 11948598 w 24198144"/>
              <a:gd name="connsiteY285" fmla="*/ 64655 h 8228193"/>
              <a:gd name="connsiteX286" fmla="*/ 11695912 w 24198144"/>
              <a:gd name="connsiteY286" fmla="*/ 64655 h 8228193"/>
              <a:gd name="connsiteX287" fmla="*/ 8380405 w 24198144"/>
              <a:gd name="connsiteY287" fmla="*/ 0 h 8228193"/>
              <a:gd name="connsiteX288" fmla="*/ 8634720 w 24198144"/>
              <a:gd name="connsiteY288" fmla="*/ 0 h 8228193"/>
              <a:gd name="connsiteX289" fmla="*/ 8634720 w 24198144"/>
              <a:gd name="connsiteY289" fmla="*/ 64655 h 8228193"/>
              <a:gd name="connsiteX290" fmla="*/ 8380405 w 24198144"/>
              <a:gd name="connsiteY290" fmla="*/ 64655 h 8228193"/>
              <a:gd name="connsiteX291" fmla="*/ 7871770 w 24198144"/>
              <a:gd name="connsiteY291" fmla="*/ 0 h 8228193"/>
              <a:gd name="connsiteX292" fmla="*/ 8127334 w 24198144"/>
              <a:gd name="connsiteY292" fmla="*/ 0 h 8228193"/>
              <a:gd name="connsiteX293" fmla="*/ 8127334 w 24198144"/>
              <a:gd name="connsiteY293" fmla="*/ 64655 h 8228193"/>
              <a:gd name="connsiteX294" fmla="*/ 7871770 w 24198144"/>
              <a:gd name="connsiteY294" fmla="*/ 64655 h 8228193"/>
              <a:gd name="connsiteX295" fmla="*/ 7364381 w 24198144"/>
              <a:gd name="connsiteY295" fmla="*/ 0 h 8228193"/>
              <a:gd name="connsiteX296" fmla="*/ 7618699 w 24198144"/>
              <a:gd name="connsiteY296" fmla="*/ 0 h 8228193"/>
              <a:gd name="connsiteX297" fmla="*/ 7618699 w 24198144"/>
              <a:gd name="connsiteY297" fmla="*/ 64655 h 8228193"/>
              <a:gd name="connsiteX298" fmla="*/ 7364381 w 24198144"/>
              <a:gd name="connsiteY298" fmla="*/ 64655 h 8228193"/>
              <a:gd name="connsiteX299" fmla="*/ 6855744 w 24198144"/>
              <a:gd name="connsiteY299" fmla="*/ 0 h 8228193"/>
              <a:gd name="connsiteX300" fmla="*/ 7110063 w 24198144"/>
              <a:gd name="connsiteY300" fmla="*/ 0 h 8228193"/>
              <a:gd name="connsiteX301" fmla="*/ 7110063 w 24198144"/>
              <a:gd name="connsiteY301" fmla="*/ 64655 h 8228193"/>
              <a:gd name="connsiteX302" fmla="*/ 6855744 w 24198144"/>
              <a:gd name="connsiteY302" fmla="*/ 64655 h 8228193"/>
              <a:gd name="connsiteX303" fmla="*/ 6347110 w 24198144"/>
              <a:gd name="connsiteY303" fmla="*/ 0 h 8228193"/>
              <a:gd name="connsiteX304" fmla="*/ 6602673 w 24198144"/>
              <a:gd name="connsiteY304" fmla="*/ 0 h 8228193"/>
              <a:gd name="connsiteX305" fmla="*/ 6602673 w 24198144"/>
              <a:gd name="connsiteY305" fmla="*/ 64655 h 8228193"/>
              <a:gd name="connsiteX306" fmla="*/ 6347110 w 24198144"/>
              <a:gd name="connsiteY306" fmla="*/ 64655 h 8228193"/>
              <a:gd name="connsiteX307" fmla="*/ 5839721 w 24198144"/>
              <a:gd name="connsiteY307" fmla="*/ 0 h 8228193"/>
              <a:gd name="connsiteX308" fmla="*/ 6094038 w 24198144"/>
              <a:gd name="connsiteY308" fmla="*/ 0 h 8228193"/>
              <a:gd name="connsiteX309" fmla="*/ 6094038 w 24198144"/>
              <a:gd name="connsiteY309" fmla="*/ 64655 h 8228193"/>
              <a:gd name="connsiteX310" fmla="*/ 5839721 w 24198144"/>
              <a:gd name="connsiteY310" fmla="*/ 64655 h 8228193"/>
              <a:gd name="connsiteX311" fmla="*/ 3047710 w 24198144"/>
              <a:gd name="connsiteY311" fmla="*/ 0 h 8228193"/>
              <a:gd name="connsiteX312" fmla="*/ 3289434 w 24198144"/>
              <a:gd name="connsiteY312" fmla="*/ 0 h 8228193"/>
              <a:gd name="connsiteX313" fmla="*/ 3289434 w 24198144"/>
              <a:gd name="connsiteY313" fmla="*/ 64655 h 8228193"/>
              <a:gd name="connsiteX314" fmla="*/ 3047710 w 24198144"/>
              <a:gd name="connsiteY314" fmla="*/ 64655 h 8228193"/>
              <a:gd name="connsiteX315" fmla="*/ 2539343 w 24198144"/>
              <a:gd name="connsiteY315" fmla="*/ 0 h 8228193"/>
              <a:gd name="connsiteX316" fmla="*/ 2794772 w 24198144"/>
              <a:gd name="connsiteY316" fmla="*/ 0 h 8228193"/>
              <a:gd name="connsiteX317" fmla="*/ 2794772 w 24198144"/>
              <a:gd name="connsiteY317" fmla="*/ 64655 h 8228193"/>
              <a:gd name="connsiteX318" fmla="*/ 2539343 w 24198144"/>
              <a:gd name="connsiteY318" fmla="*/ 64655 h 8228193"/>
              <a:gd name="connsiteX319" fmla="*/ 2032222 w 24198144"/>
              <a:gd name="connsiteY319" fmla="*/ 0 h 8228193"/>
              <a:gd name="connsiteX320" fmla="*/ 2286406 w 24198144"/>
              <a:gd name="connsiteY320" fmla="*/ 0 h 8228193"/>
              <a:gd name="connsiteX321" fmla="*/ 2286406 w 24198144"/>
              <a:gd name="connsiteY321" fmla="*/ 64655 h 8228193"/>
              <a:gd name="connsiteX322" fmla="*/ 2032222 w 24198144"/>
              <a:gd name="connsiteY322" fmla="*/ 64655 h 8228193"/>
              <a:gd name="connsiteX323" fmla="*/ 1523855 w 24198144"/>
              <a:gd name="connsiteY323" fmla="*/ 0 h 8228193"/>
              <a:gd name="connsiteX324" fmla="*/ 1778038 w 24198144"/>
              <a:gd name="connsiteY324" fmla="*/ 0 h 8228193"/>
              <a:gd name="connsiteX325" fmla="*/ 1778038 w 24198144"/>
              <a:gd name="connsiteY325" fmla="*/ 64655 h 8228193"/>
              <a:gd name="connsiteX326" fmla="*/ 1523855 w 24198144"/>
              <a:gd name="connsiteY326" fmla="*/ 64655 h 8228193"/>
              <a:gd name="connsiteX327" fmla="*/ 1015488 w 24198144"/>
              <a:gd name="connsiteY327" fmla="*/ 0 h 8228193"/>
              <a:gd name="connsiteX328" fmla="*/ 1269672 w 24198144"/>
              <a:gd name="connsiteY328" fmla="*/ 0 h 8228193"/>
              <a:gd name="connsiteX329" fmla="*/ 1269672 w 24198144"/>
              <a:gd name="connsiteY329" fmla="*/ 64655 h 8228193"/>
              <a:gd name="connsiteX330" fmla="*/ 1015488 w 24198144"/>
              <a:gd name="connsiteY330" fmla="*/ 64655 h 8228193"/>
              <a:gd name="connsiteX331" fmla="*/ 508368 w 24198144"/>
              <a:gd name="connsiteY331" fmla="*/ 0 h 8228193"/>
              <a:gd name="connsiteX332" fmla="*/ 762551 w 24198144"/>
              <a:gd name="connsiteY332" fmla="*/ 0 h 8228193"/>
              <a:gd name="connsiteX333" fmla="*/ 762551 w 24198144"/>
              <a:gd name="connsiteY333" fmla="*/ 64655 h 8228193"/>
              <a:gd name="connsiteX334" fmla="*/ 508368 w 24198144"/>
              <a:gd name="connsiteY334" fmla="*/ 64655 h 8228193"/>
              <a:gd name="connsiteX335" fmla="*/ 0 w 24198144"/>
              <a:gd name="connsiteY335" fmla="*/ 0 h 8228193"/>
              <a:gd name="connsiteX336" fmla="*/ 254184 w 24198144"/>
              <a:gd name="connsiteY336" fmla="*/ 0 h 8228193"/>
              <a:gd name="connsiteX337" fmla="*/ 254184 w 24198144"/>
              <a:gd name="connsiteY337" fmla="*/ 64655 h 8228193"/>
              <a:gd name="connsiteX338" fmla="*/ 0 w 24198144"/>
              <a:gd name="connsiteY338" fmla="*/ 64655 h 822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</a:cxnLst>
            <a:rect l="l" t="t" r="r" b="b"/>
            <a:pathLst>
              <a:path w="24198144" h="8228193">
                <a:moveTo>
                  <a:pt x="5611814" y="8158021"/>
                </a:moveTo>
                <a:lnTo>
                  <a:pt x="5865935" y="8158021"/>
                </a:lnTo>
                <a:lnTo>
                  <a:pt x="5865935" y="8222700"/>
                </a:lnTo>
                <a:lnTo>
                  <a:pt x="5611814" y="8222700"/>
                </a:lnTo>
                <a:close/>
                <a:moveTo>
                  <a:pt x="9285671" y="8147343"/>
                </a:moveTo>
                <a:lnTo>
                  <a:pt x="9285671" y="8210481"/>
                </a:lnTo>
                <a:lnTo>
                  <a:pt x="9031504" y="8211719"/>
                </a:lnTo>
                <a:lnTo>
                  <a:pt x="9031504" y="8149819"/>
                </a:lnTo>
                <a:close/>
                <a:moveTo>
                  <a:pt x="9792756" y="8143629"/>
                </a:moveTo>
                <a:lnTo>
                  <a:pt x="9794002" y="8206767"/>
                </a:lnTo>
                <a:lnTo>
                  <a:pt x="9539836" y="8209243"/>
                </a:lnTo>
                <a:lnTo>
                  <a:pt x="9538590" y="8146105"/>
                </a:lnTo>
                <a:close/>
                <a:moveTo>
                  <a:pt x="10301089" y="8139915"/>
                </a:moveTo>
                <a:lnTo>
                  <a:pt x="10302334" y="8203053"/>
                </a:lnTo>
                <a:lnTo>
                  <a:pt x="10046922" y="8204291"/>
                </a:lnTo>
                <a:lnTo>
                  <a:pt x="10046922" y="8141153"/>
                </a:lnTo>
                <a:close/>
                <a:moveTo>
                  <a:pt x="14993353" y="8136356"/>
                </a:moveTo>
                <a:lnTo>
                  <a:pt x="14993353" y="8199494"/>
                </a:lnTo>
                <a:lnTo>
                  <a:pt x="14740624" y="8200732"/>
                </a:lnTo>
                <a:lnTo>
                  <a:pt x="14739379" y="8137594"/>
                </a:lnTo>
                <a:close/>
                <a:moveTo>
                  <a:pt x="10809420" y="8136201"/>
                </a:moveTo>
                <a:lnTo>
                  <a:pt x="10809420" y="8199339"/>
                </a:lnTo>
                <a:lnTo>
                  <a:pt x="10555254" y="8200577"/>
                </a:lnTo>
                <a:lnTo>
                  <a:pt x="10555254" y="8138677"/>
                </a:lnTo>
                <a:close/>
                <a:moveTo>
                  <a:pt x="15501301" y="8132642"/>
                </a:moveTo>
                <a:lnTo>
                  <a:pt x="15501301" y="8195780"/>
                </a:lnTo>
                <a:lnTo>
                  <a:pt x="15248572" y="8197018"/>
                </a:lnTo>
                <a:lnTo>
                  <a:pt x="15247327" y="8133880"/>
                </a:lnTo>
                <a:close/>
                <a:moveTo>
                  <a:pt x="11316507" y="8132487"/>
                </a:moveTo>
                <a:lnTo>
                  <a:pt x="11317754" y="8195625"/>
                </a:lnTo>
                <a:lnTo>
                  <a:pt x="11063587" y="8196863"/>
                </a:lnTo>
                <a:lnTo>
                  <a:pt x="11063587" y="8133725"/>
                </a:lnTo>
                <a:close/>
                <a:moveTo>
                  <a:pt x="16009249" y="8128928"/>
                </a:moveTo>
                <a:lnTo>
                  <a:pt x="16009249" y="8192066"/>
                </a:lnTo>
                <a:lnTo>
                  <a:pt x="15755275" y="8193304"/>
                </a:lnTo>
                <a:lnTo>
                  <a:pt x="15755275" y="8130166"/>
                </a:lnTo>
                <a:close/>
                <a:moveTo>
                  <a:pt x="11824839" y="8128773"/>
                </a:moveTo>
                <a:lnTo>
                  <a:pt x="11826085" y="8191911"/>
                </a:lnTo>
                <a:lnTo>
                  <a:pt x="11570673" y="8193149"/>
                </a:lnTo>
                <a:lnTo>
                  <a:pt x="11570673" y="8131249"/>
                </a:lnTo>
                <a:close/>
                <a:moveTo>
                  <a:pt x="16517198" y="8125214"/>
                </a:moveTo>
                <a:lnTo>
                  <a:pt x="16517198" y="8188352"/>
                </a:lnTo>
                <a:lnTo>
                  <a:pt x="16263224" y="8190828"/>
                </a:lnTo>
                <a:lnTo>
                  <a:pt x="16261978" y="8126452"/>
                </a:lnTo>
                <a:close/>
                <a:moveTo>
                  <a:pt x="23942924" y="8125059"/>
                </a:moveTo>
                <a:lnTo>
                  <a:pt x="24198144" y="8125059"/>
                </a:lnTo>
                <a:lnTo>
                  <a:pt x="24198144" y="8189714"/>
                </a:lnTo>
                <a:lnTo>
                  <a:pt x="23942924" y="8189714"/>
                </a:lnTo>
                <a:close/>
                <a:moveTo>
                  <a:pt x="23436220" y="8125059"/>
                </a:moveTo>
                <a:lnTo>
                  <a:pt x="23690194" y="8125059"/>
                </a:lnTo>
                <a:lnTo>
                  <a:pt x="23690194" y="8189714"/>
                </a:lnTo>
                <a:lnTo>
                  <a:pt x="23436220" y="8189714"/>
                </a:lnTo>
                <a:close/>
                <a:moveTo>
                  <a:pt x="22928272" y="8125059"/>
                </a:moveTo>
                <a:lnTo>
                  <a:pt x="23182246" y="8125059"/>
                </a:lnTo>
                <a:lnTo>
                  <a:pt x="23182246" y="8189714"/>
                </a:lnTo>
                <a:lnTo>
                  <a:pt x="22928272" y="8189714"/>
                </a:lnTo>
                <a:close/>
                <a:moveTo>
                  <a:pt x="22420322" y="8125059"/>
                </a:moveTo>
                <a:lnTo>
                  <a:pt x="22675542" y="8125059"/>
                </a:lnTo>
                <a:lnTo>
                  <a:pt x="22675542" y="8189714"/>
                </a:lnTo>
                <a:lnTo>
                  <a:pt x="22420322" y="8189714"/>
                </a:lnTo>
                <a:close/>
                <a:moveTo>
                  <a:pt x="21913618" y="8125059"/>
                </a:moveTo>
                <a:lnTo>
                  <a:pt x="22167592" y="8125059"/>
                </a:lnTo>
                <a:lnTo>
                  <a:pt x="22167592" y="8189714"/>
                </a:lnTo>
                <a:lnTo>
                  <a:pt x="21913618" y="8189714"/>
                </a:lnTo>
                <a:close/>
                <a:moveTo>
                  <a:pt x="21405670" y="8125059"/>
                </a:moveTo>
                <a:lnTo>
                  <a:pt x="21659644" y="8125059"/>
                </a:lnTo>
                <a:lnTo>
                  <a:pt x="21659644" y="8189714"/>
                </a:lnTo>
                <a:lnTo>
                  <a:pt x="21405670" y="8189714"/>
                </a:lnTo>
                <a:close/>
                <a:moveTo>
                  <a:pt x="20897720" y="8125059"/>
                </a:moveTo>
                <a:lnTo>
                  <a:pt x="21151696" y="8125059"/>
                </a:lnTo>
                <a:lnTo>
                  <a:pt x="21151696" y="8189714"/>
                </a:lnTo>
                <a:lnTo>
                  <a:pt x="20897720" y="8189714"/>
                </a:lnTo>
                <a:close/>
                <a:moveTo>
                  <a:pt x="12331925" y="8125059"/>
                </a:moveTo>
                <a:lnTo>
                  <a:pt x="12331925" y="8188197"/>
                </a:lnTo>
                <a:lnTo>
                  <a:pt x="12079005" y="8189435"/>
                </a:lnTo>
                <a:lnTo>
                  <a:pt x="12079005" y="8126297"/>
                </a:lnTo>
                <a:close/>
                <a:moveTo>
                  <a:pt x="17023900" y="8121500"/>
                </a:moveTo>
                <a:lnTo>
                  <a:pt x="17025146" y="8184638"/>
                </a:lnTo>
                <a:lnTo>
                  <a:pt x="16771172" y="8185876"/>
                </a:lnTo>
                <a:lnTo>
                  <a:pt x="16769927" y="8122738"/>
                </a:lnTo>
                <a:close/>
                <a:moveTo>
                  <a:pt x="17531848" y="8117786"/>
                </a:moveTo>
                <a:lnTo>
                  <a:pt x="17531848" y="8180924"/>
                </a:lnTo>
                <a:lnTo>
                  <a:pt x="17277874" y="8182162"/>
                </a:lnTo>
                <a:lnTo>
                  <a:pt x="17277874" y="8119024"/>
                </a:lnTo>
                <a:close/>
                <a:moveTo>
                  <a:pt x="18039796" y="8114072"/>
                </a:moveTo>
                <a:lnTo>
                  <a:pt x="18039796" y="8177210"/>
                </a:lnTo>
                <a:lnTo>
                  <a:pt x="17785824" y="8178448"/>
                </a:lnTo>
                <a:lnTo>
                  <a:pt x="17785824" y="8115310"/>
                </a:lnTo>
                <a:close/>
                <a:moveTo>
                  <a:pt x="18728390" y="4048795"/>
                </a:moveTo>
                <a:lnTo>
                  <a:pt x="18983784" y="4048795"/>
                </a:lnTo>
                <a:lnTo>
                  <a:pt x="18983784" y="4113426"/>
                </a:lnTo>
                <a:lnTo>
                  <a:pt x="18728390" y="4113426"/>
                </a:lnTo>
                <a:close/>
                <a:moveTo>
                  <a:pt x="18221342" y="4048795"/>
                </a:moveTo>
                <a:lnTo>
                  <a:pt x="18475488" y="4048795"/>
                </a:lnTo>
                <a:lnTo>
                  <a:pt x="18475488" y="4113426"/>
                </a:lnTo>
                <a:lnTo>
                  <a:pt x="18221342" y="4113426"/>
                </a:lnTo>
                <a:close/>
                <a:moveTo>
                  <a:pt x="17713048" y="4048795"/>
                </a:moveTo>
                <a:lnTo>
                  <a:pt x="17967196" y="4048795"/>
                </a:lnTo>
                <a:lnTo>
                  <a:pt x="17967196" y="4113426"/>
                </a:lnTo>
                <a:lnTo>
                  <a:pt x="17713048" y="4113426"/>
                </a:lnTo>
                <a:close/>
                <a:moveTo>
                  <a:pt x="17204754" y="4048795"/>
                </a:moveTo>
                <a:lnTo>
                  <a:pt x="17458900" y="4048795"/>
                </a:lnTo>
                <a:lnTo>
                  <a:pt x="17458900" y="4113426"/>
                </a:lnTo>
                <a:lnTo>
                  <a:pt x="17204754" y="4113426"/>
                </a:lnTo>
                <a:close/>
                <a:moveTo>
                  <a:pt x="16697706" y="4048795"/>
                </a:moveTo>
                <a:lnTo>
                  <a:pt x="16951852" y="4048795"/>
                </a:lnTo>
                <a:lnTo>
                  <a:pt x="16951852" y="4113426"/>
                </a:lnTo>
                <a:lnTo>
                  <a:pt x="16697706" y="4113426"/>
                </a:lnTo>
                <a:close/>
                <a:moveTo>
                  <a:pt x="16189413" y="4048795"/>
                </a:moveTo>
                <a:lnTo>
                  <a:pt x="16443560" y="4048795"/>
                </a:lnTo>
                <a:lnTo>
                  <a:pt x="16443560" y="4113426"/>
                </a:lnTo>
                <a:lnTo>
                  <a:pt x="16189413" y="4113426"/>
                </a:lnTo>
                <a:close/>
                <a:moveTo>
                  <a:pt x="15681119" y="4048795"/>
                </a:moveTo>
                <a:lnTo>
                  <a:pt x="15935266" y="4048795"/>
                </a:lnTo>
                <a:lnTo>
                  <a:pt x="15935266" y="4113426"/>
                </a:lnTo>
                <a:lnTo>
                  <a:pt x="15681119" y="4113426"/>
                </a:lnTo>
                <a:close/>
                <a:moveTo>
                  <a:pt x="15174071" y="4048795"/>
                </a:moveTo>
                <a:lnTo>
                  <a:pt x="15426972" y="4048795"/>
                </a:lnTo>
                <a:lnTo>
                  <a:pt x="15426972" y="4113426"/>
                </a:lnTo>
                <a:lnTo>
                  <a:pt x="15174071" y="4113426"/>
                </a:lnTo>
                <a:close/>
                <a:moveTo>
                  <a:pt x="14665777" y="4048795"/>
                </a:moveTo>
                <a:lnTo>
                  <a:pt x="14918678" y="4048795"/>
                </a:lnTo>
                <a:lnTo>
                  <a:pt x="14918678" y="4113426"/>
                </a:lnTo>
                <a:lnTo>
                  <a:pt x="14665777" y="4113426"/>
                </a:lnTo>
                <a:close/>
                <a:moveTo>
                  <a:pt x="14157483" y="4048795"/>
                </a:moveTo>
                <a:lnTo>
                  <a:pt x="14411630" y="4048795"/>
                </a:lnTo>
                <a:lnTo>
                  <a:pt x="14411630" y="4113426"/>
                </a:lnTo>
                <a:lnTo>
                  <a:pt x="14157483" y="4113426"/>
                </a:lnTo>
                <a:close/>
                <a:moveTo>
                  <a:pt x="13649190" y="4048795"/>
                </a:moveTo>
                <a:lnTo>
                  <a:pt x="13903336" y="4048795"/>
                </a:lnTo>
                <a:lnTo>
                  <a:pt x="13903336" y="4113426"/>
                </a:lnTo>
                <a:lnTo>
                  <a:pt x="13649190" y="4113426"/>
                </a:lnTo>
                <a:close/>
                <a:moveTo>
                  <a:pt x="13142142" y="4048795"/>
                </a:moveTo>
                <a:lnTo>
                  <a:pt x="13395042" y="4048795"/>
                </a:lnTo>
                <a:lnTo>
                  <a:pt x="13395042" y="4113426"/>
                </a:lnTo>
                <a:lnTo>
                  <a:pt x="13142142" y="4113426"/>
                </a:lnTo>
                <a:close/>
                <a:moveTo>
                  <a:pt x="12633848" y="4048795"/>
                </a:moveTo>
                <a:lnTo>
                  <a:pt x="12887994" y="4048795"/>
                </a:lnTo>
                <a:lnTo>
                  <a:pt x="12887994" y="4113426"/>
                </a:lnTo>
                <a:lnTo>
                  <a:pt x="12633848" y="4113426"/>
                </a:lnTo>
                <a:close/>
                <a:moveTo>
                  <a:pt x="12126800" y="4048795"/>
                </a:moveTo>
                <a:lnTo>
                  <a:pt x="12379701" y="4048795"/>
                </a:lnTo>
                <a:lnTo>
                  <a:pt x="12379701" y="4113426"/>
                </a:lnTo>
                <a:lnTo>
                  <a:pt x="12126800" y="4113426"/>
                </a:lnTo>
                <a:close/>
                <a:moveTo>
                  <a:pt x="11618506" y="4048795"/>
                </a:moveTo>
                <a:lnTo>
                  <a:pt x="11872653" y="4048795"/>
                </a:lnTo>
                <a:lnTo>
                  <a:pt x="11872653" y="4113426"/>
                </a:lnTo>
                <a:lnTo>
                  <a:pt x="11618506" y="4113426"/>
                </a:lnTo>
                <a:close/>
                <a:moveTo>
                  <a:pt x="11111458" y="4048795"/>
                </a:moveTo>
                <a:lnTo>
                  <a:pt x="11365605" y="4048795"/>
                </a:lnTo>
                <a:lnTo>
                  <a:pt x="11365605" y="4113426"/>
                </a:lnTo>
                <a:lnTo>
                  <a:pt x="11111458" y="4113426"/>
                </a:lnTo>
                <a:close/>
                <a:moveTo>
                  <a:pt x="10603164" y="4048795"/>
                </a:moveTo>
                <a:lnTo>
                  <a:pt x="10857311" y="4048795"/>
                </a:lnTo>
                <a:lnTo>
                  <a:pt x="10857311" y="4113426"/>
                </a:lnTo>
                <a:lnTo>
                  <a:pt x="10603164" y="4113426"/>
                </a:lnTo>
                <a:close/>
                <a:moveTo>
                  <a:pt x="10094871" y="4048795"/>
                </a:moveTo>
                <a:lnTo>
                  <a:pt x="10349018" y="4048795"/>
                </a:lnTo>
                <a:lnTo>
                  <a:pt x="10349018" y="4113426"/>
                </a:lnTo>
                <a:lnTo>
                  <a:pt x="10094871" y="4113426"/>
                </a:lnTo>
                <a:close/>
                <a:moveTo>
                  <a:pt x="9586576" y="4048795"/>
                </a:moveTo>
                <a:lnTo>
                  <a:pt x="9841970" y="4048795"/>
                </a:lnTo>
                <a:lnTo>
                  <a:pt x="9841970" y="4113426"/>
                </a:lnTo>
                <a:lnTo>
                  <a:pt x="9586576" y="4113426"/>
                </a:lnTo>
                <a:close/>
                <a:moveTo>
                  <a:pt x="9079529" y="4048795"/>
                </a:moveTo>
                <a:lnTo>
                  <a:pt x="9333676" y="4048795"/>
                </a:lnTo>
                <a:lnTo>
                  <a:pt x="9333676" y="4113426"/>
                </a:lnTo>
                <a:lnTo>
                  <a:pt x="9079529" y="4113426"/>
                </a:lnTo>
                <a:close/>
                <a:moveTo>
                  <a:pt x="8571235" y="4048795"/>
                </a:moveTo>
                <a:lnTo>
                  <a:pt x="8825383" y="4048795"/>
                </a:lnTo>
                <a:lnTo>
                  <a:pt x="8825383" y="4113426"/>
                </a:lnTo>
                <a:lnTo>
                  <a:pt x="8571235" y="4113426"/>
                </a:lnTo>
                <a:close/>
                <a:moveTo>
                  <a:pt x="8062944" y="4048795"/>
                </a:moveTo>
                <a:lnTo>
                  <a:pt x="8317091" y="4048795"/>
                </a:lnTo>
                <a:lnTo>
                  <a:pt x="8317091" y="4113426"/>
                </a:lnTo>
                <a:lnTo>
                  <a:pt x="8062944" y="4113426"/>
                </a:lnTo>
                <a:close/>
                <a:moveTo>
                  <a:pt x="7555896" y="4048795"/>
                </a:moveTo>
                <a:lnTo>
                  <a:pt x="7810042" y="4048795"/>
                </a:lnTo>
                <a:lnTo>
                  <a:pt x="7810042" y="4113426"/>
                </a:lnTo>
                <a:lnTo>
                  <a:pt x="7555896" y="4113426"/>
                </a:lnTo>
                <a:close/>
                <a:moveTo>
                  <a:pt x="7047602" y="4048795"/>
                </a:moveTo>
                <a:lnTo>
                  <a:pt x="7301749" y="4048795"/>
                </a:lnTo>
                <a:lnTo>
                  <a:pt x="7301749" y="4113426"/>
                </a:lnTo>
                <a:lnTo>
                  <a:pt x="7047602" y="4113426"/>
                </a:lnTo>
                <a:close/>
                <a:moveTo>
                  <a:pt x="6539309" y="4048795"/>
                </a:moveTo>
                <a:lnTo>
                  <a:pt x="6793455" y="4048795"/>
                </a:lnTo>
                <a:lnTo>
                  <a:pt x="6793455" y="4113426"/>
                </a:lnTo>
                <a:lnTo>
                  <a:pt x="6539309" y="4113426"/>
                </a:lnTo>
                <a:close/>
                <a:moveTo>
                  <a:pt x="6032260" y="4048795"/>
                </a:moveTo>
                <a:lnTo>
                  <a:pt x="6285161" y="4048795"/>
                </a:lnTo>
                <a:lnTo>
                  <a:pt x="6285161" y="4113426"/>
                </a:lnTo>
                <a:lnTo>
                  <a:pt x="6032260" y="4113426"/>
                </a:lnTo>
                <a:close/>
                <a:moveTo>
                  <a:pt x="5523967" y="4048795"/>
                </a:moveTo>
                <a:lnTo>
                  <a:pt x="5776867" y="4048795"/>
                </a:lnTo>
                <a:lnTo>
                  <a:pt x="5776867" y="4113426"/>
                </a:lnTo>
                <a:lnTo>
                  <a:pt x="5523967" y="4113426"/>
                </a:lnTo>
                <a:close/>
                <a:moveTo>
                  <a:pt x="5015673" y="4048795"/>
                </a:moveTo>
                <a:lnTo>
                  <a:pt x="5179238" y="4048795"/>
                </a:lnTo>
                <a:lnTo>
                  <a:pt x="5269820" y="4048795"/>
                </a:lnTo>
                <a:lnTo>
                  <a:pt x="5269820" y="4113426"/>
                </a:lnTo>
                <a:lnTo>
                  <a:pt x="5135565" y="4113426"/>
                </a:lnTo>
                <a:lnTo>
                  <a:pt x="4997845" y="4120701"/>
                </a:lnTo>
                <a:cubicBezTo>
                  <a:pt x="4817543" y="4139865"/>
                  <a:pt x="4641097" y="4187776"/>
                  <a:pt x="4473764" y="4264434"/>
                </a:cubicBezTo>
                <a:cubicBezTo>
                  <a:pt x="4250656" y="4366644"/>
                  <a:pt x="4047488" y="4516220"/>
                  <a:pt x="3876728" y="4704436"/>
                </a:cubicBezTo>
                <a:cubicBezTo>
                  <a:pt x="3704722" y="4892652"/>
                  <a:pt x="3568862" y="5115770"/>
                  <a:pt x="3476627" y="5361323"/>
                </a:cubicBezTo>
                <a:cubicBezTo>
                  <a:pt x="3383145" y="5608123"/>
                  <a:pt x="3337028" y="5872374"/>
                  <a:pt x="3337028" y="6137871"/>
                </a:cubicBezTo>
                <a:cubicBezTo>
                  <a:pt x="3337028" y="6403368"/>
                  <a:pt x="3383145" y="6667619"/>
                  <a:pt x="3476627" y="6914419"/>
                </a:cubicBezTo>
                <a:cubicBezTo>
                  <a:pt x="3568862" y="7159973"/>
                  <a:pt x="3704722" y="7383090"/>
                  <a:pt x="3876728" y="7571306"/>
                </a:cubicBezTo>
                <a:cubicBezTo>
                  <a:pt x="4047488" y="7759523"/>
                  <a:pt x="4250656" y="7909099"/>
                  <a:pt x="4473764" y="8011309"/>
                </a:cubicBezTo>
                <a:cubicBezTo>
                  <a:pt x="4641097" y="8087966"/>
                  <a:pt x="4817543" y="8135877"/>
                  <a:pt x="4997845" y="8155042"/>
                </a:cubicBezTo>
                <a:lnTo>
                  <a:pt x="5103570" y="8160627"/>
                </a:lnTo>
                <a:lnTo>
                  <a:pt x="5103570" y="8158021"/>
                </a:lnTo>
                <a:lnTo>
                  <a:pt x="5357691" y="8158021"/>
                </a:lnTo>
                <a:lnTo>
                  <a:pt x="5357691" y="8222700"/>
                </a:lnTo>
                <a:lnTo>
                  <a:pt x="5179238" y="8222700"/>
                </a:lnTo>
                <a:lnTo>
                  <a:pt x="5179238" y="8228193"/>
                </a:lnTo>
                <a:cubicBezTo>
                  <a:pt x="4928708" y="8228193"/>
                  <a:pt x="4681917" y="8173349"/>
                  <a:pt x="4451329" y="8068646"/>
                </a:cubicBezTo>
                <a:cubicBezTo>
                  <a:pt x="4221987" y="7963943"/>
                  <a:pt x="4011342" y="7809381"/>
                  <a:pt x="3835596" y="7616179"/>
                </a:cubicBezTo>
                <a:cubicBezTo>
                  <a:pt x="3658605" y="7421731"/>
                  <a:pt x="3519005" y="7191134"/>
                  <a:pt x="3424277" y="6938102"/>
                </a:cubicBezTo>
                <a:cubicBezTo>
                  <a:pt x="3328303" y="6683823"/>
                  <a:pt x="3279693" y="6412093"/>
                  <a:pt x="3279693" y="6137871"/>
                </a:cubicBezTo>
                <a:cubicBezTo>
                  <a:pt x="3279693" y="5863649"/>
                  <a:pt x="3328303" y="5591919"/>
                  <a:pt x="3424277" y="5337640"/>
                </a:cubicBezTo>
                <a:cubicBezTo>
                  <a:pt x="3519005" y="5084608"/>
                  <a:pt x="3658605" y="4854012"/>
                  <a:pt x="3835596" y="4659563"/>
                </a:cubicBezTo>
                <a:cubicBezTo>
                  <a:pt x="4011342" y="4466361"/>
                  <a:pt x="4221987" y="4311799"/>
                  <a:pt x="4451329" y="4207096"/>
                </a:cubicBezTo>
                <a:cubicBezTo>
                  <a:pt x="4624269" y="4128569"/>
                  <a:pt x="4806325" y="4078788"/>
                  <a:pt x="4992235" y="4058806"/>
                </a:cubicBezTo>
                <a:lnTo>
                  <a:pt x="5015673" y="4057552"/>
                </a:lnTo>
                <a:close/>
                <a:moveTo>
                  <a:pt x="19244148" y="4"/>
                </a:moveTo>
                <a:cubicBezTo>
                  <a:pt x="19493432" y="4"/>
                  <a:pt x="19740222" y="53587"/>
                  <a:pt x="19972056" y="155770"/>
                </a:cubicBezTo>
                <a:cubicBezTo>
                  <a:pt x="20201398" y="260445"/>
                  <a:pt x="20410796" y="411227"/>
                  <a:pt x="20587788" y="601884"/>
                </a:cubicBezTo>
                <a:cubicBezTo>
                  <a:pt x="20763534" y="793788"/>
                  <a:pt x="20903134" y="1020584"/>
                  <a:pt x="20999108" y="1269810"/>
                </a:cubicBezTo>
                <a:cubicBezTo>
                  <a:pt x="21093836" y="1520281"/>
                  <a:pt x="21143692" y="1786953"/>
                  <a:pt x="21143692" y="2057363"/>
                </a:cubicBezTo>
                <a:cubicBezTo>
                  <a:pt x="21143692" y="2327773"/>
                  <a:pt x="21093836" y="2594444"/>
                  <a:pt x="20999108" y="2844916"/>
                </a:cubicBezTo>
                <a:cubicBezTo>
                  <a:pt x="20903134" y="3094142"/>
                  <a:pt x="20763534" y="3320938"/>
                  <a:pt x="20587788" y="3512842"/>
                </a:cubicBezTo>
                <a:cubicBezTo>
                  <a:pt x="20410796" y="3703499"/>
                  <a:pt x="20201398" y="3854281"/>
                  <a:pt x="19972056" y="3957710"/>
                </a:cubicBezTo>
                <a:cubicBezTo>
                  <a:pt x="19798180" y="4036216"/>
                  <a:pt x="19615892" y="4084582"/>
                  <a:pt x="19430448" y="4103858"/>
                </a:cubicBezTo>
                <a:lnTo>
                  <a:pt x="19363756" y="4107301"/>
                </a:lnTo>
                <a:lnTo>
                  <a:pt x="19363756" y="4113426"/>
                </a:lnTo>
                <a:lnTo>
                  <a:pt x="19245126" y="4113426"/>
                </a:lnTo>
                <a:lnTo>
                  <a:pt x="19244148" y="4113476"/>
                </a:lnTo>
                <a:lnTo>
                  <a:pt x="19244148" y="4113426"/>
                </a:lnTo>
                <a:lnTo>
                  <a:pt x="19236684" y="4113426"/>
                </a:lnTo>
                <a:lnTo>
                  <a:pt x="19236684" y="4048795"/>
                </a:lnTo>
                <a:lnTo>
                  <a:pt x="19334386" y="4048795"/>
                </a:lnTo>
                <a:lnTo>
                  <a:pt x="19425014" y="4043907"/>
                </a:lnTo>
                <a:cubicBezTo>
                  <a:pt x="19605142" y="4024456"/>
                  <a:pt x="19782290" y="3976090"/>
                  <a:pt x="19949622" y="3900388"/>
                </a:cubicBezTo>
                <a:cubicBezTo>
                  <a:pt x="20172730" y="3800697"/>
                  <a:pt x="20375898" y="3654900"/>
                  <a:pt x="20546656" y="3469227"/>
                </a:cubicBezTo>
                <a:cubicBezTo>
                  <a:pt x="20718664" y="3283554"/>
                  <a:pt x="20854522" y="3062989"/>
                  <a:pt x="20946758" y="2821240"/>
                </a:cubicBezTo>
                <a:cubicBezTo>
                  <a:pt x="21038994" y="2579491"/>
                  <a:pt x="21086358" y="2320296"/>
                  <a:pt x="21086358" y="2057363"/>
                </a:cubicBezTo>
                <a:cubicBezTo>
                  <a:pt x="21086358" y="1795676"/>
                  <a:pt x="21038994" y="1535235"/>
                  <a:pt x="20946758" y="1293486"/>
                </a:cubicBezTo>
                <a:cubicBezTo>
                  <a:pt x="20854522" y="1051737"/>
                  <a:pt x="20718664" y="831172"/>
                  <a:pt x="20546656" y="646745"/>
                </a:cubicBezTo>
                <a:cubicBezTo>
                  <a:pt x="20375898" y="461072"/>
                  <a:pt x="20172730" y="314028"/>
                  <a:pt x="19949622" y="213092"/>
                </a:cubicBezTo>
                <a:cubicBezTo>
                  <a:pt x="19726512" y="112156"/>
                  <a:pt x="19485952" y="61064"/>
                  <a:pt x="19244148" y="61064"/>
                </a:cubicBezTo>
                <a:close/>
                <a:moveTo>
                  <a:pt x="18600290" y="0"/>
                </a:moveTo>
                <a:lnTo>
                  <a:pt x="18852850" y="0"/>
                </a:lnTo>
                <a:lnTo>
                  <a:pt x="18852850" y="64655"/>
                </a:lnTo>
                <a:lnTo>
                  <a:pt x="18600290" y="64655"/>
                </a:lnTo>
                <a:close/>
                <a:moveTo>
                  <a:pt x="18092680" y="0"/>
                </a:moveTo>
                <a:lnTo>
                  <a:pt x="18345242" y="0"/>
                </a:lnTo>
                <a:lnTo>
                  <a:pt x="18345242" y="64655"/>
                </a:lnTo>
                <a:lnTo>
                  <a:pt x="18092680" y="64655"/>
                </a:lnTo>
                <a:close/>
                <a:moveTo>
                  <a:pt x="17585072" y="0"/>
                </a:moveTo>
                <a:lnTo>
                  <a:pt x="17838876" y="0"/>
                </a:lnTo>
                <a:lnTo>
                  <a:pt x="17838876" y="64655"/>
                </a:lnTo>
                <a:lnTo>
                  <a:pt x="17585072" y="64655"/>
                </a:lnTo>
                <a:close/>
                <a:moveTo>
                  <a:pt x="14231493" y="0"/>
                </a:moveTo>
                <a:lnTo>
                  <a:pt x="14485424" y="0"/>
                </a:lnTo>
                <a:lnTo>
                  <a:pt x="14485424" y="64655"/>
                </a:lnTo>
                <a:lnTo>
                  <a:pt x="14231493" y="64655"/>
                </a:lnTo>
                <a:close/>
                <a:moveTo>
                  <a:pt x="13724874" y="0"/>
                </a:moveTo>
                <a:lnTo>
                  <a:pt x="13977561" y="0"/>
                </a:lnTo>
                <a:lnTo>
                  <a:pt x="13977561" y="64655"/>
                </a:lnTo>
                <a:lnTo>
                  <a:pt x="13724874" y="64655"/>
                </a:lnTo>
                <a:close/>
                <a:moveTo>
                  <a:pt x="13217011" y="0"/>
                </a:moveTo>
                <a:lnTo>
                  <a:pt x="13469698" y="0"/>
                </a:lnTo>
                <a:lnTo>
                  <a:pt x="13469698" y="64655"/>
                </a:lnTo>
                <a:lnTo>
                  <a:pt x="13217011" y="64655"/>
                </a:lnTo>
                <a:close/>
                <a:moveTo>
                  <a:pt x="12709148" y="0"/>
                </a:moveTo>
                <a:lnTo>
                  <a:pt x="12963080" y="0"/>
                </a:lnTo>
                <a:lnTo>
                  <a:pt x="12963080" y="64655"/>
                </a:lnTo>
                <a:lnTo>
                  <a:pt x="12709148" y="64655"/>
                </a:lnTo>
                <a:close/>
                <a:moveTo>
                  <a:pt x="12202529" y="0"/>
                </a:moveTo>
                <a:lnTo>
                  <a:pt x="12455216" y="0"/>
                </a:lnTo>
                <a:lnTo>
                  <a:pt x="12455216" y="64655"/>
                </a:lnTo>
                <a:lnTo>
                  <a:pt x="12202529" y="64655"/>
                </a:lnTo>
                <a:close/>
                <a:moveTo>
                  <a:pt x="11695912" y="0"/>
                </a:moveTo>
                <a:lnTo>
                  <a:pt x="11948598" y="0"/>
                </a:lnTo>
                <a:lnTo>
                  <a:pt x="11948598" y="64655"/>
                </a:lnTo>
                <a:lnTo>
                  <a:pt x="11695912" y="64655"/>
                </a:lnTo>
                <a:close/>
                <a:moveTo>
                  <a:pt x="8380405" y="0"/>
                </a:moveTo>
                <a:lnTo>
                  <a:pt x="8634720" y="0"/>
                </a:lnTo>
                <a:lnTo>
                  <a:pt x="8634720" y="64655"/>
                </a:lnTo>
                <a:lnTo>
                  <a:pt x="8380405" y="64655"/>
                </a:lnTo>
                <a:close/>
                <a:moveTo>
                  <a:pt x="7871770" y="0"/>
                </a:moveTo>
                <a:lnTo>
                  <a:pt x="8127334" y="0"/>
                </a:lnTo>
                <a:lnTo>
                  <a:pt x="8127334" y="64655"/>
                </a:lnTo>
                <a:lnTo>
                  <a:pt x="7871770" y="64655"/>
                </a:lnTo>
                <a:close/>
                <a:moveTo>
                  <a:pt x="7364381" y="0"/>
                </a:moveTo>
                <a:lnTo>
                  <a:pt x="7618699" y="0"/>
                </a:lnTo>
                <a:lnTo>
                  <a:pt x="7618699" y="64655"/>
                </a:lnTo>
                <a:lnTo>
                  <a:pt x="7364381" y="64655"/>
                </a:lnTo>
                <a:close/>
                <a:moveTo>
                  <a:pt x="6855744" y="0"/>
                </a:moveTo>
                <a:lnTo>
                  <a:pt x="7110063" y="0"/>
                </a:lnTo>
                <a:lnTo>
                  <a:pt x="7110063" y="64655"/>
                </a:lnTo>
                <a:lnTo>
                  <a:pt x="6855744" y="64655"/>
                </a:lnTo>
                <a:close/>
                <a:moveTo>
                  <a:pt x="6347110" y="0"/>
                </a:moveTo>
                <a:lnTo>
                  <a:pt x="6602673" y="0"/>
                </a:lnTo>
                <a:lnTo>
                  <a:pt x="6602673" y="64655"/>
                </a:lnTo>
                <a:lnTo>
                  <a:pt x="6347110" y="64655"/>
                </a:lnTo>
                <a:close/>
                <a:moveTo>
                  <a:pt x="5839721" y="0"/>
                </a:moveTo>
                <a:lnTo>
                  <a:pt x="6094038" y="0"/>
                </a:lnTo>
                <a:lnTo>
                  <a:pt x="6094038" y="64655"/>
                </a:lnTo>
                <a:lnTo>
                  <a:pt x="5839721" y="64655"/>
                </a:lnTo>
                <a:close/>
                <a:moveTo>
                  <a:pt x="3047710" y="0"/>
                </a:moveTo>
                <a:lnTo>
                  <a:pt x="3289434" y="0"/>
                </a:lnTo>
                <a:lnTo>
                  <a:pt x="3289434" y="64655"/>
                </a:lnTo>
                <a:lnTo>
                  <a:pt x="3047710" y="64655"/>
                </a:lnTo>
                <a:close/>
                <a:moveTo>
                  <a:pt x="2539343" y="0"/>
                </a:moveTo>
                <a:lnTo>
                  <a:pt x="2794772" y="0"/>
                </a:lnTo>
                <a:lnTo>
                  <a:pt x="2794772" y="64655"/>
                </a:lnTo>
                <a:lnTo>
                  <a:pt x="2539343" y="64655"/>
                </a:lnTo>
                <a:close/>
                <a:moveTo>
                  <a:pt x="2032222" y="0"/>
                </a:moveTo>
                <a:lnTo>
                  <a:pt x="2286406" y="0"/>
                </a:lnTo>
                <a:lnTo>
                  <a:pt x="2286406" y="64655"/>
                </a:lnTo>
                <a:lnTo>
                  <a:pt x="2032222" y="64655"/>
                </a:lnTo>
                <a:close/>
                <a:moveTo>
                  <a:pt x="1523855" y="0"/>
                </a:moveTo>
                <a:lnTo>
                  <a:pt x="1778038" y="0"/>
                </a:lnTo>
                <a:lnTo>
                  <a:pt x="1778038" y="64655"/>
                </a:lnTo>
                <a:lnTo>
                  <a:pt x="1523855" y="64655"/>
                </a:lnTo>
                <a:close/>
                <a:moveTo>
                  <a:pt x="1015488" y="0"/>
                </a:moveTo>
                <a:lnTo>
                  <a:pt x="1269672" y="0"/>
                </a:lnTo>
                <a:lnTo>
                  <a:pt x="1269672" y="64655"/>
                </a:lnTo>
                <a:lnTo>
                  <a:pt x="1015488" y="64655"/>
                </a:lnTo>
                <a:close/>
                <a:moveTo>
                  <a:pt x="508368" y="0"/>
                </a:moveTo>
                <a:lnTo>
                  <a:pt x="762551" y="0"/>
                </a:lnTo>
                <a:lnTo>
                  <a:pt x="762551" y="64655"/>
                </a:lnTo>
                <a:lnTo>
                  <a:pt x="508368" y="64655"/>
                </a:lnTo>
                <a:close/>
                <a:moveTo>
                  <a:pt x="0" y="0"/>
                </a:moveTo>
                <a:lnTo>
                  <a:pt x="254184" y="0"/>
                </a:lnTo>
                <a:lnTo>
                  <a:pt x="254184" y="64655"/>
                </a:lnTo>
                <a:lnTo>
                  <a:pt x="0" y="6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244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58344305-08BA-9543-9C49-C67A34493D1A}"/>
              </a:ext>
            </a:extLst>
          </p:cNvPr>
          <p:cNvSpPr txBox="1">
            <a:spLocks/>
          </p:cNvSpPr>
          <p:nvPr/>
        </p:nvSpPr>
        <p:spPr>
          <a:xfrm>
            <a:off x="985388" y="1749932"/>
            <a:ext cx="1499511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C80AEA-F303-AE4B-BD2F-58C2164CA545}"/>
              </a:ext>
            </a:extLst>
          </p:cNvPr>
          <p:cNvSpPr txBox="1"/>
          <p:nvPr/>
        </p:nvSpPr>
        <p:spPr>
          <a:xfrm>
            <a:off x="1350262" y="1265023"/>
            <a:ext cx="85472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7A6CC40D-66B2-BC41-BFD8-3196B2145A37}"/>
              </a:ext>
            </a:extLst>
          </p:cNvPr>
          <p:cNvSpPr txBox="1">
            <a:spLocks/>
          </p:cNvSpPr>
          <p:nvPr/>
        </p:nvSpPr>
        <p:spPr>
          <a:xfrm>
            <a:off x="3072489" y="1749932"/>
            <a:ext cx="1499511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F67D90D-3F92-B747-AB86-ACF7B528244D}"/>
              </a:ext>
            </a:extLst>
          </p:cNvPr>
          <p:cNvSpPr txBox="1"/>
          <p:nvPr/>
        </p:nvSpPr>
        <p:spPr>
          <a:xfrm>
            <a:off x="3437364" y="1265023"/>
            <a:ext cx="85472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5D2E7CF8-6BB3-2E43-9F7D-3B6FA19C8277}"/>
              </a:ext>
            </a:extLst>
          </p:cNvPr>
          <p:cNvSpPr txBox="1">
            <a:spLocks/>
          </p:cNvSpPr>
          <p:nvPr/>
        </p:nvSpPr>
        <p:spPr>
          <a:xfrm>
            <a:off x="5244204" y="1749932"/>
            <a:ext cx="1499511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24B4ED1A-3DED-B14A-BD7B-0F6E54049FB4}"/>
              </a:ext>
            </a:extLst>
          </p:cNvPr>
          <p:cNvSpPr txBox="1"/>
          <p:nvPr/>
        </p:nvSpPr>
        <p:spPr>
          <a:xfrm>
            <a:off x="5609079" y="1265023"/>
            <a:ext cx="85472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="" xmlns:a16="http://schemas.microsoft.com/office/drawing/2014/main" id="{8ACBF563-55EB-1C44-B492-0965A26DB830}"/>
              </a:ext>
            </a:extLst>
          </p:cNvPr>
          <p:cNvSpPr txBox="1">
            <a:spLocks/>
          </p:cNvSpPr>
          <p:nvPr/>
        </p:nvSpPr>
        <p:spPr>
          <a:xfrm>
            <a:off x="2060427" y="3429006"/>
            <a:ext cx="1499511" cy="701474"/>
          </a:xfrm>
          <a:prstGeom prst="rect">
            <a:avLst/>
          </a:prstGeom>
        </p:spPr>
        <p:txBody>
          <a:bodyPr vert="horz" wrap="square" lIns="34290" tIns="17145" rIns="34290" bIns="171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CDF813E9-79A0-2144-B96C-A371B13A43BE}"/>
              </a:ext>
            </a:extLst>
          </p:cNvPr>
          <p:cNvSpPr txBox="1"/>
          <p:nvPr/>
        </p:nvSpPr>
        <p:spPr>
          <a:xfrm>
            <a:off x="2425301" y="4286262"/>
            <a:ext cx="85472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="" xmlns:a16="http://schemas.microsoft.com/office/drawing/2014/main" id="{8EB0661F-A5A5-4046-A62B-85E4E380AC38}"/>
              </a:ext>
            </a:extLst>
          </p:cNvPr>
          <p:cNvSpPr txBox="1">
            <a:spLocks/>
          </p:cNvSpPr>
          <p:nvPr/>
        </p:nvSpPr>
        <p:spPr>
          <a:xfrm>
            <a:off x="4333676" y="3429006"/>
            <a:ext cx="1499511" cy="701474"/>
          </a:xfrm>
          <a:prstGeom prst="rect">
            <a:avLst/>
          </a:prstGeom>
        </p:spPr>
        <p:txBody>
          <a:bodyPr vert="horz" wrap="square" lIns="34290" tIns="17145" rIns="34290" bIns="171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8339216-0F74-CD45-9A10-E50ECBEE4A76}"/>
              </a:ext>
            </a:extLst>
          </p:cNvPr>
          <p:cNvSpPr txBox="1"/>
          <p:nvPr/>
        </p:nvSpPr>
        <p:spPr>
          <a:xfrm>
            <a:off x="4698551" y="4286262"/>
            <a:ext cx="85472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="" xmlns:a16="http://schemas.microsoft.com/office/drawing/2014/main" id="{2BD6E652-2ADF-3041-948E-AF4B99410F1F}"/>
              </a:ext>
            </a:extLst>
          </p:cNvPr>
          <p:cNvSpPr txBox="1">
            <a:spLocks/>
          </p:cNvSpPr>
          <p:nvPr/>
        </p:nvSpPr>
        <p:spPr>
          <a:xfrm>
            <a:off x="6530090" y="3429006"/>
            <a:ext cx="1499511" cy="701474"/>
          </a:xfrm>
          <a:prstGeom prst="rect">
            <a:avLst/>
          </a:prstGeom>
        </p:spPr>
        <p:txBody>
          <a:bodyPr vert="horz" wrap="square" lIns="34290" tIns="17145" rIns="34290" bIns="17145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8395731-C48F-9449-8CE0-B90A30C39BBF}"/>
              </a:ext>
            </a:extLst>
          </p:cNvPr>
          <p:cNvSpPr txBox="1"/>
          <p:nvPr/>
        </p:nvSpPr>
        <p:spPr>
          <a:xfrm>
            <a:off x="6894965" y="4286262"/>
            <a:ext cx="854721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TITLE 06</a:t>
            </a:r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Timeline / Milestone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402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sz="quarter" idx="22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Lorem</a:t>
            </a:r>
            <a:r>
              <a:rPr lang="en-US" sz="1400" dirty="0" smtClean="0"/>
              <a:t> </a:t>
            </a:r>
            <a:r>
              <a:rPr lang="en-US" sz="1400" dirty="0" err="1" smtClean="0"/>
              <a:t>ipsum</a:t>
            </a:r>
            <a:r>
              <a:rPr lang="en-US" sz="1400" dirty="0" smtClean="0"/>
              <a:t> dolor sit </a:t>
            </a:r>
            <a:r>
              <a:rPr lang="en-US" sz="1400" dirty="0" err="1" smtClean="0"/>
              <a:t>amet</a:t>
            </a:r>
            <a:r>
              <a:rPr lang="en-US" sz="1400" dirty="0" smtClean="0"/>
              <a:t>, </a:t>
            </a:r>
            <a:r>
              <a:rPr lang="en-US" sz="1400" dirty="0" err="1" smtClean="0"/>
              <a:t>consectetuer</a:t>
            </a:r>
            <a:r>
              <a:rPr lang="en-US" sz="1400" dirty="0" smtClean="0"/>
              <a:t> </a:t>
            </a:r>
            <a:r>
              <a:rPr lang="en-US" sz="1400" dirty="0" err="1" smtClean="0"/>
              <a:t>adipiscing</a:t>
            </a:r>
            <a:r>
              <a:rPr lang="en-US" sz="1400" dirty="0" smtClean="0"/>
              <a:t> </a:t>
            </a:r>
            <a:r>
              <a:rPr lang="en-US" sz="1400" dirty="0" err="1" smtClean="0"/>
              <a:t>elit</a:t>
            </a:r>
            <a:r>
              <a:rPr lang="en-US" sz="1400" dirty="0" smtClean="0"/>
              <a:t>, </a:t>
            </a:r>
            <a:r>
              <a:rPr lang="en-US" sz="1400" dirty="0" err="1" smtClean="0"/>
              <a:t>sed</a:t>
            </a:r>
            <a:r>
              <a:rPr lang="en-US" sz="1400" dirty="0" smtClean="0"/>
              <a:t> </a:t>
            </a:r>
            <a:r>
              <a:rPr lang="en-US" sz="1400" dirty="0" err="1" smtClean="0"/>
              <a:t>diam</a:t>
            </a:r>
            <a:r>
              <a:rPr lang="en-US" sz="1400" dirty="0" smtClean="0"/>
              <a:t> </a:t>
            </a:r>
            <a:r>
              <a:rPr lang="en-US" sz="1400" dirty="0" err="1" smtClean="0"/>
              <a:t>nonummy</a:t>
            </a:r>
            <a:r>
              <a:rPr lang="en-US" sz="1400" dirty="0" smtClean="0"/>
              <a:t> </a:t>
            </a:r>
            <a:r>
              <a:rPr lang="en-US" sz="1400" dirty="0" err="1" smtClean="0"/>
              <a:t>nibh</a:t>
            </a:r>
            <a:r>
              <a:rPr lang="en-US" sz="1400" dirty="0" smtClean="0"/>
              <a:t> </a:t>
            </a:r>
            <a:r>
              <a:rPr lang="en-US" sz="1400" dirty="0" err="1" smtClean="0"/>
              <a:t>euismod</a:t>
            </a:r>
            <a:r>
              <a:rPr lang="en-US" sz="1400" dirty="0" smtClean="0"/>
              <a:t> </a:t>
            </a:r>
            <a:r>
              <a:rPr lang="en-US" sz="1400" dirty="0" err="1" smtClean="0"/>
              <a:t>tincidunt</a:t>
            </a:r>
            <a:r>
              <a:rPr lang="en-US" sz="1400" dirty="0" smtClean="0"/>
              <a:t> </a:t>
            </a:r>
            <a:r>
              <a:rPr lang="en-US" sz="1400" dirty="0" err="1" smtClean="0"/>
              <a:t>ut</a:t>
            </a:r>
            <a:r>
              <a:rPr lang="en-US" sz="1400" dirty="0" smtClean="0"/>
              <a:t> </a:t>
            </a:r>
            <a:r>
              <a:rPr lang="en-US" sz="1400" dirty="0" err="1" smtClean="0"/>
              <a:t>laoreet</a:t>
            </a:r>
            <a:r>
              <a:rPr lang="en-US" sz="14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dirty="0" err="1" smtClean="0"/>
              <a:t>Dolore</a:t>
            </a:r>
            <a:r>
              <a:rPr lang="en-US" sz="1400" dirty="0" smtClean="0"/>
              <a:t> magna </a:t>
            </a:r>
            <a:r>
              <a:rPr lang="en-US" sz="1400" dirty="0" err="1" smtClean="0"/>
              <a:t>aliquam</a:t>
            </a:r>
            <a:r>
              <a:rPr lang="en-US" sz="1400" dirty="0" smtClean="0"/>
              <a:t> </a:t>
            </a:r>
            <a:r>
              <a:rPr lang="en-US" sz="1400" dirty="0" err="1" smtClean="0"/>
              <a:t>erat</a:t>
            </a:r>
            <a:r>
              <a:rPr lang="en-US" sz="1400" dirty="0" smtClean="0"/>
              <a:t> </a:t>
            </a:r>
            <a:r>
              <a:rPr lang="en-US" sz="1400" dirty="0" err="1" smtClean="0"/>
              <a:t>volutpat</a:t>
            </a:r>
            <a:r>
              <a:rPr lang="en-US" sz="1400" dirty="0" smtClean="0"/>
              <a:t>. </a:t>
            </a:r>
            <a:r>
              <a:rPr lang="en-US" sz="1400" dirty="0" err="1" smtClean="0"/>
              <a:t>Ut</a:t>
            </a:r>
            <a:r>
              <a:rPr lang="en-US" sz="1400" dirty="0" smtClean="0"/>
              <a:t> </a:t>
            </a:r>
            <a:r>
              <a:rPr lang="en-US" sz="1400" dirty="0" err="1" smtClean="0"/>
              <a:t>wisi</a:t>
            </a:r>
            <a:r>
              <a:rPr lang="en-US" sz="1400" dirty="0" smtClean="0"/>
              <a:t> </a:t>
            </a:r>
            <a:r>
              <a:rPr lang="en-US" sz="1400" dirty="0" err="1" smtClean="0"/>
              <a:t>enim</a:t>
            </a:r>
            <a:r>
              <a:rPr lang="en-US" sz="1400" dirty="0" smtClean="0"/>
              <a:t> ad minim </a:t>
            </a:r>
            <a:r>
              <a:rPr lang="en-US" sz="1400" dirty="0" err="1" smtClean="0"/>
              <a:t>veniam</a:t>
            </a:r>
            <a:r>
              <a:rPr lang="en-US" sz="1400" dirty="0" smtClean="0"/>
              <a:t>, </a:t>
            </a:r>
            <a:r>
              <a:rPr lang="en-US" sz="1400" dirty="0" err="1" smtClean="0"/>
              <a:t>quis</a:t>
            </a:r>
            <a:r>
              <a:rPr lang="en-US" sz="1400" dirty="0" smtClean="0"/>
              <a:t> </a:t>
            </a:r>
            <a:r>
              <a:rPr lang="en-US" sz="1400" dirty="0" err="1" smtClean="0"/>
              <a:t>nostrud</a:t>
            </a:r>
            <a:r>
              <a:rPr lang="en-US" sz="1400" dirty="0" smtClean="0"/>
              <a:t> </a:t>
            </a:r>
            <a:r>
              <a:rPr lang="en-US" sz="1400" dirty="0" err="1" smtClean="0"/>
              <a:t>exerci</a:t>
            </a:r>
            <a:r>
              <a:rPr lang="en-US" sz="1400" dirty="0" smtClean="0"/>
              <a:t> </a:t>
            </a:r>
            <a:r>
              <a:rPr lang="en-US" sz="1400" dirty="0" err="1" smtClean="0"/>
              <a:t>tation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suscipit</a:t>
            </a:r>
            <a:r>
              <a:rPr lang="en-US" sz="1400" dirty="0" smtClean="0"/>
              <a:t> </a:t>
            </a:r>
            <a:r>
              <a:rPr lang="en-US" sz="1400" dirty="0" err="1" smtClean="0"/>
              <a:t>lobortis</a:t>
            </a:r>
            <a:r>
              <a:rPr lang="en-US" sz="1400" dirty="0" smtClean="0"/>
              <a:t> </a:t>
            </a:r>
            <a:r>
              <a:rPr lang="en-US" sz="1400" dirty="0" err="1" smtClean="0"/>
              <a:t>nisl</a:t>
            </a:r>
            <a:r>
              <a:rPr lang="en-US" sz="1400" dirty="0" smtClean="0"/>
              <a:t> </a:t>
            </a:r>
            <a:r>
              <a:rPr lang="en-US" sz="1400" dirty="0" err="1" smtClean="0"/>
              <a:t>ut</a:t>
            </a:r>
            <a:r>
              <a:rPr lang="en-US" sz="1400" dirty="0" smtClean="0"/>
              <a:t> </a:t>
            </a:r>
            <a:r>
              <a:rPr lang="en-US" sz="1400" dirty="0" err="1" smtClean="0"/>
              <a:t>aliquip</a:t>
            </a:r>
            <a:r>
              <a:rPr lang="en-US" sz="1400" dirty="0" smtClean="0"/>
              <a:t> ex ea </a:t>
            </a:r>
            <a:r>
              <a:rPr lang="en-US" sz="1400" dirty="0" err="1" smtClean="0"/>
              <a:t>commodo</a:t>
            </a:r>
            <a:r>
              <a:rPr lang="en-US" sz="1400" dirty="0" smtClean="0"/>
              <a:t> </a:t>
            </a:r>
            <a:r>
              <a:rPr lang="en-US" sz="1400" dirty="0" err="1" smtClean="0"/>
              <a:t>consequat</a:t>
            </a:r>
            <a:r>
              <a:rPr lang="en-US" sz="14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400" dirty="0" smtClean="0"/>
          </a:p>
          <a:p>
            <a:pPr>
              <a:spcBef>
                <a:spcPts val="0"/>
              </a:spcBef>
            </a:pPr>
            <a:r>
              <a:rPr lang="en-US" sz="1400" dirty="0" err="1" smtClean="0"/>
              <a:t>Exerci</a:t>
            </a:r>
            <a:r>
              <a:rPr lang="en-US" sz="1400" dirty="0" smtClean="0"/>
              <a:t> </a:t>
            </a:r>
            <a:r>
              <a:rPr lang="en-US" sz="1400" dirty="0" err="1" smtClean="0"/>
              <a:t>tation</a:t>
            </a:r>
            <a:r>
              <a:rPr lang="en-US" sz="1400" dirty="0" smtClean="0"/>
              <a:t> </a:t>
            </a:r>
            <a:r>
              <a:rPr lang="en-US" sz="1400" dirty="0" err="1" smtClean="0"/>
              <a:t>ullamcorper</a:t>
            </a:r>
            <a:r>
              <a:rPr lang="en-US" sz="1400" dirty="0" smtClean="0"/>
              <a:t> </a:t>
            </a:r>
            <a:r>
              <a:rPr lang="en-US" sz="1400" dirty="0" err="1" smtClean="0"/>
              <a:t>suscipit</a:t>
            </a:r>
            <a:r>
              <a:rPr lang="en-US" sz="1400" dirty="0" smtClean="0"/>
              <a:t>.</a:t>
            </a:r>
          </a:p>
        </p:txBody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474242"/>
                </a:solidFill>
              </a:rPr>
              <a:t>Picture Layout</a:t>
            </a:r>
            <a:endParaRPr lang="zh-TW" altLang="en-US" dirty="0"/>
          </a:p>
        </p:txBody>
      </p:sp>
      <p:sp>
        <p:nvSpPr>
          <p:cNvPr id="9" name="圖片版面配置區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678135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圖片版面配置區 19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4" name="圖片版面配置區 2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5" name="圖片版面配置區 24"/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6" name="圖片版面配置區 25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圖片版面配置區 26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28" name="圖片版面配置區 27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474242"/>
                </a:solidFill>
              </a:rPr>
              <a:t>Picture Layout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78135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圖片版面配置區 8"/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0" name="圖片版面配置區 9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2" name="圖片版面配置區 11"/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1" name="標題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474242"/>
                </a:solidFill>
              </a:rPr>
              <a:t>Picture Layout</a:t>
            </a:r>
            <a:endParaRPr lang="zh-TW" altLang="en-US" dirty="0"/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xmlns="" id="{5E3D9FA4-B3CF-BE46-B2D9-7A55D5A02924}"/>
              </a:ext>
            </a:extLst>
          </p:cNvPr>
          <p:cNvSpPr txBox="1"/>
          <p:nvPr/>
        </p:nvSpPr>
        <p:spPr>
          <a:xfrm>
            <a:off x="920677" y="3376204"/>
            <a:ext cx="11749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0000FF"/>
                </a:solidFill>
                <a:ea typeface="League Spartan" charset="0"/>
                <a:cs typeface="Poppins" pitchFamily="2" charset="77"/>
              </a:rPr>
              <a:t>SERVICE 01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xmlns="" id="{875ED843-2782-E74F-8136-56C6A0D83D10}"/>
              </a:ext>
            </a:extLst>
          </p:cNvPr>
          <p:cNvSpPr txBox="1">
            <a:spLocks/>
          </p:cNvSpPr>
          <p:nvPr/>
        </p:nvSpPr>
        <p:spPr>
          <a:xfrm>
            <a:off x="543665" y="3755221"/>
            <a:ext cx="1928960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may also refer to the production and marketing of goods based on their.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xmlns="" id="{73A33A6E-FF07-9042-B87B-FAF0BDEEB0D3}"/>
              </a:ext>
            </a:extLst>
          </p:cNvPr>
          <p:cNvSpPr txBox="1"/>
          <p:nvPr/>
        </p:nvSpPr>
        <p:spPr>
          <a:xfrm>
            <a:off x="3984532" y="3376204"/>
            <a:ext cx="11749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10C085"/>
                </a:solidFill>
                <a:ea typeface="League Spartan" charset="0"/>
                <a:cs typeface="Poppins" pitchFamily="2" charset="77"/>
              </a:rPr>
              <a:t>SERVICE 02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AEE4266C-1E54-F24D-A661-7BBB67C0BE86}"/>
              </a:ext>
            </a:extLst>
          </p:cNvPr>
          <p:cNvSpPr txBox="1">
            <a:spLocks/>
          </p:cNvSpPr>
          <p:nvPr/>
        </p:nvSpPr>
        <p:spPr>
          <a:xfrm>
            <a:off x="3607520" y="3755221"/>
            <a:ext cx="1928960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may also refer to the production and marketing of goods based on their.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xmlns="" id="{E97E0248-F113-8743-B4A7-D3EEDC80E8A7}"/>
              </a:ext>
            </a:extLst>
          </p:cNvPr>
          <p:cNvSpPr txBox="1"/>
          <p:nvPr/>
        </p:nvSpPr>
        <p:spPr>
          <a:xfrm>
            <a:off x="7048387" y="3376204"/>
            <a:ext cx="1174937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600" b="1" dirty="0">
                <a:solidFill>
                  <a:srgbClr val="FF792F"/>
                </a:solidFill>
                <a:ea typeface="League Spartan" charset="0"/>
                <a:cs typeface="Poppins" pitchFamily="2" charset="77"/>
              </a:rPr>
              <a:t>SERVICE 03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xmlns="" id="{08E62B9C-88E7-774C-BFB2-70AFA78DF5A3}"/>
              </a:ext>
            </a:extLst>
          </p:cNvPr>
          <p:cNvSpPr txBox="1">
            <a:spLocks/>
          </p:cNvSpPr>
          <p:nvPr/>
        </p:nvSpPr>
        <p:spPr>
          <a:xfrm>
            <a:off x="6671375" y="3755221"/>
            <a:ext cx="1928960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may also refer to the production and marketing of goods based on their.</a:t>
            </a:r>
          </a:p>
        </p:txBody>
      </p:sp>
    </p:spTree>
    <p:extLst>
      <p:ext uri="{BB962C8B-B14F-4D97-AF65-F5344CB8AC3E}">
        <p14:creationId xmlns:p14="http://schemas.microsoft.com/office/powerpoint/2010/main" val="678135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標題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cs typeface="Poppins" pitchFamily="2" charset="77"/>
              </a:rPr>
              <a:t>Organizational Chart</a:t>
            </a:r>
            <a:endParaRPr lang="zh-TW" altLang="en-US" dirty="0"/>
          </a:p>
        </p:txBody>
      </p:sp>
      <p:sp>
        <p:nvSpPr>
          <p:cNvPr id="5" name="Скругленный прямоугольник 11">
            <a:extLst>
              <a:ext uri="{FF2B5EF4-FFF2-40B4-BE49-F238E27FC236}">
                <a16:creationId xmlns="" xmlns:a16="http://schemas.microsoft.com/office/drawing/2014/main" id="{6D4ED8D2-B85B-6440-ADA5-E55C9A6E7547}"/>
              </a:ext>
            </a:extLst>
          </p:cNvPr>
          <p:cNvSpPr/>
          <p:nvPr/>
        </p:nvSpPr>
        <p:spPr bwMode="auto">
          <a:xfrm>
            <a:off x="3599892" y="1396283"/>
            <a:ext cx="1944216" cy="685800"/>
          </a:xfrm>
          <a:prstGeom prst="roundRect">
            <a:avLst>
              <a:gd name="adj" fmla="val 5329"/>
            </a:avLst>
          </a:prstGeom>
          <a:solidFill>
            <a:srgbClr val="0000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0000FF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="" xmlns:a16="http://schemas.microsoft.com/office/drawing/2014/main" id="{4F178C1C-13B0-4E42-B36B-605AC91A406C}"/>
              </a:ext>
            </a:extLst>
          </p:cNvPr>
          <p:cNvSpPr/>
          <p:nvPr/>
        </p:nvSpPr>
        <p:spPr bwMode="auto">
          <a:xfrm>
            <a:off x="818582" y="2371065"/>
            <a:ext cx="1944216" cy="685800"/>
          </a:xfrm>
          <a:prstGeom prst="roundRect">
            <a:avLst>
              <a:gd name="adj" fmla="val 5329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1" name="Скругленный прямоугольник 12">
            <a:extLst>
              <a:ext uri="{FF2B5EF4-FFF2-40B4-BE49-F238E27FC236}">
                <a16:creationId xmlns="" xmlns:a16="http://schemas.microsoft.com/office/drawing/2014/main" id="{2F8D9C5A-394C-4D4C-8753-180DD6BE1EC1}"/>
              </a:ext>
            </a:extLst>
          </p:cNvPr>
          <p:cNvSpPr/>
          <p:nvPr/>
        </p:nvSpPr>
        <p:spPr bwMode="auto">
          <a:xfrm>
            <a:off x="3599892" y="2376809"/>
            <a:ext cx="1944216" cy="685800"/>
          </a:xfrm>
          <a:prstGeom prst="roundRect">
            <a:avLst>
              <a:gd name="adj" fmla="val 5329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Скругленный прямоугольник 16">
            <a:extLst>
              <a:ext uri="{FF2B5EF4-FFF2-40B4-BE49-F238E27FC236}">
                <a16:creationId xmlns="" xmlns:a16="http://schemas.microsoft.com/office/drawing/2014/main" id="{1365C2A3-A805-F644-A880-05726AE7537F}"/>
              </a:ext>
            </a:extLst>
          </p:cNvPr>
          <p:cNvSpPr/>
          <p:nvPr/>
        </p:nvSpPr>
        <p:spPr bwMode="auto">
          <a:xfrm>
            <a:off x="6381202" y="2381215"/>
            <a:ext cx="1944216" cy="685800"/>
          </a:xfrm>
          <a:prstGeom prst="roundRect">
            <a:avLst>
              <a:gd name="adj" fmla="val 5329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7" name="Соединительная линия уступом 25">
            <a:extLst>
              <a:ext uri="{FF2B5EF4-FFF2-40B4-BE49-F238E27FC236}">
                <a16:creationId xmlns="" xmlns:a16="http://schemas.microsoft.com/office/drawing/2014/main" id="{95FEE179-CF9B-7545-B726-794C8847B32A}"/>
              </a:ext>
            </a:extLst>
          </p:cNvPr>
          <p:cNvCxnSpPr>
            <a:stCxn id="5" idx="2"/>
            <a:endCxn id="14" idx="0"/>
          </p:cNvCxnSpPr>
          <p:nvPr/>
        </p:nvCxnSpPr>
        <p:spPr bwMode="auto">
          <a:xfrm rot="16200000" flipH="1">
            <a:off x="5813089" y="840994"/>
            <a:ext cx="299132" cy="2781310"/>
          </a:xfrm>
          <a:prstGeom prst="bentConnector3">
            <a:avLst>
              <a:gd name="adj1" fmla="val 5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8" name="Соединительная линия уступом 27">
            <a:extLst>
              <a:ext uri="{FF2B5EF4-FFF2-40B4-BE49-F238E27FC236}">
                <a16:creationId xmlns="" xmlns:a16="http://schemas.microsoft.com/office/drawing/2014/main" id="{56F0D251-F772-6546-B888-4E963921C609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 rot="5400000">
            <a:off x="3036854" y="835919"/>
            <a:ext cx="288982" cy="2781310"/>
          </a:xfrm>
          <a:prstGeom prst="bentConnector3">
            <a:avLst>
              <a:gd name="adj1" fmla="val 5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9" name="Соединительная линия уступом 30">
            <a:extLst>
              <a:ext uri="{FF2B5EF4-FFF2-40B4-BE49-F238E27FC236}">
                <a16:creationId xmlns="" xmlns:a16="http://schemas.microsoft.com/office/drawing/2014/main" id="{9A944230-0A90-8844-873A-6BEE48A694F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 bwMode="auto">
          <a:xfrm rot="5400000">
            <a:off x="4424637" y="2229446"/>
            <a:ext cx="294726" cy="1588"/>
          </a:xfrm>
          <a:prstGeom prst="bentConnector3">
            <a:avLst>
              <a:gd name="adj1" fmla="val 5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20" name="Скругленный прямоугольник 59">
            <a:extLst>
              <a:ext uri="{FF2B5EF4-FFF2-40B4-BE49-F238E27FC236}">
                <a16:creationId xmlns="" xmlns:a16="http://schemas.microsoft.com/office/drawing/2014/main" id="{48EA4E42-DB7D-A94B-888D-E936EC0C4E0E}"/>
              </a:ext>
            </a:extLst>
          </p:cNvPr>
          <p:cNvSpPr>
            <a:spLocks/>
          </p:cNvSpPr>
          <p:nvPr/>
        </p:nvSpPr>
        <p:spPr bwMode="auto">
          <a:xfrm>
            <a:off x="531962" y="3599114"/>
            <a:ext cx="1186743" cy="830024"/>
          </a:xfrm>
          <a:prstGeom prst="roundRect">
            <a:avLst>
              <a:gd name="adj" fmla="val 5329"/>
            </a:avLst>
          </a:prstGeom>
          <a:solidFill>
            <a:srgbClr val="FF792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3" name="Скругленный прямоугольник 72">
            <a:extLst>
              <a:ext uri="{FF2B5EF4-FFF2-40B4-BE49-F238E27FC236}">
                <a16:creationId xmlns="" xmlns:a16="http://schemas.microsoft.com/office/drawing/2014/main" id="{26BDD212-7D19-E643-870C-D3C4D6B53526}"/>
              </a:ext>
            </a:extLst>
          </p:cNvPr>
          <p:cNvSpPr>
            <a:spLocks/>
          </p:cNvSpPr>
          <p:nvPr/>
        </p:nvSpPr>
        <p:spPr bwMode="auto">
          <a:xfrm>
            <a:off x="1910445" y="3599114"/>
            <a:ext cx="1186743" cy="830024"/>
          </a:xfrm>
          <a:prstGeom prst="roundRect">
            <a:avLst>
              <a:gd name="adj" fmla="val 5329"/>
            </a:avLst>
          </a:prstGeom>
          <a:solidFill>
            <a:srgbClr val="FF792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Скругленный прямоугольник 76">
            <a:extLst>
              <a:ext uri="{FF2B5EF4-FFF2-40B4-BE49-F238E27FC236}">
                <a16:creationId xmlns="" xmlns:a16="http://schemas.microsoft.com/office/drawing/2014/main" id="{2A302ED6-07D2-7C44-905C-AE8538D5A5A8}"/>
              </a:ext>
            </a:extLst>
          </p:cNvPr>
          <p:cNvSpPr>
            <a:spLocks/>
          </p:cNvSpPr>
          <p:nvPr/>
        </p:nvSpPr>
        <p:spPr bwMode="auto">
          <a:xfrm>
            <a:off x="3288928" y="3599114"/>
            <a:ext cx="1186743" cy="830024"/>
          </a:xfrm>
          <a:prstGeom prst="roundRect">
            <a:avLst>
              <a:gd name="adj" fmla="val 5329"/>
            </a:avLst>
          </a:prstGeom>
          <a:solidFill>
            <a:srgbClr val="FF792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9" name="Скругленный прямоугольник 80">
            <a:extLst>
              <a:ext uri="{FF2B5EF4-FFF2-40B4-BE49-F238E27FC236}">
                <a16:creationId xmlns="" xmlns:a16="http://schemas.microsoft.com/office/drawing/2014/main" id="{645E27A1-C2FB-DD4B-B126-34D135B5C50E}"/>
              </a:ext>
            </a:extLst>
          </p:cNvPr>
          <p:cNvSpPr>
            <a:spLocks/>
          </p:cNvSpPr>
          <p:nvPr/>
        </p:nvSpPr>
        <p:spPr bwMode="auto">
          <a:xfrm>
            <a:off x="4669725" y="3599114"/>
            <a:ext cx="1186743" cy="830024"/>
          </a:xfrm>
          <a:prstGeom prst="roundRect">
            <a:avLst>
              <a:gd name="adj" fmla="val 5329"/>
            </a:avLst>
          </a:prstGeom>
          <a:solidFill>
            <a:srgbClr val="FF792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2" name="Скругленный прямоугольник 84">
            <a:extLst>
              <a:ext uri="{FF2B5EF4-FFF2-40B4-BE49-F238E27FC236}">
                <a16:creationId xmlns="" xmlns:a16="http://schemas.microsoft.com/office/drawing/2014/main" id="{0594F8BE-B3AF-C84B-8492-8A2D86CFE89C}"/>
              </a:ext>
            </a:extLst>
          </p:cNvPr>
          <p:cNvSpPr>
            <a:spLocks/>
          </p:cNvSpPr>
          <p:nvPr/>
        </p:nvSpPr>
        <p:spPr bwMode="auto">
          <a:xfrm>
            <a:off x="6051218" y="3599114"/>
            <a:ext cx="1187441" cy="830024"/>
          </a:xfrm>
          <a:prstGeom prst="roundRect">
            <a:avLst>
              <a:gd name="adj" fmla="val 5329"/>
            </a:avLst>
          </a:prstGeom>
          <a:solidFill>
            <a:srgbClr val="FF792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5" name="Скругленный прямоугольник 88">
            <a:extLst>
              <a:ext uri="{FF2B5EF4-FFF2-40B4-BE49-F238E27FC236}">
                <a16:creationId xmlns="" xmlns:a16="http://schemas.microsoft.com/office/drawing/2014/main" id="{EBDE1CE4-6D4D-A548-B0DE-F17D28164F55}"/>
              </a:ext>
            </a:extLst>
          </p:cNvPr>
          <p:cNvSpPr>
            <a:spLocks/>
          </p:cNvSpPr>
          <p:nvPr/>
        </p:nvSpPr>
        <p:spPr bwMode="auto">
          <a:xfrm>
            <a:off x="7433410" y="3599114"/>
            <a:ext cx="1187441" cy="830024"/>
          </a:xfrm>
          <a:prstGeom prst="roundRect">
            <a:avLst>
              <a:gd name="adj" fmla="val 5329"/>
            </a:avLst>
          </a:prstGeom>
          <a:solidFill>
            <a:srgbClr val="FF792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38" name="Соединительная линия уступом 19">
            <a:extLst>
              <a:ext uri="{FF2B5EF4-FFF2-40B4-BE49-F238E27FC236}">
                <a16:creationId xmlns="" xmlns:a16="http://schemas.microsoft.com/office/drawing/2014/main" id="{08C3E3A9-C245-A44E-BAF7-7A5723D1925B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 bwMode="auto">
          <a:xfrm rot="16200000" flipH="1">
            <a:off x="1876129" y="2971425"/>
            <a:ext cx="542249" cy="713127"/>
          </a:xfrm>
          <a:prstGeom prst="bentConnector3">
            <a:avLst>
              <a:gd name="adj1" fmla="val 5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39" name="Соединительная линия уступом 29">
            <a:extLst>
              <a:ext uri="{FF2B5EF4-FFF2-40B4-BE49-F238E27FC236}">
                <a16:creationId xmlns="" xmlns:a16="http://schemas.microsoft.com/office/drawing/2014/main" id="{AE2FABFC-5E0C-8A4D-AAFB-29D3E610C689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 bwMode="auto">
          <a:xfrm rot="5400000">
            <a:off x="1186888" y="2995311"/>
            <a:ext cx="542249" cy="665356"/>
          </a:xfrm>
          <a:prstGeom prst="bentConnector3">
            <a:avLst>
              <a:gd name="adj1" fmla="val 5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0" name="Соединительная линия уступом 32">
            <a:extLst>
              <a:ext uri="{FF2B5EF4-FFF2-40B4-BE49-F238E27FC236}">
                <a16:creationId xmlns="" xmlns:a16="http://schemas.microsoft.com/office/drawing/2014/main" id="{7F4D3C14-370E-6F4F-859F-6EC8DF782AA5}"/>
              </a:ext>
            </a:extLst>
          </p:cNvPr>
          <p:cNvCxnSpPr>
            <a:cxnSpLocks/>
            <a:stCxn id="11" idx="2"/>
            <a:endCxn id="26" idx="0"/>
          </p:cNvCxnSpPr>
          <p:nvPr/>
        </p:nvCxnSpPr>
        <p:spPr bwMode="auto">
          <a:xfrm rot="5400000">
            <a:off x="3958898" y="2986011"/>
            <a:ext cx="536505" cy="689700"/>
          </a:xfrm>
          <a:prstGeom prst="bentConnector3">
            <a:avLst>
              <a:gd name="adj1" fmla="val 5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1" name="Соединительная линия уступом 34">
            <a:extLst>
              <a:ext uri="{FF2B5EF4-FFF2-40B4-BE49-F238E27FC236}">
                <a16:creationId xmlns="" xmlns:a16="http://schemas.microsoft.com/office/drawing/2014/main" id="{8A567054-5A1D-FD4B-BD23-D23EFC96BA80}"/>
              </a:ext>
            </a:extLst>
          </p:cNvPr>
          <p:cNvCxnSpPr>
            <a:cxnSpLocks/>
            <a:stCxn id="11" idx="2"/>
            <a:endCxn id="29" idx="0"/>
          </p:cNvCxnSpPr>
          <p:nvPr/>
        </p:nvCxnSpPr>
        <p:spPr bwMode="auto">
          <a:xfrm rot="16200000" flipH="1">
            <a:off x="4649296" y="2985312"/>
            <a:ext cx="536505" cy="691097"/>
          </a:xfrm>
          <a:prstGeom prst="bentConnector3">
            <a:avLst>
              <a:gd name="adj1" fmla="val 5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2" name="Соединительная линия уступом 36">
            <a:extLst>
              <a:ext uri="{FF2B5EF4-FFF2-40B4-BE49-F238E27FC236}">
                <a16:creationId xmlns="" xmlns:a16="http://schemas.microsoft.com/office/drawing/2014/main" id="{010113D0-801D-4E4A-A914-AC04A84C1C38}"/>
              </a:ext>
            </a:extLst>
          </p:cNvPr>
          <p:cNvCxnSpPr>
            <a:cxnSpLocks/>
            <a:stCxn id="14" idx="2"/>
            <a:endCxn id="32" idx="0"/>
          </p:cNvCxnSpPr>
          <p:nvPr/>
        </p:nvCxnSpPr>
        <p:spPr bwMode="auto">
          <a:xfrm rot="5400000">
            <a:off x="6733076" y="2978879"/>
            <a:ext cx="532099" cy="708371"/>
          </a:xfrm>
          <a:prstGeom prst="bentConnector3">
            <a:avLst>
              <a:gd name="adj1" fmla="val 5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43" name="Соединительная линия уступом 91">
            <a:extLst>
              <a:ext uri="{FF2B5EF4-FFF2-40B4-BE49-F238E27FC236}">
                <a16:creationId xmlns="" xmlns:a16="http://schemas.microsoft.com/office/drawing/2014/main" id="{9961B9D7-BC69-9449-A462-326C8CE436CF}"/>
              </a:ext>
            </a:extLst>
          </p:cNvPr>
          <p:cNvCxnSpPr>
            <a:cxnSpLocks/>
            <a:stCxn id="14" idx="2"/>
            <a:endCxn id="35" idx="0"/>
          </p:cNvCxnSpPr>
          <p:nvPr/>
        </p:nvCxnSpPr>
        <p:spPr bwMode="auto">
          <a:xfrm rot="16200000" flipH="1">
            <a:off x="7424171" y="2996153"/>
            <a:ext cx="532099" cy="673821"/>
          </a:xfrm>
          <a:prstGeom prst="bentConnector3">
            <a:avLst>
              <a:gd name="adj1" fmla="val 5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BEFAE141-B8D6-0A41-8416-15A8BB79339C}"/>
              </a:ext>
            </a:extLst>
          </p:cNvPr>
          <p:cNvSpPr txBox="1"/>
          <p:nvPr/>
        </p:nvSpPr>
        <p:spPr>
          <a:xfrm>
            <a:off x="4013047" y="1518555"/>
            <a:ext cx="1014637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JOHN WAYNE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="" xmlns:a16="http://schemas.microsoft.com/office/drawing/2014/main" id="{8C979760-C4B7-B541-8C3C-4C5F3E929482}"/>
              </a:ext>
            </a:extLst>
          </p:cNvPr>
          <p:cNvSpPr txBox="1">
            <a:spLocks/>
          </p:cNvSpPr>
          <p:nvPr/>
        </p:nvSpPr>
        <p:spPr>
          <a:xfrm>
            <a:off x="4263783" y="1745714"/>
            <a:ext cx="606256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B064039A-5C83-074D-8159-32BBB44C00C8}"/>
              </a:ext>
            </a:extLst>
          </p:cNvPr>
          <p:cNvSpPr txBox="1"/>
          <p:nvPr/>
        </p:nvSpPr>
        <p:spPr>
          <a:xfrm>
            <a:off x="3944937" y="2494675"/>
            <a:ext cx="1254126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SUSAN FLOWERS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="" xmlns:a16="http://schemas.microsoft.com/office/drawing/2014/main" id="{661D7864-BE8A-9E40-AAB1-CFF57EBF5715}"/>
              </a:ext>
            </a:extLst>
          </p:cNvPr>
          <p:cNvSpPr txBox="1">
            <a:spLocks/>
          </p:cNvSpPr>
          <p:nvPr/>
        </p:nvSpPr>
        <p:spPr>
          <a:xfrm>
            <a:off x="4293719" y="2721834"/>
            <a:ext cx="556563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A71F3759-42AF-4048-B8EF-77D8799F1512}"/>
              </a:ext>
            </a:extLst>
          </p:cNvPr>
          <p:cNvSpPr txBox="1"/>
          <p:nvPr/>
        </p:nvSpPr>
        <p:spPr>
          <a:xfrm>
            <a:off x="1204600" y="2484525"/>
            <a:ext cx="1172180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KEN DAVIDSON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="" xmlns:a16="http://schemas.microsoft.com/office/drawing/2014/main" id="{52FA099A-FD0F-094C-AC92-B54180A8B276}"/>
              </a:ext>
            </a:extLst>
          </p:cNvPr>
          <p:cNvSpPr txBox="1">
            <a:spLocks/>
          </p:cNvSpPr>
          <p:nvPr/>
        </p:nvSpPr>
        <p:spPr>
          <a:xfrm>
            <a:off x="1512409" y="2711684"/>
            <a:ext cx="556563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C8CAEE40-718A-C14C-9844-538DEBAE12D8}"/>
              </a:ext>
            </a:extLst>
          </p:cNvPr>
          <p:cNvSpPr txBox="1"/>
          <p:nvPr/>
        </p:nvSpPr>
        <p:spPr>
          <a:xfrm>
            <a:off x="6647220" y="2494675"/>
            <a:ext cx="1412181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OTIS RICHARDSON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="" xmlns:a16="http://schemas.microsoft.com/office/drawing/2014/main" id="{DD733BBC-A258-1B4E-92A8-2961DB283588}"/>
              </a:ext>
            </a:extLst>
          </p:cNvPr>
          <p:cNvSpPr txBox="1">
            <a:spLocks/>
          </p:cNvSpPr>
          <p:nvPr/>
        </p:nvSpPr>
        <p:spPr>
          <a:xfrm>
            <a:off x="7075029" y="2721834"/>
            <a:ext cx="556563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="" xmlns:a16="http://schemas.microsoft.com/office/drawing/2014/main" id="{B2987B74-A637-5B40-9D64-D3AA2F0467BE}"/>
              </a:ext>
            </a:extLst>
          </p:cNvPr>
          <p:cNvSpPr txBox="1"/>
          <p:nvPr/>
        </p:nvSpPr>
        <p:spPr>
          <a:xfrm>
            <a:off x="7715699" y="3710837"/>
            <a:ext cx="622863" cy="403957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MARTIN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HARRIS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="" xmlns:a16="http://schemas.microsoft.com/office/drawing/2014/main" id="{D26846BB-0938-324F-B54F-5B8852EFD1FA}"/>
              </a:ext>
            </a:extLst>
          </p:cNvPr>
          <p:cNvSpPr txBox="1">
            <a:spLocks/>
          </p:cNvSpPr>
          <p:nvPr/>
        </p:nvSpPr>
        <p:spPr>
          <a:xfrm>
            <a:off x="7748849" y="4123005"/>
            <a:ext cx="556563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33DE961-E576-9740-934D-9870D1F9DE5E}"/>
              </a:ext>
            </a:extLst>
          </p:cNvPr>
          <p:cNvSpPr txBox="1"/>
          <p:nvPr/>
        </p:nvSpPr>
        <p:spPr>
          <a:xfrm>
            <a:off x="6263488" y="3710837"/>
            <a:ext cx="762901" cy="403957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DARNELL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JONES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="" xmlns:a16="http://schemas.microsoft.com/office/drawing/2014/main" id="{791E6E07-594D-EA46-A45D-CDC3DB2CDA38}"/>
              </a:ext>
            </a:extLst>
          </p:cNvPr>
          <p:cNvSpPr txBox="1">
            <a:spLocks/>
          </p:cNvSpPr>
          <p:nvPr/>
        </p:nvSpPr>
        <p:spPr>
          <a:xfrm>
            <a:off x="6366657" y="4123005"/>
            <a:ext cx="556563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B1C1F183-6C87-E843-9ACE-A56DD6502085}"/>
              </a:ext>
            </a:extLst>
          </p:cNvPr>
          <p:cNvSpPr txBox="1"/>
          <p:nvPr/>
        </p:nvSpPr>
        <p:spPr>
          <a:xfrm>
            <a:off x="4960770" y="3710837"/>
            <a:ext cx="604653" cy="403957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CLARA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ORTIZ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="" xmlns:a16="http://schemas.microsoft.com/office/drawing/2014/main" id="{F4A1A281-5C8D-F44A-89AD-7B4073A0F4F0}"/>
              </a:ext>
            </a:extLst>
          </p:cNvPr>
          <p:cNvSpPr txBox="1">
            <a:spLocks/>
          </p:cNvSpPr>
          <p:nvPr/>
        </p:nvSpPr>
        <p:spPr>
          <a:xfrm>
            <a:off x="4984815" y="4116857"/>
            <a:ext cx="556563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5E0B22CD-FEF0-9D48-88F8-4662490F5F18}"/>
              </a:ext>
            </a:extLst>
          </p:cNvPr>
          <p:cNvSpPr txBox="1"/>
          <p:nvPr/>
        </p:nvSpPr>
        <p:spPr>
          <a:xfrm>
            <a:off x="3528356" y="3710837"/>
            <a:ext cx="707886" cy="403957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BRANDY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CALD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="" xmlns:a16="http://schemas.microsoft.com/office/drawing/2014/main" id="{D973A5E2-3E24-D045-9CC7-3EB68DC956AF}"/>
              </a:ext>
            </a:extLst>
          </p:cNvPr>
          <p:cNvSpPr txBox="1">
            <a:spLocks/>
          </p:cNvSpPr>
          <p:nvPr/>
        </p:nvSpPr>
        <p:spPr>
          <a:xfrm>
            <a:off x="3604018" y="4116857"/>
            <a:ext cx="556563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4CF6022F-E39F-6E43-9186-6D9AF23AA658}"/>
              </a:ext>
            </a:extLst>
          </p:cNvPr>
          <p:cNvSpPr txBox="1"/>
          <p:nvPr/>
        </p:nvSpPr>
        <p:spPr>
          <a:xfrm>
            <a:off x="2095692" y="3710837"/>
            <a:ext cx="816249" cy="403957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BENJAMIN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VEGA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="" xmlns:a16="http://schemas.microsoft.com/office/drawing/2014/main" id="{8B8B7266-6B4E-D14D-B07D-C38C5EEDEF7C}"/>
              </a:ext>
            </a:extLst>
          </p:cNvPr>
          <p:cNvSpPr txBox="1">
            <a:spLocks/>
          </p:cNvSpPr>
          <p:nvPr/>
        </p:nvSpPr>
        <p:spPr>
          <a:xfrm>
            <a:off x="2225535" y="4123005"/>
            <a:ext cx="556563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28CB45F6-98D3-6D46-87FE-B112240CFFAF}"/>
              </a:ext>
            </a:extLst>
          </p:cNvPr>
          <p:cNvSpPr txBox="1"/>
          <p:nvPr/>
        </p:nvSpPr>
        <p:spPr>
          <a:xfrm>
            <a:off x="749269" y="3710836"/>
            <a:ext cx="752129" cy="403957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ARNOLD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HOGAN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="" xmlns:a16="http://schemas.microsoft.com/office/drawing/2014/main" id="{41CE4F21-E6F6-4E42-8405-A353E2B35EBF}"/>
              </a:ext>
            </a:extLst>
          </p:cNvPr>
          <p:cNvSpPr txBox="1">
            <a:spLocks/>
          </p:cNvSpPr>
          <p:nvPr/>
        </p:nvSpPr>
        <p:spPr>
          <a:xfrm>
            <a:off x="847052" y="4123005"/>
            <a:ext cx="556563" cy="203902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1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標題 5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cs typeface="Poppins" pitchFamily="2" charset="77"/>
              </a:rPr>
              <a:t>Organizational Chart</a:t>
            </a:r>
            <a:endParaRPr lang="zh-TW" altLang="en-US" dirty="0"/>
          </a:p>
        </p:txBody>
      </p:sp>
      <p:cxnSp>
        <p:nvCxnSpPr>
          <p:cNvPr id="4" name="Прямая со стрелкой 5">
            <a:extLst>
              <a:ext uri="{FF2B5EF4-FFF2-40B4-BE49-F238E27FC236}">
                <a16:creationId xmlns="" xmlns:a16="http://schemas.microsoft.com/office/drawing/2014/main" id="{8D74F634-42B9-1F4F-86C7-5B6DF6FC6A1A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 bwMode="auto">
          <a:xfrm flipV="1">
            <a:off x="2600781" y="2946864"/>
            <a:ext cx="459228" cy="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5" name="Скругленный прямоугольник 11">
            <a:extLst>
              <a:ext uri="{FF2B5EF4-FFF2-40B4-BE49-F238E27FC236}">
                <a16:creationId xmlns="" xmlns:a16="http://schemas.microsoft.com/office/drawing/2014/main" id="{CC492E4D-A0B5-0440-9ECD-F760D09F142E}"/>
              </a:ext>
            </a:extLst>
          </p:cNvPr>
          <p:cNvSpPr/>
          <p:nvPr/>
        </p:nvSpPr>
        <p:spPr bwMode="auto">
          <a:xfrm>
            <a:off x="656565" y="2605523"/>
            <a:ext cx="1944216" cy="685035"/>
          </a:xfrm>
          <a:prstGeom prst="roundRect">
            <a:avLst>
              <a:gd name="adj" fmla="val 0"/>
            </a:avLst>
          </a:prstGeom>
          <a:solidFill>
            <a:srgbClr val="0000F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" name="Скругленный прямоугольник 40">
            <a:extLst>
              <a:ext uri="{FF2B5EF4-FFF2-40B4-BE49-F238E27FC236}">
                <a16:creationId xmlns="" xmlns:a16="http://schemas.microsoft.com/office/drawing/2014/main" id="{51A4A161-E966-3545-8DD9-9DDFD3D480A8}"/>
              </a:ext>
            </a:extLst>
          </p:cNvPr>
          <p:cNvSpPr/>
          <p:nvPr/>
        </p:nvSpPr>
        <p:spPr bwMode="auto">
          <a:xfrm>
            <a:off x="656565" y="2605523"/>
            <a:ext cx="1944216" cy="242937"/>
          </a:xfrm>
          <a:prstGeom prst="roundRect">
            <a:avLst>
              <a:gd name="adj" fmla="val 0"/>
            </a:avLst>
          </a:prstGeom>
          <a:solidFill>
            <a:srgbClr val="0000A8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" name="Скругленный прямоугольник 87">
            <a:extLst>
              <a:ext uri="{FF2B5EF4-FFF2-40B4-BE49-F238E27FC236}">
                <a16:creationId xmlns="" xmlns:a16="http://schemas.microsoft.com/office/drawing/2014/main" id="{8CA1EF84-FAB9-A54B-9090-D0DB8A42656A}"/>
              </a:ext>
            </a:extLst>
          </p:cNvPr>
          <p:cNvSpPr/>
          <p:nvPr/>
        </p:nvSpPr>
        <p:spPr bwMode="auto">
          <a:xfrm>
            <a:off x="3057628" y="1440890"/>
            <a:ext cx="1593355" cy="627586"/>
          </a:xfrm>
          <a:prstGeom prst="roundRect">
            <a:avLst>
              <a:gd name="adj" fmla="val 0"/>
            </a:avLst>
          </a:prstGeom>
          <a:solidFill>
            <a:srgbClr val="FF792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" name="Скругленный прямоугольник 102">
            <a:extLst>
              <a:ext uri="{FF2B5EF4-FFF2-40B4-BE49-F238E27FC236}">
                <a16:creationId xmlns="" xmlns:a16="http://schemas.microsoft.com/office/drawing/2014/main" id="{5A4EAE05-BBE3-BB48-8483-BF4F01AAA17C}"/>
              </a:ext>
            </a:extLst>
          </p:cNvPr>
          <p:cNvSpPr/>
          <p:nvPr/>
        </p:nvSpPr>
        <p:spPr bwMode="auto">
          <a:xfrm>
            <a:off x="3057628" y="1440890"/>
            <a:ext cx="1593355" cy="242937"/>
          </a:xfrm>
          <a:prstGeom prst="roundRect">
            <a:avLst>
              <a:gd name="adj" fmla="val 0"/>
            </a:avLst>
          </a:prstGeom>
          <a:solidFill>
            <a:srgbClr val="FF630D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9" name="Скругленный прямоугольник 91">
            <a:extLst>
              <a:ext uri="{FF2B5EF4-FFF2-40B4-BE49-F238E27FC236}">
                <a16:creationId xmlns="" xmlns:a16="http://schemas.microsoft.com/office/drawing/2014/main" id="{A271ADA2-5C26-8B40-A570-6B9618296888}"/>
              </a:ext>
            </a:extLst>
          </p:cNvPr>
          <p:cNvSpPr/>
          <p:nvPr/>
        </p:nvSpPr>
        <p:spPr bwMode="auto">
          <a:xfrm>
            <a:off x="3057628" y="3834648"/>
            <a:ext cx="1593355" cy="628246"/>
          </a:xfrm>
          <a:prstGeom prst="roundRect">
            <a:avLst>
              <a:gd name="adj" fmla="val 0"/>
            </a:avLst>
          </a:prstGeom>
          <a:solidFill>
            <a:srgbClr val="FF792F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0" name="Скругленный прямоугольник 93">
            <a:extLst>
              <a:ext uri="{FF2B5EF4-FFF2-40B4-BE49-F238E27FC236}">
                <a16:creationId xmlns="" xmlns:a16="http://schemas.microsoft.com/office/drawing/2014/main" id="{4D265CFE-81CA-1048-913F-2006A45A7400}"/>
              </a:ext>
            </a:extLst>
          </p:cNvPr>
          <p:cNvSpPr/>
          <p:nvPr/>
        </p:nvSpPr>
        <p:spPr bwMode="auto">
          <a:xfrm>
            <a:off x="3057628" y="3835309"/>
            <a:ext cx="1593355" cy="242937"/>
          </a:xfrm>
          <a:prstGeom prst="roundRect">
            <a:avLst>
              <a:gd name="adj" fmla="val 0"/>
            </a:avLst>
          </a:prstGeom>
          <a:solidFill>
            <a:srgbClr val="FF630D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1" name="Соединительная линия уступом 17">
            <a:extLst>
              <a:ext uri="{FF2B5EF4-FFF2-40B4-BE49-F238E27FC236}">
                <a16:creationId xmlns="" xmlns:a16="http://schemas.microsoft.com/office/drawing/2014/main" id="{D9973C08-74D1-7246-B1BC-0CE01CBD1EF8}"/>
              </a:ext>
            </a:extLst>
          </p:cNvPr>
          <p:cNvCxnSpPr>
            <a:cxnSpLocks/>
            <a:stCxn id="7" idx="1"/>
            <a:endCxn id="9" idx="1"/>
          </p:cNvCxnSpPr>
          <p:nvPr/>
        </p:nvCxnSpPr>
        <p:spPr bwMode="auto">
          <a:xfrm rot="10800000" flipV="1">
            <a:off x="3057628" y="1754683"/>
            <a:ext cx="4763" cy="2394088"/>
          </a:xfrm>
          <a:prstGeom prst="bentConnector3">
            <a:avLst>
              <a:gd name="adj1" fmla="val 4786075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12" name="Скругленный прямоугольник 110">
            <a:extLst>
              <a:ext uri="{FF2B5EF4-FFF2-40B4-BE49-F238E27FC236}">
                <a16:creationId xmlns="" xmlns:a16="http://schemas.microsoft.com/office/drawing/2014/main" id="{D195B2E1-E9A1-CF4D-8095-4A3C329B24DC}"/>
              </a:ext>
            </a:extLst>
          </p:cNvPr>
          <p:cNvSpPr/>
          <p:nvPr/>
        </p:nvSpPr>
        <p:spPr bwMode="auto">
          <a:xfrm>
            <a:off x="5053761" y="1559500"/>
            <a:ext cx="1593355" cy="391398"/>
          </a:xfrm>
          <a:prstGeom prst="roundRect">
            <a:avLst>
              <a:gd name="adj" fmla="val 0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3" name="Скругленный прямоугольник 66">
            <a:extLst>
              <a:ext uri="{FF2B5EF4-FFF2-40B4-BE49-F238E27FC236}">
                <a16:creationId xmlns="" xmlns:a16="http://schemas.microsoft.com/office/drawing/2014/main" id="{462186BF-CC65-674D-8C64-4354448B3D3F}"/>
              </a:ext>
            </a:extLst>
          </p:cNvPr>
          <p:cNvSpPr/>
          <p:nvPr/>
        </p:nvSpPr>
        <p:spPr bwMode="auto">
          <a:xfrm>
            <a:off x="5053761" y="1071686"/>
            <a:ext cx="1593355" cy="391398"/>
          </a:xfrm>
          <a:prstGeom prst="roundRect">
            <a:avLst>
              <a:gd name="adj" fmla="val 0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4" name="Скругленный прямоугольник 69">
            <a:extLst>
              <a:ext uri="{FF2B5EF4-FFF2-40B4-BE49-F238E27FC236}">
                <a16:creationId xmlns="" xmlns:a16="http://schemas.microsoft.com/office/drawing/2014/main" id="{B0DC3943-200D-E44F-B2DB-2314C9D68C27}"/>
              </a:ext>
            </a:extLst>
          </p:cNvPr>
          <p:cNvSpPr/>
          <p:nvPr/>
        </p:nvSpPr>
        <p:spPr bwMode="auto">
          <a:xfrm>
            <a:off x="5053761" y="2046799"/>
            <a:ext cx="1593355" cy="391398"/>
          </a:xfrm>
          <a:prstGeom prst="roundRect">
            <a:avLst>
              <a:gd name="adj" fmla="val 0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15" name="Прямая со стрелкой 18">
            <a:extLst>
              <a:ext uri="{FF2B5EF4-FFF2-40B4-BE49-F238E27FC236}">
                <a16:creationId xmlns="" xmlns:a16="http://schemas.microsoft.com/office/drawing/2014/main" id="{6DD5A7DA-C1BF-EC44-A403-40975E04A987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>
            <a:off x="4650983" y="1746584"/>
            <a:ext cx="402778" cy="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16" name="Соединительная линия уступом 95">
            <a:extLst>
              <a:ext uri="{FF2B5EF4-FFF2-40B4-BE49-F238E27FC236}">
                <a16:creationId xmlns="" xmlns:a16="http://schemas.microsoft.com/office/drawing/2014/main" id="{79112B36-A1C6-D64A-A18C-5B6FF9AA03E5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 bwMode="auto">
          <a:xfrm rot="10800000" flipV="1">
            <a:off x="5053761" y="1267385"/>
            <a:ext cx="4764" cy="975113"/>
          </a:xfrm>
          <a:prstGeom prst="bentConnector3">
            <a:avLst>
              <a:gd name="adj1" fmla="val 3907315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17" name="Скругленный прямоугольник 45">
            <a:extLst>
              <a:ext uri="{FF2B5EF4-FFF2-40B4-BE49-F238E27FC236}">
                <a16:creationId xmlns="" xmlns:a16="http://schemas.microsoft.com/office/drawing/2014/main" id="{748A97F8-DD77-E949-BAE5-7A4A9E5C9D00}"/>
              </a:ext>
            </a:extLst>
          </p:cNvPr>
          <p:cNvSpPr/>
          <p:nvPr/>
        </p:nvSpPr>
        <p:spPr bwMode="auto">
          <a:xfrm>
            <a:off x="3060009" y="2631894"/>
            <a:ext cx="1593355" cy="629939"/>
          </a:xfrm>
          <a:prstGeom prst="roundRect">
            <a:avLst>
              <a:gd name="adj" fmla="val 0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8" name="Скругленный прямоугольник 47">
            <a:extLst>
              <a:ext uri="{FF2B5EF4-FFF2-40B4-BE49-F238E27FC236}">
                <a16:creationId xmlns="" xmlns:a16="http://schemas.microsoft.com/office/drawing/2014/main" id="{87A9A842-82DD-1041-8D06-2735FC05DC04}"/>
              </a:ext>
            </a:extLst>
          </p:cNvPr>
          <p:cNvSpPr/>
          <p:nvPr/>
        </p:nvSpPr>
        <p:spPr bwMode="auto">
          <a:xfrm>
            <a:off x="3060009" y="2634248"/>
            <a:ext cx="1593355" cy="242937"/>
          </a:xfrm>
          <a:prstGeom prst="roundRect">
            <a:avLst>
              <a:gd name="adj" fmla="val 0"/>
            </a:avLst>
          </a:prstGeom>
          <a:solidFill>
            <a:srgbClr val="0D9769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9" name="Скругленный прямоугольник 82">
            <a:extLst>
              <a:ext uri="{FF2B5EF4-FFF2-40B4-BE49-F238E27FC236}">
                <a16:creationId xmlns="" xmlns:a16="http://schemas.microsoft.com/office/drawing/2014/main" id="{9C063DA2-C96E-4847-A17A-C911DE77F12F}"/>
              </a:ext>
            </a:extLst>
          </p:cNvPr>
          <p:cNvSpPr/>
          <p:nvPr/>
        </p:nvSpPr>
        <p:spPr bwMode="auto">
          <a:xfrm>
            <a:off x="6977654" y="2753640"/>
            <a:ext cx="1593355" cy="391398"/>
          </a:xfrm>
          <a:prstGeom prst="roundRect">
            <a:avLst>
              <a:gd name="adj" fmla="val 0"/>
            </a:avLst>
          </a:prstGeom>
          <a:solidFill>
            <a:srgbClr val="78BC1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0" name="Скругленный прямоугольник 63">
            <a:extLst>
              <a:ext uri="{FF2B5EF4-FFF2-40B4-BE49-F238E27FC236}">
                <a16:creationId xmlns="" xmlns:a16="http://schemas.microsoft.com/office/drawing/2014/main" id="{256CDF00-7DB9-B148-8B3C-C06456E95B4C}"/>
              </a:ext>
            </a:extLst>
          </p:cNvPr>
          <p:cNvSpPr/>
          <p:nvPr/>
        </p:nvSpPr>
        <p:spPr bwMode="auto">
          <a:xfrm>
            <a:off x="6977654" y="2274440"/>
            <a:ext cx="1593355" cy="391398"/>
          </a:xfrm>
          <a:prstGeom prst="roundRect">
            <a:avLst>
              <a:gd name="adj" fmla="val 0"/>
            </a:avLst>
          </a:prstGeom>
          <a:solidFill>
            <a:srgbClr val="78BC1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1" name="Скругленный прямоугольник 61">
            <a:extLst>
              <a:ext uri="{FF2B5EF4-FFF2-40B4-BE49-F238E27FC236}">
                <a16:creationId xmlns="" xmlns:a16="http://schemas.microsoft.com/office/drawing/2014/main" id="{C6834A4A-1524-0E48-BD50-0B4A92A412F7}"/>
              </a:ext>
            </a:extLst>
          </p:cNvPr>
          <p:cNvSpPr/>
          <p:nvPr/>
        </p:nvSpPr>
        <p:spPr bwMode="auto">
          <a:xfrm>
            <a:off x="6977654" y="3232840"/>
            <a:ext cx="1593355" cy="391398"/>
          </a:xfrm>
          <a:prstGeom prst="roundRect">
            <a:avLst>
              <a:gd name="adj" fmla="val 0"/>
            </a:avLst>
          </a:prstGeom>
          <a:solidFill>
            <a:srgbClr val="78BC14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22" name="Прямая со стрелкой 84">
            <a:extLst>
              <a:ext uri="{FF2B5EF4-FFF2-40B4-BE49-F238E27FC236}">
                <a16:creationId xmlns="" xmlns:a16="http://schemas.microsoft.com/office/drawing/2014/main" id="{8FC5BBBD-1530-9B49-A725-C9AF762989D4}"/>
              </a:ext>
            </a:extLst>
          </p:cNvPr>
          <p:cNvCxnSpPr>
            <a:cxnSpLocks/>
            <a:endCxn id="19" idx="1"/>
          </p:cNvCxnSpPr>
          <p:nvPr/>
        </p:nvCxnSpPr>
        <p:spPr bwMode="auto">
          <a:xfrm>
            <a:off x="4653365" y="2949339"/>
            <a:ext cx="2324290" cy="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3" name="Соединительная линия уступом 85">
            <a:extLst>
              <a:ext uri="{FF2B5EF4-FFF2-40B4-BE49-F238E27FC236}">
                <a16:creationId xmlns="" xmlns:a16="http://schemas.microsoft.com/office/drawing/2014/main" id="{863E161B-7660-AE4A-8CBD-5E73AAA752FF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 bwMode="auto">
          <a:xfrm rot="10800000" flipV="1">
            <a:off x="6977654" y="2470139"/>
            <a:ext cx="4763" cy="958400"/>
          </a:xfrm>
          <a:prstGeom prst="bentConnector3">
            <a:avLst>
              <a:gd name="adj1" fmla="val 468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24" name="Скругленный прямоугольник 105">
            <a:extLst>
              <a:ext uri="{FF2B5EF4-FFF2-40B4-BE49-F238E27FC236}">
                <a16:creationId xmlns="" xmlns:a16="http://schemas.microsoft.com/office/drawing/2014/main" id="{6979817C-76DC-B049-A026-6CDD6E3611B7}"/>
              </a:ext>
            </a:extLst>
          </p:cNvPr>
          <p:cNvSpPr/>
          <p:nvPr/>
        </p:nvSpPr>
        <p:spPr bwMode="auto">
          <a:xfrm>
            <a:off x="5053761" y="3962249"/>
            <a:ext cx="1593355" cy="391398"/>
          </a:xfrm>
          <a:prstGeom prst="roundRect">
            <a:avLst>
              <a:gd name="adj" fmla="val 0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5" name="Скругленный прямоугольник 100">
            <a:extLst>
              <a:ext uri="{FF2B5EF4-FFF2-40B4-BE49-F238E27FC236}">
                <a16:creationId xmlns="" xmlns:a16="http://schemas.microsoft.com/office/drawing/2014/main" id="{CA2CD2B1-5AB3-A642-91BD-563BA466A981}"/>
              </a:ext>
            </a:extLst>
          </p:cNvPr>
          <p:cNvSpPr/>
          <p:nvPr/>
        </p:nvSpPr>
        <p:spPr bwMode="auto">
          <a:xfrm>
            <a:off x="5053761" y="3483049"/>
            <a:ext cx="1593355" cy="391398"/>
          </a:xfrm>
          <a:prstGeom prst="roundRect">
            <a:avLst>
              <a:gd name="adj" fmla="val 0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6" name="Скругленный прямоугольник 98">
            <a:extLst>
              <a:ext uri="{FF2B5EF4-FFF2-40B4-BE49-F238E27FC236}">
                <a16:creationId xmlns="" xmlns:a16="http://schemas.microsoft.com/office/drawing/2014/main" id="{806F4D20-8652-694D-9EAF-93ACD9020534}"/>
              </a:ext>
            </a:extLst>
          </p:cNvPr>
          <p:cNvSpPr/>
          <p:nvPr/>
        </p:nvSpPr>
        <p:spPr bwMode="auto">
          <a:xfrm>
            <a:off x="5053761" y="4441450"/>
            <a:ext cx="1593355" cy="391398"/>
          </a:xfrm>
          <a:prstGeom prst="roundRect">
            <a:avLst>
              <a:gd name="adj" fmla="val 0"/>
            </a:avLst>
          </a:prstGeom>
          <a:solidFill>
            <a:srgbClr val="10C085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vert="horz" wrap="square" lIns="14284" tIns="14284" rIns="14284" bIns="14284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309470"/>
            <a:endParaRPr lang="ru-RU" sz="7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cxnSp>
        <p:nvCxnSpPr>
          <p:cNvPr id="27" name="Прямая со стрелкой 107">
            <a:extLst>
              <a:ext uri="{FF2B5EF4-FFF2-40B4-BE49-F238E27FC236}">
                <a16:creationId xmlns="" xmlns:a16="http://schemas.microsoft.com/office/drawing/2014/main" id="{3628EE41-6109-0544-92F0-93CBBE632E49}"/>
              </a:ext>
            </a:extLst>
          </p:cNvPr>
          <p:cNvCxnSpPr>
            <a:cxnSpLocks/>
            <a:endCxn id="24" idx="1"/>
          </p:cNvCxnSpPr>
          <p:nvPr/>
        </p:nvCxnSpPr>
        <p:spPr bwMode="auto">
          <a:xfrm flipV="1">
            <a:off x="4650984" y="4157949"/>
            <a:ext cx="402778" cy="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cxnSp>
        <p:nvCxnSpPr>
          <p:cNvPr id="28" name="Соединительная линия уступом 108">
            <a:extLst>
              <a:ext uri="{FF2B5EF4-FFF2-40B4-BE49-F238E27FC236}">
                <a16:creationId xmlns="" xmlns:a16="http://schemas.microsoft.com/office/drawing/2014/main" id="{317600EF-0014-3341-A0C2-CD9F35BD5355}"/>
              </a:ext>
            </a:extLst>
          </p:cNvPr>
          <p:cNvCxnSpPr>
            <a:cxnSpLocks/>
            <a:stCxn id="25" idx="1"/>
            <a:endCxn id="26" idx="1"/>
          </p:cNvCxnSpPr>
          <p:nvPr/>
        </p:nvCxnSpPr>
        <p:spPr bwMode="auto">
          <a:xfrm rot="10800000" flipV="1">
            <a:off x="5053761" y="3678748"/>
            <a:ext cx="4763" cy="958400"/>
          </a:xfrm>
          <a:prstGeom prst="bentConnector3">
            <a:avLst>
              <a:gd name="adj1" fmla="val 4040000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75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</p:cxnSp>
      <p:sp>
        <p:nvSpPr>
          <p:cNvPr id="36" name="Subtitle 2">
            <a:extLst>
              <a:ext uri="{FF2B5EF4-FFF2-40B4-BE49-F238E27FC236}">
                <a16:creationId xmlns="" xmlns:a16="http://schemas.microsoft.com/office/drawing/2014/main" id="{D156B26B-5B32-F64A-B544-336064EFDBCA}"/>
              </a:ext>
            </a:extLst>
          </p:cNvPr>
          <p:cNvSpPr txBox="1">
            <a:spLocks/>
          </p:cNvSpPr>
          <p:nvPr/>
        </p:nvSpPr>
        <p:spPr>
          <a:xfrm>
            <a:off x="1214414" y="2594368"/>
            <a:ext cx="750141" cy="250068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President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4ED51602-9D65-9A48-A4FB-DBB8443987F3}"/>
              </a:ext>
            </a:extLst>
          </p:cNvPr>
          <p:cNvSpPr txBox="1"/>
          <p:nvPr/>
        </p:nvSpPr>
        <p:spPr>
          <a:xfrm>
            <a:off x="1009808" y="2951727"/>
            <a:ext cx="1192954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LILLIE MITCHELL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="" xmlns:a16="http://schemas.microsoft.com/office/drawing/2014/main" id="{80D5697B-6BF3-4442-BC3E-C84888FB2440}"/>
              </a:ext>
            </a:extLst>
          </p:cNvPr>
          <p:cNvSpPr txBox="1">
            <a:spLocks/>
          </p:cNvSpPr>
          <p:nvPr/>
        </p:nvSpPr>
        <p:spPr>
          <a:xfrm>
            <a:off x="3460841" y="2625084"/>
            <a:ext cx="686405" cy="250068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4D8E875B-4AB2-884D-A1D7-4572041DB0A4}"/>
              </a:ext>
            </a:extLst>
          </p:cNvPr>
          <p:cNvSpPr txBox="1"/>
          <p:nvPr/>
        </p:nvSpPr>
        <p:spPr>
          <a:xfrm>
            <a:off x="3307344" y="2959863"/>
            <a:ext cx="1040670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EDITH PHELPS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="" xmlns:a16="http://schemas.microsoft.com/office/drawing/2014/main" id="{F17DDC06-C7A7-8D4A-A2A6-BF28EC27930A}"/>
              </a:ext>
            </a:extLst>
          </p:cNvPr>
          <p:cNvSpPr txBox="1">
            <a:spLocks/>
          </p:cNvSpPr>
          <p:nvPr/>
        </p:nvSpPr>
        <p:spPr>
          <a:xfrm>
            <a:off x="3460841" y="1428742"/>
            <a:ext cx="686405" cy="250068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D9A40846-352E-2640-8BBD-88D0C3B5FE5A}"/>
              </a:ext>
            </a:extLst>
          </p:cNvPr>
          <p:cNvSpPr txBox="1"/>
          <p:nvPr/>
        </p:nvSpPr>
        <p:spPr>
          <a:xfrm>
            <a:off x="3160030" y="1763521"/>
            <a:ext cx="1326197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MICHELE BURTON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A0A7877A-111B-0944-B374-28D1551D66A0}"/>
              </a:ext>
            </a:extLst>
          </p:cNvPr>
          <p:cNvSpPr txBox="1">
            <a:spLocks/>
          </p:cNvSpPr>
          <p:nvPr/>
        </p:nvSpPr>
        <p:spPr>
          <a:xfrm>
            <a:off x="3460841" y="3826151"/>
            <a:ext cx="686405" cy="250068"/>
          </a:xfrm>
          <a:prstGeom prst="rect">
            <a:avLst/>
          </a:prstGeom>
        </p:spPr>
        <p:txBody>
          <a:bodyPr vert="horz" wrap="non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dirty="0">
                <a:solidFill>
                  <a:schemeClr val="bg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A7A64919-81CB-A44E-94B0-EADAD87FCAD4}"/>
              </a:ext>
            </a:extLst>
          </p:cNvPr>
          <p:cNvSpPr txBox="1"/>
          <p:nvPr/>
        </p:nvSpPr>
        <p:spPr>
          <a:xfrm>
            <a:off x="3166644" y="4160930"/>
            <a:ext cx="1303947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LORRAINE GROSS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B19C96FA-A7A1-9E47-8FA3-8D3A3AB058B9}"/>
              </a:ext>
            </a:extLst>
          </p:cNvPr>
          <p:cNvSpPr txBox="1"/>
          <p:nvPr/>
        </p:nvSpPr>
        <p:spPr>
          <a:xfrm>
            <a:off x="5359409" y="1642931"/>
            <a:ext cx="944489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ERICK CARR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F631C51E-79B0-8D4F-9012-EC0FE8951237}"/>
              </a:ext>
            </a:extLst>
          </p:cNvPr>
          <p:cNvSpPr txBox="1"/>
          <p:nvPr/>
        </p:nvSpPr>
        <p:spPr>
          <a:xfrm>
            <a:off x="5341370" y="1157652"/>
            <a:ext cx="969688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DALLAS REID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BE85117E-E3A0-9546-9365-147A5BBAF749}"/>
              </a:ext>
            </a:extLst>
          </p:cNvPr>
          <p:cNvSpPr txBox="1"/>
          <p:nvPr/>
        </p:nvSpPr>
        <p:spPr>
          <a:xfrm>
            <a:off x="5314312" y="2131380"/>
            <a:ext cx="1029705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CORA WOLFE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0531E19E-8681-A44F-8747-2E24EF2437D1}"/>
              </a:ext>
            </a:extLst>
          </p:cNvPr>
          <p:cNvSpPr txBox="1"/>
          <p:nvPr/>
        </p:nvSpPr>
        <p:spPr>
          <a:xfrm>
            <a:off x="5300183" y="3569103"/>
            <a:ext cx="1024639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ELISA GRIFFIN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0E3A48F4-0E4A-1B4E-97F9-55B6E4661E6C}"/>
              </a:ext>
            </a:extLst>
          </p:cNvPr>
          <p:cNvSpPr txBox="1"/>
          <p:nvPr/>
        </p:nvSpPr>
        <p:spPr>
          <a:xfrm>
            <a:off x="5360010" y="4048303"/>
            <a:ext cx="896912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JUNE WARD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E7D104DB-64E2-084D-B947-0866E07FB788}"/>
              </a:ext>
            </a:extLst>
          </p:cNvPr>
          <p:cNvSpPr txBox="1"/>
          <p:nvPr/>
        </p:nvSpPr>
        <p:spPr>
          <a:xfrm>
            <a:off x="5168502" y="4527503"/>
            <a:ext cx="1246110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JACK MORRISON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BE4E6AA4-9406-8645-AA25-9B9A8341E70A}"/>
              </a:ext>
            </a:extLst>
          </p:cNvPr>
          <p:cNvSpPr txBox="1"/>
          <p:nvPr/>
        </p:nvSpPr>
        <p:spPr>
          <a:xfrm>
            <a:off x="7044617" y="2360493"/>
            <a:ext cx="1400960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VICTORIA HUNTER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B071EA1A-22FC-8E41-B42E-DC1D864F8C82}"/>
              </a:ext>
            </a:extLst>
          </p:cNvPr>
          <p:cNvSpPr txBox="1"/>
          <p:nvPr/>
        </p:nvSpPr>
        <p:spPr>
          <a:xfrm>
            <a:off x="7146834" y="2839693"/>
            <a:ext cx="1169166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JULIAN GLOVER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E4333B11-FA4B-434B-AE33-830C7F1DCDA7}"/>
              </a:ext>
            </a:extLst>
          </p:cNvPr>
          <p:cNvSpPr txBox="1"/>
          <p:nvPr/>
        </p:nvSpPr>
        <p:spPr>
          <a:xfrm>
            <a:off x="7100536" y="3318893"/>
            <a:ext cx="1277081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PAMELA HOWELL</a:t>
            </a:r>
          </a:p>
        </p:txBody>
      </p:sp>
    </p:spTree>
    <p:extLst>
      <p:ext uri="{BB962C8B-B14F-4D97-AF65-F5344CB8AC3E}">
        <p14:creationId xmlns:p14="http://schemas.microsoft.com/office/powerpoint/2010/main" val="3468846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461244804"/>
              </p:ext>
            </p:extLst>
          </p:nvPr>
        </p:nvGraphicFramePr>
        <p:xfrm>
          <a:off x="4343400" y="500048"/>
          <a:ext cx="4800600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內容版面配置區 20"/>
          <p:cNvSpPr>
            <a:spLocks noGrp="1"/>
          </p:cNvSpPr>
          <p:nvPr>
            <p:ph sz="quarter" idx="22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ea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Circle </a:t>
            </a:r>
            <a:r>
              <a:rPr lang="en-US" dirty="0" smtClean="0"/>
              <a:t>Diagram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內容版面配置區 2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726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圖片版面配置區 2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 Slide</a:t>
            </a:r>
            <a:endParaRPr lang="zh-TW" altLang="en-US" dirty="0"/>
          </a:p>
        </p:txBody>
      </p:sp>
      <p:sp>
        <p:nvSpPr>
          <p:cNvPr id="6" name="Diamond 5">
            <a:extLst>
              <a:ext uri="{FF2B5EF4-FFF2-40B4-BE49-F238E27FC236}">
                <a16:creationId xmlns="" xmlns:a16="http://schemas.microsoft.com/office/drawing/2014/main" id="{D75AB539-68A9-3C4B-B57C-4B023BAA9F3A}"/>
              </a:ext>
            </a:extLst>
          </p:cNvPr>
          <p:cNvSpPr/>
          <p:nvPr/>
        </p:nvSpPr>
        <p:spPr>
          <a:xfrm>
            <a:off x="3574990" y="1346729"/>
            <a:ext cx="720000" cy="72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="" xmlns:a16="http://schemas.microsoft.com/office/drawing/2014/main" id="{BFCE72D1-9595-B548-9B7A-3AB6307C5326}"/>
              </a:ext>
            </a:extLst>
          </p:cNvPr>
          <p:cNvSpPr/>
          <p:nvPr/>
        </p:nvSpPr>
        <p:spPr>
          <a:xfrm>
            <a:off x="3574990" y="2207783"/>
            <a:ext cx="720000" cy="720000"/>
          </a:xfrm>
          <a:prstGeom prst="ellipse">
            <a:avLst/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1" name="Diamond 10">
            <a:extLst>
              <a:ext uri="{FF2B5EF4-FFF2-40B4-BE49-F238E27FC236}">
                <a16:creationId xmlns="" xmlns:a16="http://schemas.microsoft.com/office/drawing/2014/main" id="{6A05D8C9-5455-EA48-8E04-21E0F5A2CAF0}"/>
              </a:ext>
            </a:extLst>
          </p:cNvPr>
          <p:cNvSpPr/>
          <p:nvPr/>
        </p:nvSpPr>
        <p:spPr>
          <a:xfrm>
            <a:off x="3574990" y="3061406"/>
            <a:ext cx="720000" cy="720000"/>
          </a:xfrm>
          <a:prstGeom prst="ellipse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="" xmlns:a16="http://schemas.microsoft.com/office/drawing/2014/main" id="{4EA92EBE-3574-CF4B-A0BC-50832EA98EB8}"/>
              </a:ext>
            </a:extLst>
          </p:cNvPr>
          <p:cNvSpPr/>
          <p:nvPr/>
        </p:nvSpPr>
        <p:spPr>
          <a:xfrm>
            <a:off x="3574990" y="3907598"/>
            <a:ext cx="720000" cy="720000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683459D4-4AF6-6F47-8BB4-1CA1BBA68B26}"/>
              </a:ext>
            </a:extLst>
          </p:cNvPr>
          <p:cNvSpPr txBox="1"/>
          <p:nvPr/>
        </p:nvSpPr>
        <p:spPr>
          <a:xfrm>
            <a:off x="4720219" y="1311610"/>
            <a:ext cx="176490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57A9006D-9130-1E4E-9BCB-9B466D13EEEE}"/>
              </a:ext>
            </a:extLst>
          </p:cNvPr>
          <p:cNvSpPr txBox="1">
            <a:spLocks/>
          </p:cNvSpPr>
          <p:nvPr/>
        </p:nvSpPr>
        <p:spPr>
          <a:xfrm>
            <a:off x="4720219" y="1687308"/>
            <a:ext cx="3423681" cy="368049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B91323FD-D35D-8B4C-A558-83041901AC81}"/>
              </a:ext>
            </a:extLst>
          </p:cNvPr>
          <p:cNvSpPr txBox="1"/>
          <p:nvPr/>
        </p:nvSpPr>
        <p:spPr>
          <a:xfrm>
            <a:off x="4720219" y="2172665"/>
            <a:ext cx="176490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="" xmlns:a16="http://schemas.microsoft.com/office/drawing/2014/main" id="{5DCFD89A-6769-9844-BEB1-765488F6BD29}"/>
              </a:ext>
            </a:extLst>
          </p:cNvPr>
          <p:cNvSpPr txBox="1">
            <a:spLocks/>
          </p:cNvSpPr>
          <p:nvPr/>
        </p:nvSpPr>
        <p:spPr>
          <a:xfrm>
            <a:off x="4720219" y="2548363"/>
            <a:ext cx="3423681" cy="353879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1B73627-1A60-2045-A632-2803AA27F966}"/>
              </a:ext>
            </a:extLst>
          </p:cNvPr>
          <p:cNvSpPr txBox="1"/>
          <p:nvPr/>
        </p:nvSpPr>
        <p:spPr>
          <a:xfrm>
            <a:off x="4720219" y="3026288"/>
            <a:ext cx="176490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="" xmlns:a16="http://schemas.microsoft.com/office/drawing/2014/main" id="{5F49052D-848B-994C-896A-1E934C97EB86}"/>
              </a:ext>
            </a:extLst>
          </p:cNvPr>
          <p:cNvSpPr txBox="1">
            <a:spLocks/>
          </p:cNvSpPr>
          <p:nvPr/>
        </p:nvSpPr>
        <p:spPr>
          <a:xfrm>
            <a:off x="4720219" y="3401986"/>
            <a:ext cx="3423681" cy="368049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90AF846-2830-6844-9427-F751719FEB92}"/>
              </a:ext>
            </a:extLst>
          </p:cNvPr>
          <p:cNvSpPr txBox="1"/>
          <p:nvPr/>
        </p:nvSpPr>
        <p:spPr>
          <a:xfrm>
            <a:off x="4720219" y="3872480"/>
            <a:ext cx="1764907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="" xmlns:a16="http://schemas.microsoft.com/office/drawing/2014/main" id="{DDD24781-0F52-4B44-BE07-602F7E243425}"/>
              </a:ext>
            </a:extLst>
          </p:cNvPr>
          <p:cNvSpPr txBox="1">
            <a:spLocks/>
          </p:cNvSpPr>
          <p:nvPr/>
        </p:nvSpPr>
        <p:spPr>
          <a:xfrm>
            <a:off x="4720219" y="4248178"/>
            <a:ext cx="3423681" cy="368049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values.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B171435-CE3B-DA48-ABAF-76E18E9E7D13}"/>
              </a:ext>
            </a:extLst>
          </p:cNvPr>
          <p:cNvSpPr txBox="1"/>
          <p:nvPr/>
        </p:nvSpPr>
        <p:spPr>
          <a:xfrm>
            <a:off x="3770522" y="1470500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2EDFA74-273E-6741-9B19-FEDEFBFA1B5C}"/>
              </a:ext>
            </a:extLst>
          </p:cNvPr>
          <p:cNvSpPr txBox="1"/>
          <p:nvPr/>
        </p:nvSpPr>
        <p:spPr>
          <a:xfrm>
            <a:off x="3770522" y="2331554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1792AAC7-9301-134C-88BB-2FEEB9D9B9C1}"/>
              </a:ext>
            </a:extLst>
          </p:cNvPr>
          <p:cNvSpPr txBox="1"/>
          <p:nvPr/>
        </p:nvSpPr>
        <p:spPr>
          <a:xfrm>
            <a:off x="3770522" y="3185177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7ACDA49-4331-6540-A832-1EA4CFC38BA8}"/>
              </a:ext>
            </a:extLst>
          </p:cNvPr>
          <p:cNvSpPr txBox="1"/>
          <p:nvPr/>
        </p:nvSpPr>
        <p:spPr>
          <a:xfrm>
            <a:off x="3770522" y="4031369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93616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2D Pie Chart">
            <a:extLst>
              <a:ext uri="{FF2B5EF4-FFF2-40B4-BE49-F238E27FC236}">
                <a16:creationId xmlns:a16="http://schemas.microsoft.com/office/drawing/2014/main" xmlns="" id="{8CE6243A-C2AA-904C-80AF-B1519D3BAECE}"/>
              </a:ext>
            </a:extLst>
          </p:cNvPr>
          <p:cNvGraphicFramePr/>
          <p:nvPr>
            <p:extLst/>
          </p:nvPr>
        </p:nvGraphicFramePr>
        <p:xfrm>
          <a:off x="2730252" y="1174254"/>
          <a:ext cx="3683496" cy="3683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 useBgFill="1">
        <p:nvSpPr>
          <p:cNvPr id="20" name="Circle">
            <a:extLst>
              <a:ext uri="{FF2B5EF4-FFF2-40B4-BE49-F238E27FC236}">
                <a16:creationId xmlns:a16="http://schemas.microsoft.com/office/drawing/2014/main" xmlns="" id="{B2B3798D-E5C7-EA47-AADC-549F6B77A214}"/>
              </a:ext>
            </a:extLst>
          </p:cNvPr>
          <p:cNvSpPr/>
          <p:nvPr/>
        </p:nvSpPr>
        <p:spPr>
          <a:xfrm>
            <a:off x="3665578" y="2109581"/>
            <a:ext cx="1812215" cy="1812214"/>
          </a:xfrm>
          <a:prstGeom prst="ellipse">
            <a:avLst/>
          </a:prstGeom>
          <a:ln w="12700" cap="flat">
            <a:noFill/>
            <a:miter lim="400000"/>
          </a:ln>
          <a:effectLst/>
        </p:spPr>
        <p:txBody>
          <a:bodyPr wrap="square" lIns="26789" tIns="26789" rIns="26789" bIns="26789" numCol="1" anchor="ctr">
            <a:noAutofit/>
          </a:bodyPr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82" dirty="0"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Freeform 426">
            <a:extLst>
              <a:ext uri="{FF2B5EF4-FFF2-40B4-BE49-F238E27FC236}">
                <a16:creationId xmlns:a16="http://schemas.microsoft.com/office/drawing/2014/main" xmlns="" id="{A925D905-F936-7846-9BEE-333E1FD7F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814" y="2285000"/>
            <a:ext cx="415491" cy="437951"/>
          </a:xfrm>
          <a:custGeom>
            <a:avLst/>
            <a:gdLst>
              <a:gd name="T0" fmla="*/ 205514 w 293329"/>
              <a:gd name="T1" fmla="*/ 246575 h 308881"/>
              <a:gd name="T2" fmla="*/ 256294 w 293329"/>
              <a:gd name="T3" fmla="*/ 239017 h 308881"/>
              <a:gd name="T4" fmla="*/ 261696 w 293329"/>
              <a:gd name="T5" fmla="*/ 226419 h 308881"/>
              <a:gd name="T6" fmla="*/ 23665 w 293329"/>
              <a:gd name="T7" fmla="*/ 235115 h 308881"/>
              <a:gd name="T8" fmla="*/ 11791 w 293329"/>
              <a:gd name="T9" fmla="*/ 217877 h 308881"/>
              <a:gd name="T10" fmla="*/ 11791 w 293329"/>
              <a:gd name="T11" fmla="*/ 287700 h 308881"/>
              <a:gd name="T12" fmla="*/ 36446 w 293329"/>
              <a:gd name="T13" fmla="*/ 220059 h 308881"/>
              <a:gd name="T14" fmla="*/ 57494 w 293329"/>
              <a:gd name="T15" fmla="*/ 208422 h 308881"/>
              <a:gd name="T16" fmla="*/ 200111 w 293329"/>
              <a:gd name="T17" fmla="*/ 234337 h 308881"/>
              <a:gd name="T18" fmla="*/ 267099 w 293329"/>
              <a:gd name="T19" fmla="*/ 218860 h 308881"/>
              <a:gd name="T20" fmla="*/ 284745 w 293329"/>
              <a:gd name="T21" fmla="*/ 234697 h 308881"/>
              <a:gd name="T22" fmla="*/ 130244 w 293329"/>
              <a:gd name="T23" fmla="*/ 309563 h 308881"/>
              <a:gd name="T24" fmla="*/ 58574 w 293329"/>
              <a:gd name="T25" fmla="*/ 292286 h 308881"/>
              <a:gd name="T26" fmla="*/ 278983 w 293329"/>
              <a:gd name="T27" fmla="*/ 241896 h 308881"/>
              <a:gd name="T28" fmla="*/ 160855 w 293329"/>
              <a:gd name="T29" fmla="*/ 273570 h 308881"/>
              <a:gd name="T30" fmla="*/ 123040 w 293329"/>
              <a:gd name="T31" fmla="*/ 261332 h 308881"/>
              <a:gd name="T32" fmla="*/ 193269 w 293329"/>
              <a:gd name="T33" fmla="*/ 241176 h 308881"/>
              <a:gd name="T34" fmla="*/ 57134 w 293329"/>
              <a:gd name="T35" fmla="*/ 218141 h 308881"/>
              <a:gd name="T36" fmla="*/ 11791 w 293329"/>
              <a:gd name="T37" fmla="*/ 208422 h 308881"/>
              <a:gd name="T38" fmla="*/ 45737 w 293329"/>
              <a:gd name="T39" fmla="*/ 285518 h 308881"/>
              <a:gd name="T40" fmla="*/ 0 w 293329"/>
              <a:gd name="T41" fmla="*/ 285518 h 308881"/>
              <a:gd name="T42" fmla="*/ 31475 w 293329"/>
              <a:gd name="T43" fmla="*/ 144641 h 308881"/>
              <a:gd name="T44" fmla="*/ 77323 w 293329"/>
              <a:gd name="T45" fmla="*/ 198654 h 308881"/>
              <a:gd name="T46" fmla="*/ 30043 w 293329"/>
              <a:gd name="T47" fmla="*/ 151165 h 308881"/>
              <a:gd name="T48" fmla="*/ 268772 w 293329"/>
              <a:gd name="T49" fmla="*/ 151074 h 308881"/>
              <a:gd name="T50" fmla="*/ 195703 w 293329"/>
              <a:gd name="T51" fmla="*/ 220591 h 308881"/>
              <a:gd name="T52" fmla="*/ 267697 w 293329"/>
              <a:gd name="T53" fmla="*/ 144624 h 308881"/>
              <a:gd name="T54" fmla="*/ 170606 w 293329"/>
              <a:gd name="T55" fmla="*/ 167842 h 308881"/>
              <a:gd name="T56" fmla="*/ 277503 w 293329"/>
              <a:gd name="T57" fmla="*/ 122255 h 308881"/>
              <a:gd name="T58" fmla="*/ 194081 w 293329"/>
              <a:gd name="T59" fmla="*/ 131947 h 308881"/>
              <a:gd name="T60" fmla="*/ 166273 w 293329"/>
              <a:gd name="T61" fmla="*/ 182558 h 308881"/>
              <a:gd name="T62" fmla="*/ 108852 w 293329"/>
              <a:gd name="T63" fmla="*/ 131947 h 308881"/>
              <a:gd name="T64" fmla="*/ 22179 w 293329"/>
              <a:gd name="T65" fmla="*/ 122255 h 308881"/>
              <a:gd name="T66" fmla="*/ 129437 w 293329"/>
              <a:gd name="T67" fmla="*/ 68414 h 308881"/>
              <a:gd name="T68" fmla="*/ 213452 w 293329"/>
              <a:gd name="T69" fmla="*/ 0 h 308881"/>
              <a:gd name="T70" fmla="*/ 283613 w 293329"/>
              <a:gd name="T71" fmla="*/ 114194 h 308881"/>
              <a:gd name="T72" fmla="*/ 283972 w 293329"/>
              <a:gd name="T73" fmla="*/ 79720 h 308881"/>
              <a:gd name="T74" fmla="*/ 152287 w 293329"/>
              <a:gd name="T75" fmla="*/ 45247 h 308881"/>
              <a:gd name="T76" fmla="*/ 149768 w 293329"/>
              <a:gd name="T77" fmla="*/ 46324 h 308881"/>
              <a:gd name="T78" fmla="*/ 147248 w 293329"/>
              <a:gd name="T79" fmla="*/ 45964 h 308881"/>
              <a:gd name="T80" fmla="*/ 145090 w 293329"/>
              <a:gd name="T81" fmla="*/ 44169 h 308881"/>
              <a:gd name="T82" fmla="*/ 18801 w 293329"/>
              <a:gd name="T83" fmla="*/ 108088 h 308881"/>
              <a:gd name="T84" fmla="*/ 9806 w 293329"/>
              <a:gd name="T85" fmla="*/ 110961 h 30888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93329" h="308881">
                <a:moveTo>
                  <a:pt x="261377" y="225920"/>
                </a:moveTo>
                <a:cubicBezTo>
                  <a:pt x="258859" y="225201"/>
                  <a:pt x="248787" y="229152"/>
                  <a:pt x="240514" y="232744"/>
                </a:cubicBezTo>
                <a:cubicBezTo>
                  <a:pt x="230802" y="237053"/>
                  <a:pt x="218932" y="242081"/>
                  <a:pt x="205263" y="246032"/>
                </a:cubicBezTo>
                <a:cubicBezTo>
                  <a:pt x="205623" y="248187"/>
                  <a:pt x="205623" y="250341"/>
                  <a:pt x="205623" y="252496"/>
                </a:cubicBezTo>
                <a:cubicBezTo>
                  <a:pt x="205623" y="253574"/>
                  <a:pt x="205263" y="254651"/>
                  <a:pt x="204903" y="256088"/>
                </a:cubicBezTo>
                <a:cubicBezTo>
                  <a:pt x="227924" y="250341"/>
                  <a:pt x="244471" y="243518"/>
                  <a:pt x="255982" y="238490"/>
                </a:cubicBezTo>
                <a:cubicBezTo>
                  <a:pt x="257061" y="238131"/>
                  <a:pt x="257780" y="237772"/>
                  <a:pt x="258859" y="237412"/>
                </a:cubicBezTo>
                <a:cubicBezTo>
                  <a:pt x="261737" y="234539"/>
                  <a:pt x="263535" y="231307"/>
                  <a:pt x="263535" y="229511"/>
                </a:cubicBezTo>
                <a:cubicBezTo>
                  <a:pt x="263535" y="229152"/>
                  <a:pt x="263535" y="228075"/>
                  <a:pt x="261377" y="225920"/>
                </a:cubicBezTo>
                <a:close/>
                <a:moveTo>
                  <a:pt x="23636" y="225425"/>
                </a:moveTo>
                <a:cubicBezTo>
                  <a:pt x="26106" y="225425"/>
                  <a:pt x="28222" y="227542"/>
                  <a:pt x="28222" y="230011"/>
                </a:cubicBezTo>
                <a:cubicBezTo>
                  <a:pt x="28222" y="232481"/>
                  <a:pt x="26106" y="234597"/>
                  <a:pt x="23636" y="234597"/>
                </a:cubicBezTo>
                <a:cubicBezTo>
                  <a:pt x="21167" y="234597"/>
                  <a:pt x="19050" y="232481"/>
                  <a:pt x="19050" y="230011"/>
                </a:cubicBezTo>
                <a:cubicBezTo>
                  <a:pt x="19050" y="227542"/>
                  <a:pt x="21167" y="225425"/>
                  <a:pt x="23636" y="225425"/>
                </a:cubicBezTo>
                <a:close/>
                <a:moveTo>
                  <a:pt x="11777" y="217397"/>
                </a:moveTo>
                <a:cubicBezTo>
                  <a:pt x="10350" y="217397"/>
                  <a:pt x="9279" y="218123"/>
                  <a:pt x="9279" y="219574"/>
                </a:cubicBezTo>
                <a:lnTo>
                  <a:pt x="9279" y="284889"/>
                </a:lnTo>
                <a:cubicBezTo>
                  <a:pt x="9279" y="285977"/>
                  <a:pt x="10350" y="287066"/>
                  <a:pt x="11777" y="287066"/>
                </a:cubicBezTo>
                <a:lnTo>
                  <a:pt x="34618" y="287066"/>
                </a:lnTo>
                <a:cubicBezTo>
                  <a:pt x="35332" y="287066"/>
                  <a:pt x="36402" y="285977"/>
                  <a:pt x="36402" y="284889"/>
                </a:cubicBezTo>
                <a:lnTo>
                  <a:pt x="36402" y="219574"/>
                </a:lnTo>
                <a:cubicBezTo>
                  <a:pt x="36402" y="218123"/>
                  <a:pt x="35332" y="217397"/>
                  <a:pt x="34618" y="217397"/>
                </a:cubicBezTo>
                <a:lnTo>
                  <a:pt x="11777" y="217397"/>
                </a:lnTo>
                <a:close/>
                <a:moveTo>
                  <a:pt x="57424" y="207963"/>
                </a:moveTo>
                <a:cubicBezTo>
                  <a:pt x="106344" y="209399"/>
                  <a:pt x="117495" y="214786"/>
                  <a:pt x="127567" y="220174"/>
                </a:cubicBezTo>
                <a:cubicBezTo>
                  <a:pt x="136559" y="224842"/>
                  <a:pt x="144113" y="228793"/>
                  <a:pt x="184760" y="228434"/>
                </a:cubicBezTo>
                <a:cubicBezTo>
                  <a:pt x="185479" y="228434"/>
                  <a:pt x="193752" y="228075"/>
                  <a:pt x="199867" y="233821"/>
                </a:cubicBezTo>
                <a:cubicBezTo>
                  <a:pt x="200587" y="234898"/>
                  <a:pt x="201306" y="235976"/>
                  <a:pt x="202026" y="237053"/>
                </a:cubicBezTo>
                <a:cubicBezTo>
                  <a:pt x="215695" y="233462"/>
                  <a:pt x="227205" y="228434"/>
                  <a:pt x="236917" y="224483"/>
                </a:cubicBezTo>
                <a:cubicBezTo>
                  <a:pt x="252025" y="218019"/>
                  <a:pt x="261017" y="214068"/>
                  <a:pt x="266773" y="218378"/>
                </a:cubicBezTo>
                <a:cubicBezTo>
                  <a:pt x="271809" y="222328"/>
                  <a:pt x="272888" y="226279"/>
                  <a:pt x="272888" y="229152"/>
                </a:cubicBezTo>
                <a:cubicBezTo>
                  <a:pt x="273247" y="230230"/>
                  <a:pt x="272888" y="231307"/>
                  <a:pt x="272528" y="232384"/>
                </a:cubicBezTo>
                <a:cubicBezTo>
                  <a:pt x="277564" y="231307"/>
                  <a:pt x="281161" y="231307"/>
                  <a:pt x="284398" y="234180"/>
                </a:cubicBezTo>
                <a:cubicBezTo>
                  <a:pt x="289434" y="238131"/>
                  <a:pt x="290154" y="242799"/>
                  <a:pt x="290154" y="245673"/>
                </a:cubicBezTo>
                <a:cubicBezTo>
                  <a:pt x="289794" y="254292"/>
                  <a:pt x="280441" y="261116"/>
                  <a:pt x="279362" y="261475"/>
                </a:cubicBezTo>
                <a:cubicBezTo>
                  <a:pt x="231881" y="299543"/>
                  <a:pt x="175407" y="308881"/>
                  <a:pt x="130085" y="308881"/>
                </a:cubicBezTo>
                <a:cubicBezTo>
                  <a:pt x="96992" y="308881"/>
                  <a:pt x="69654" y="303853"/>
                  <a:pt x="56345" y="300621"/>
                </a:cubicBezTo>
                <a:cubicBezTo>
                  <a:pt x="53827" y="300262"/>
                  <a:pt x="52388" y="297748"/>
                  <a:pt x="52748" y="295234"/>
                </a:cubicBezTo>
                <a:cubicBezTo>
                  <a:pt x="53467" y="292720"/>
                  <a:pt x="55985" y="291283"/>
                  <a:pt x="58503" y="291642"/>
                </a:cubicBezTo>
                <a:cubicBezTo>
                  <a:pt x="88718" y="298825"/>
                  <a:pt x="194112" y="317141"/>
                  <a:pt x="273607" y="254292"/>
                </a:cubicBezTo>
                <a:cubicBezTo>
                  <a:pt x="276125" y="252496"/>
                  <a:pt x="280801" y="248187"/>
                  <a:pt x="280801" y="245313"/>
                </a:cubicBezTo>
                <a:cubicBezTo>
                  <a:pt x="280801" y="244236"/>
                  <a:pt x="280801" y="243159"/>
                  <a:pt x="278643" y="241363"/>
                </a:cubicBezTo>
                <a:cubicBezTo>
                  <a:pt x="276844" y="239926"/>
                  <a:pt x="268212" y="243518"/>
                  <a:pt x="259579" y="247109"/>
                </a:cubicBezTo>
                <a:cubicBezTo>
                  <a:pt x="245190" y="253214"/>
                  <a:pt x="223248" y="262552"/>
                  <a:pt x="191234" y="269017"/>
                </a:cubicBezTo>
                <a:cubicBezTo>
                  <a:pt x="183681" y="271890"/>
                  <a:pt x="173609" y="272967"/>
                  <a:pt x="160659" y="272967"/>
                </a:cubicBezTo>
                <a:cubicBezTo>
                  <a:pt x="149509" y="272967"/>
                  <a:pt x="136559" y="272249"/>
                  <a:pt x="121452" y="270094"/>
                </a:cubicBezTo>
                <a:cubicBezTo>
                  <a:pt x="118934" y="269735"/>
                  <a:pt x="117135" y="267580"/>
                  <a:pt x="117495" y="265066"/>
                </a:cubicBezTo>
                <a:cubicBezTo>
                  <a:pt x="117855" y="262193"/>
                  <a:pt x="120013" y="260756"/>
                  <a:pt x="122890" y="260756"/>
                </a:cubicBezTo>
                <a:cubicBezTo>
                  <a:pt x="162098" y="266143"/>
                  <a:pt x="180084" y="263270"/>
                  <a:pt x="188357" y="260038"/>
                </a:cubicBezTo>
                <a:cubicBezTo>
                  <a:pt x="195911" y="257165"/>
                  <a:pt x="195911" y="253214"/>
                  <a:pt x="196270" y="251778"/>
                </a:cubicBezTo>
                <a:cubicBezTo>
                  <a:pt x="196270" y="246750"/>
                  <a:pt x="195551" y="243159"/>
                  <a:pt x="193033" y="240645"/>
                </a:cubicBezTo>
                <a:cubicBezTo>
                  <a:pt x="189796" y="237412"/>
                  <a:pt x="185119" y="237412"/>
                  <a:pt x="185119" y="237412"/>
                </a:cubicBezTo>
                <a:cubicBezTo>
                  <a:pt x="141955" y="238131"/>
                  <a:pt x="132962" y="233462"/>
                  <a:pt x="123250" y="228434"/>
                </a:cubicBezTo>
                <a:cubicBezTo>
                  <a:pt x="114257" y="223765"/>
                  <a:pt x="104186" y="218378"/>
                  <a:pt x="57064" y="217660"/>
                </a:cubicBezTo>
                <a:cubicBezTo>
                  <a:pt x="54546" y="217300"/>
                  <a:pt x="52388" y="215146"/>
                  <a:pt x="52748" y="212632"/>
                </a:cubicBezTo>
                <a:cubicBezTo>
                  <a:pt x="52748" y="210118"/>
                  <a:pt x="54906" y="207963"/>
                  <a:pt x="57424" y="207963"/>
                </a:cubicBezTo>
                <a:close/>
                <a:moveTo>
                  <a:pt x="11777" y="207963"/>
                </a:moveTo>
                <a:lnTo>
                  <a:pt x="34618" y="207963"/>
                </a:lnTo>
                <a:cubicBezTo>
                  <a:pt x="40685" y="207963"/>
                  <a:pt x="45681" y="213043"/>
                  <a:pt x="45681" y="219574"/>
                </a:cubicBezTo>
                <a:lnTo>
                  <a:pt x="45681" y="284889"/>
                </a:lnTo>
                <a:cubicBezTo>
                  <a:pt x="45681" y="291420"/>
                  <a:pt x="40685" y="296500"/>
                  <a:pt x="34618" y="296500"/>
                </a:cubicBezTo>
                <a:lnTo>
                  <a:pt x="11777" y="296500"/>
                </a:lnTo>
                <a:cubicBezTo>
                  <a:pt x="5353" y="296500"/>
                  <a:pt x="0" y="291420"/>
                  <a:pt x="0" y="284889"/>
                </a:cubicBezTo>
                <a:lnTo>
                  <a:pt x="0" y="219574"/>
                </a:lnTo>
                <a:cubicBezTo>
                  <a:pt x="0" y="213043"/>
                  <a:pt x="5353" y="207963"/>
                  <a:pt x="11777" y="207963"/>
                </a:cubicBezTo>
                <a:close/>
                <a:moveTo>
                  <a:pt x="31437" y="144322"/>
                </a:moveTo>
                <a:cubicBezTo>
                  <a:pt x="33584" y="142875"/>
                  <a:pt x="36446" y="143237"/>
                  <a:pt x="37877" y="145769"/>
                </a:cubicBezTo>
                <a:cubicBezTo>
                  <a:pt x="47536" y="160599"/>
                  <a:pt x="60772" y="176152"/>
                  <a:pt x="76871" y="191706"/>
                </a:cubicBezTo>
                <a:cubicBezTo>
                  <a:pt x="78660" y="193514"/>
                  <a:pt x="79017" y="196408"/>
                  <a:pt x="77229" y="198216"/>
                </a:cubicBezTo>
                <a:cubicBezTo>
                  <a:pt x="76155" y="199301"/>
                  <a:pt x="75082" y="199663"/>
                  <a:pt x="73651" y="199663"/>
                </a:cubicBezTo>
                <a:cubicBezTo>
                  <a:pt x="72578" y="199663"/>
                  <a:pt x="71505" y="199301"/>
                  <a:pt x="70789" y="198216"/>
                </a:cubicBezTo>
                <a:cubicBezTo>
                  <a:pt x="53975" y="182301"/>
                  <a:pt x="40381" y="166386"/>
                  <a:pt x="30006" y="150832"/>
                </a:cubicBezTo>
                <a:cubicBezTo>
                  <a:pt x="28575" y="148662"/>
                  <a:pt x="29291" y="145769"/>
                  <a:pt x="31437" y="144322"/>
                </a:cubicBezTo>
                <a:close/>
                <a:moveTo>
                  <a:pt x="267371" y="144305"/>
                </a:moveTo>
                <a:cubicBezTo>
                  <a:pt x="269160" y="145735"/>
                  <a:pt x="269517" y="148596"/>
                  <a:pt x="268444" y="150741"/>
                </a:cubicBezTo>
                <a:cubicBezTo>
                  <a:pt x="253061" y="173624"/>
                  <a:pt x="230523" y="197222"/>
                  <a:pt x="201903" y="220820"/>
                </a:cubicBezTo>
                <a:cubicBezTo>
                  <a:pt x="200830" y="221535"/>
                  <a:pt x="200115" y="221892"/>
                  <a:pt x="199041" y="221892"/>
                </a:cubicBezTo>
                <a:cubicBezTo>
                  <a:pt x="197253" y="221892"/>
                  <a:pt x="196179" y="221535"/>
                  <a:pt x="195464" y="220105"/>
                </a:cubicBezTo>
                <a:cubicBezTo>
                  <a:pt x="193675" y="218317"/>
                  <a:pt x="193675" y="215457"/>
                  <a:pt x="195822" y="213669"/>
                </a:cubicBezTo>
                <a:cubicBezTo>
                  <a:pt x="224084" y="190786"/>
                  <a:pt x="245548" y="167903"/>
                  <a:pt x="260574" y="145735"/>
                </a:cubicBezTo>
                <a:cubicBezTo>
                  <a:pt x="262005" y="143232"/>
                  <a:pt x="265225" y="142875"/>
                  <a:pt x="267371" y="144305"/>
                </a:cubicBezTo>
                <a:close/>
                <a:moveTo>
                  <a:pt x="129279" y="68263"/>
                </a:moveTo>
                <a:cubicBezTo>
                  <a:pt x="131443" y="68263"/>
                  <a:pt x="132886" y="69695"/>
                  <a:pt x="133607" y="71486"/>
                </a:cubicBezTo>
                <a:lnTo>
                  <a:pt x="170398" y="167472"/>
                </a:lnTo>
                <a:lnTo>
                  <a:pt x="186269" y="125210"/>
                </a:lnTo>
                <a:cubicBezTo>
                  <a:pt x="186991" y="123419"/>
                  <a:pt x="188794" y="121986"/>
                  <a:pt x="190958" y="121986"/>
                </a:cubicBezTo>
                <a:lnTo>
                  <a:pt x="277165" y="121986"/>
                </a:lnTo>
                <a:cubicBezTo>
                  <a:pt x="280050" y="121986"/>
                  <a:pt x="282215" y="124135"/>
                  <a:pt x="282215" y="127000"/>
                </a:cubicBezTo>
                <a:cubicBezTo>
                  <a:pt x="282215" y="129507"/>
                  <a:pt x="280050" y="131656"/>
                  <a:pt x="277165" y="131656"/>
                </a:cubicBezTo>
                <a:lnTo>
                  <a:pt x="193844" y="131656"/>
                </a:lnTo>
                <a:lnTo>
                  <a:pt x="174727" y="182156"/>
                </a:lnTo>
                <a:cubicBezTo>
                  <a:pt x="174005" y="183947"/>
                  <a:pt x="172202" y="185380"/>
                  <a:pt x="170398" y="185380"/>
                </a:cubicBezTo>
                <a:cubicBezTo>
                  <a:pt x="168234" y="185380"/>
                  <a:pt x="166792" y="183947"/>
                  <a:pt x="166070" y="182156"/>
                </a:cubicBezTo>
                <a:lnTo>
                  <a:pt x="129279" y="86171"/>
                </a:lnTo>
                <a:lnTo>
                  <a:pt x="113048" y="128433"/>
                </a:lnTo>
                <a:cubicBezTo>
                  <a:pt x="112326" y="130224"/>
                  <a:pt x="110884" y="131656"/>
                  <a:pt x="108719" y="131656"/>
                </a:cubicBezTo>
                <a:lnTo>
                  <a:pt x="22152" y="131656"/>
                </a:lnTo>
                <a:cubicBezTo>
                  <a:pt x="19627" y="131656"/>
                  <a:pt x="17463" y="129507"/>
                  <a:pt x="17463" y="127000"/>
                </a:cubicBezTo>
                <a:cubicBezTo>
                  <a:pt x="17463" y="124135"/>
                  <a:pt x="19627" y="121986"/>
                  <a:pt x="22152" y="121986"/>
                </a:cubicBezTo>
                <a:lnTo>
                  <a:pt x="105473" y="121986"/>
                </a:lnTo>
                <a:lnTo>
                  <a:pt x="124951" y="71486"/>
                </a:lnTo>
                <a:cubicBezTo>
                  <a:pt x="125672" y="69695"/>
                  <a:pt x="127115" y="68263"/>
                  <a:pt x="129279" y="68263"/>
                </a:cubicBezTo>
                <a:close/>
                <a:moveTo>
                  <a:pt x="84182" y="0"/>
                </a:moveTo>
                <a:cubicBezTo>
                  <a:pt x="109696" y="0"/>
                  <a:pt x="134133" y="12541"/>
                  <a:pt x="148866" y="33322"/>
                </a:cubicBezTo>
                <a:cubicBezTo>
                  <a:pt x="163600" y="12541"/>
                  <a:pt x="187677" y="0"/>
                  <a:pt x="213192" y="0"/>
                </a:cubicBezTo>
                <a:cubicBezTo>
                  <a:pt x="257393" y="0"/>
                  <a:pt x="293329" y="35831"/>
                  <a:pt x="293329" y="79544"/>
                </a:cubicBezTo>
                <a:cubicBezTo>
                  <a:pt x="293329" y="89577"/>
                  <a:pt x="291173" y="99968"/>
                  <a:pt x="287938" y="110717"/>
                </a:cubicBezTo>
                <a:cubicBezTo>
                  <a:pt x="287220" y="112867"/>
                  <a:pt x="285423" y="113942"/>
                  <a:pt x="283267" y="113942"/>
                </a:cubicBezTo>
                <a:cubicBezTo>
                  <a:pt x="282907" y="113942"/>
                  <a:pt x="282548" y="113942"/>
                  <a:pt x="281829" y="113942"/>
                </a:cubicBezTo>
                <a:cubicBezTo>
                  <a:pt x="279314" y="112867"/>
                  <a:pt x="278236" y="110358"/>
                  <a:pt x="278954" y="107850"/>
                </a:cubicBezTo>
                <a:cubicBezTo>
                  <a:pt x="282189" y="98176"/>
                  <a:pt x="283626" y="88860"/>
                  <a:pt x="283626" y="79544"/>
                </a:cubicBezTo>
                <a:cubicBezTo>
                  <a:pt x="283626" y="41205"/>
                  <a:pt x="252362" y="9316"/>
                  <a:pt x="213192" y="9316"/>
                </a:cubicBezTo>
                <a:cubicBezTo>
                  <a:pt x="188755" y="9316"/>
                  <a:pt x="165397" y="22573"/>
                  <a:pt x="152819" y="44072"/>
                </a:cubicBezTo>
                <a:cubicBezTo>
                  <a:pt x="152460" y="44430"/>
                  <a:pt x="152460" y="44430"/>
                  <a:pt x="152101" y="45147"/>
                </a:cubicBezTo>
                <a:cubicBezTo>
                  <a:pt x="152101" y="45147"/>
                  <a:pt x="151741" y="45505"/>
                  <a:pt x="151382" y="45505"/>
                </a:cubicBezTo>
                <a:cubicBezTo>
                  <a:pt x="151022" y="45863"/>
                  <a:pt x="151022" y="45863"/>
                  <a:pt x="150663" y="45863"/>
                </a:cubicBezTo>
                <a:cubicBezTo>
                  <a:pt x="150304" y="45863"/>
                  <a:pt x="149944" y="45863"/>
                  <a:pt x="149585" y="46222"/>
                </a:cubicBezTo>
                <a:cubicBezTo>
                  <a:pt x="149226" y="46222"/>
                  <a:pt x="149226" y="46222"/>
                  <a:pt x="148866" y="46222"/>
                </a:cubicBezTo>
                <a:cubicBezTo>
                  <a:pt x="148507" y="46222"/>
                  <a:pt x="148148" y="46222"/>
                  <a:pt x="147788" y="46222"/>
                </a:cubicBezTo>
                <a:cubicBezTo>
                  <a:pt x="147788" y="45863"/>
                  <a:pt x="147429" y="45863"/>
                  <a:pt x="147069" y="45863"/>
                </a:cubicBezTo>
                <a:cubicBezTo>
                  <a:pt x="147069" y="45863"/>
                  <a:pt x="146710" y="45863"/>
                  <a:pt x="146351" y="45505"/>
                </a:cubicBezTo>
                <a:cubicBezTo>
                  <a:pt x="145991" y="45505"/>
                  <a:pt x="145991" y="45147"/>
                  <a:pt x="145632" y="45147"/>
                </a:cubicBezTo>
                <a:cubicBezTo>
                  <a:pt x="145273" y="44430"/>
                  <a:pt x="145273" y="44430"/>
                  <a:pt x="144913" y="44072"/>
                </a:cubicBezTo>
                <a:cubicBezTo>
                  <a:pt x="131976" y="22573"/>
                  <a:pt x="108977" y="9316"/>
                  <a:pt x="84182" y="9316"/>
                </a:cubicBezTo>
                <a:cubicBezTo>
                  <a:pt x="45730" y="9316"/>
                  <a:pt x="13747" y="41205"/>
                  <a:pt x="13747" y="79544"/>
                </a:cubicBezTo>
                <a:cubicBezTo>
                  <a:pt x="13747" y="88860"/>
                  <a:pt x="15544" y="98176"/>
                  <a:pt x="18778" y="107850"/>
                </a:cubicBezTo>
                <a:cubicBezTo>
                  <a:pt x="19497" y="110358"/>
                  <a:pt x="18059" y="112867"/>
                  <a:pt x="15903" y="113942"/>
                </a:cubicBezTo>
                <a:cubicBezTo>
                  <a:pt x="15184" y="113942"/>
                  <a:pt x="14825" y="113942"/>
                  <a:pt x="14466" y="113942"/>
                </a:cubicBezTo>
                <a:cubicBezTo>
                  <a:pt x="12309" y="113942"/>
                  <a:pt x="10513" y="112867"/>
                  <a:pt x="9794" y="110717"/>
                </a:cubicBezTo>
                <a:cubicBezTo>
                  <a:pt x="6200" y="99968"/>
                  <a:pt x="4763" y="89577"/>
                  <a:pt x="4763" y="79544"/>
                </a:cubicBezTo>
                <a:cubicBezTo>
                  <a:pt x="4763" y="35831"/>
                  <a:pt x="40340" y="0"/>
                  <a:pt x="841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26" name="Freeform 438">
            <a:extLst>
              <a:ext uri="{FF2B5EF4-FFF2-40B4-BE49-F238E27FC236}">
                <a16:creationId xmlns:a16="http://schemas.microsoft.com/office/drawing/2014/main" xmlns="" id="{AEF4B677-5FF7-6B44-9034-F243FEC5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8607" y="3280351"/>
            <a:ext cx="437951" cy="422228"/>
          </a:xfrm>
          <a:custGeom>
            <a:avLst/>
            <a:gdLst>
              <a:gd name="T0" fmla="*/ 236637 w 309202"/>
              <a:gd name="T1" fmla="*/ 265068 h 298089"/>
              <a:gd name="T2" fmla="*/ 76112 w 309202"/>
              <a:gd name="T3" fmla="*/ 255898 h 298089"/>
              <a:gd name="T4" fmla="*/ 71520 w 309202"/>
              <a:gd name="T5" fmla="*/ 260299 h 298089"/>
              <a:gd name="T6" fmla="*/ 207818 w 309202"/>
              <a:gd name="T7" fmla="*/ 260850 h 298089"/>
              <a:gd name="T8" fmla="*/ 235960 w 309202"/>
              <a:gd name="T9" fmla="*/ 232649 h 298089"/>
              <a:gd name="T10" fmla="*/ 75767 w 309202"/>
              <a:gd name="T11" fmla="*/ 289412 h 298089"/>
              <a:gd name="T12" fmla="*/ 195314 w 309202"/>
              <a:gd name="T13" fmla="*/ 178015 h 298089"/>
              <a:gd name="T14" fmla="*/ 214386 w 309202"/>
              <a:gd name="T15" fmla="*/ 187211 h 298089"/>
              <a:gd name="T16" fmla="*/ 195314 w 309202"/>
              <a:gd name="T17" fmla="*/ 178015 h 298089"/>
              <a:gd name="T18" fmla="*/ 198798 w 309202"/>
              <a:gd name="T19" fmla="*/ 256511 h 298089"/>
              <a:gd name="T20" fmla="*/ 286472 w 309202"/>
              <a:gd name="T21" fmla="*/ 256511 h 298089"/>
              <a:gd name="T22" fmla="*/ 291883 w 309202"/>
              <a:gd name="T23" fmla="*/ 180949 h 298089"/>
              <a:gd name="T24" fmla="*/ 83973 w 309202"/>
              <a:gd name="T25" fmla="*/ 128867 h 298089"/>
              <a:gd name="T26" fmla="*/ 77865 w 309202"/>
              <a:gd name="T27" fmla="*/ 153913 h 298089"/>
              <a:gd name="T28" fmla="*/ 56664 w 309202"/>
              <a:gd name="T29" fmla="*/ 165005 h 298089"/>
              <a:gd name="T30" fmla="*/ 82535 w 309202"/>
              <a:gd name="T31" fmla="*/ 171803 h 298089"/>
              <a:gd name="T32" fmla="*/ 93675 w 309202"/>
              <a:gd name="T33" fmla="*/ 192196 h 298089"/>
              <a:gd name="T34" fmla="*/ 99783 w 309202"/>
              <a:gd name="T35" fmla="*/ 166794 h 298089"/>
              <a:gd name="T36" fmla="*/ 120984 w 309202"/>
              <a:gd name="T37" fmla="*/ 155701 h 298089"/>
              <a:gd name="T38" fmla="*/ 95471 w 309202"/>
              <a:gd name="T39" fmla="*/ 149262 h 298089"/>
              <a:gd name="T40" fmla="*/ 83973 w 309202"/>
              <a:gd name="T41" fmla="*/ 128867 h 298089"/>
              <a:gd name="T42" fmla="*/ 104455 w 309202"/>
              <a:gd name="T43" fmla="*/ 130299 h 298089"/>
              <a:gd name="T44" fmla="*/ 129968 w 309202"/>
              <a:gd name="T45" fmla="*/ 155701 h 298089"/>
              <a:gd name="T46" fmla="*/ 104455 w 309202"/>
              <a:gd name="T47" fmla="*/ 176096 h 298089"/>
              <a:gd name="T48" fmla="*/ 83973 w 309202"/>
              <a:gd name="T49" fmla="*/ 201499 h 298089"/>
              <a:gd name="T50" fmla="*/ 58460 w 309202"/>
              <a:gd name="T51" fmla="*/ 176096 h 298089"/>
              <a:gd name="T52" fmla="*/ 58460 w 309202"/>
              <a:gd name="T53" fmla="*/ 144610 h 298089"/>
              <a:gd name="T54" fmla="*/ 83973 w 309202"/>
              <a:gd name="T55" fmla="*/ 119207 h 298089"/>
              <a:gd name="T56" fmla="*/ 251474 w 309202"/>
              <a:gd name="T57" fmla="*/ 156364 h 298089"/>
              <a:gd name="T58" fmla="*/ 177511 w 309202"/>
              <a:gd name="T59" fmla="*/ 88755 h 298089"/>
              <a:gd name="T60" fmla="*/ 9741 w 309202"/>
              <a:gd name="T61" fmla="*/ 242410 h 298089"/>
              <a:gd name="T62" fmla="*/ 75767 w 309202"/>
              <a:gd name="T63" fmla="*/ 223610 h 298089"/>
              <a:gd name="T64" fmla="*/ 168491 w 309202"/>
              <a:gd name="T65" fmla="*/ 88755 h 298089"/>
              <a:gd name="T66" fmla="*/ 163079 w 309202"/>
              <a:gd name="T67" fmla="*/ 63448 h 298089"/>
              <a:gd name="T68" fmla="*/ 183645 w 309202"/>
              <a:gd name="T69" fmla="*/ 63448 h 298089"/>
              <a:gd name="T70" fmla="*/ 193025 w 309202"/>
              <a:gd name="T71" fmla="*/ 60917 h 298089"/>
              <a:gd name="T72" fmla="*/ 244259 w 309202"/>
              <a:gd name="T73" fmla="*/ 96348 h 298089"/>
              <a:gd name="T74" fmla="*/ 309563 w 309202"/>
              <a:gd name="T75" fmla="*/ 193964 h 298089"/>
              <a:gd name="T76" fmla="*/ 273123 w 309202"/>
              <a:gd name="T77" fmla="*/ 265550 h 298089"/>
              <a:gd name="T78" fmla="*/ 172821 w 309202"/>
              <a:gd name="T79" fmla="*/ 265550 h 298089"/>
              <a:gd name="T80" fmla="*/ 38605 w 309202"/>
              <a:gd name="T81" fmla="*/ 265550 h 298089"/>
              <a:gd name="T82" fmla="*/ 0 w 309202"/>
              <a:gd name="T83" fmla="*/ 97794 h 298089"/>
              <a:gd name="T84" fmla="*/ 154060 w 309202"/>
              <a:gd name="T85" fmla="*/ 60917 h 298089"/>
              <a:gd name="T86" fmla="*/ 228272 w 309202"/>
              <a:gd name="T87" fmla="*/ 17727 h 298089"/>
              <a:gd name="T88" fmla="*/ 205351 w 309202"/>
              <a:gd name="T89" fmla="*/ 44136 h 298089"/>
              <a:gd name="T90" fmla="*/ 221724 w 309202"/>
              <a:gd name="T91" fmla="*/ 17727 h 298089"/>
              <a:gd name="T92" fmla="*/ 145262 w 309202"/>
              <a:gd name="T93" fmla="*/ 36068 h 298089"/>
              <a:gd name="T94" fmla="*/ 139077 w 309202"/>
              <a:gd name="T95" fmla="*/ 43036 h 298089"/>
              <a:gd name="T96" fmla="*/ 173239 w 309202"/>
              <a:gd name="T97" fmla="*/ 0 h 298089"/>
              <a:gd name="T98" fmla="*/ 173239 w 309202"/>
              <a:gd name="T99" fmla="*/ 36192 h 298089"/>
              <a:gd name="T100" fmla="*/ 173239 w 309202"/>
              <a:gd name="T101" fmla="*/ 0 h 29808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09202" h="298089">
                <a:moveTo>
                  <a:pt x="236361" y="255588"/>
                </a:moveTo>
                <a:cubicBezTo>
                  <a:pt x="238831" y="255588"/>
                  <a:pt x="240947" y="257420"/>
                  <a:pt x="240947" y="259984"/>
                </a:cubicBezTo>
                <a:cubicBezTo>
                  <a:pt x="240947" y="262915"/>
                  <a:pt x="238831" y="264747"/>
                  <a:pt x="236361" y="264747"/>
                </a:cubicBezTo>
                <a:cubicBezTo>
                  <a:pt x="233892" y="264747"/>
                  <a:pt x="231775" y="262915"/>
                  <a:pt x="231775" y="259984"/>
                </a:cubicBezTo>
                <a:cubicBezTo>
                  <a:pt x="231775" y="257420"/>
                  <a:pt x="233892" y="255588"/>
                  <a:pt x="236361" y="255588"/>
                </a:cubicBezTo>
                <a:close/>
                <a:moveTo>
                  <a:pt x="76023" y="255588"/>
                </a:moveTo>
                <a:cubicBezTo>
                  <a:pt x="78492" y="255588"/>
                  <a:pt x="80609" y="257420"/>
                  <a:pt x="80609" y="259984"/>
                </a:cubicBezTo>
                <a:cubicBezTo>
                  <a:pt x="80609" y="262915"/>
                  <a:pt x="78492" y="264747"/>
                  <a:pt x="76023" y="264747"/>
                </a:cubicBezTo>
                <a:cubicBezTo>
                  <a:pt x="73554" y="264747"/>
                  <a:pt x="71437" y="262915"/>
                  <a:pt x="71437" y="259984"/>
                </a:cubicBezTo>
                <a:cubicBezTo>
                  <a:pt x="71437" y="257420"/>
                  <a:pt x="73554" y="255588"/>
                  <a:pt x="76023" y="255588"/>
                </a:cubicBezTo>
                <a:close/>
                <a:moveTo>
                  <a:pt x="235685" y="232368"/>
                </a:moveTo>
                <a:cubicBezTo>
                  <a:pt x="220189" y="232368"/>
                  <a:pt x="207576" y="245367"/>
                  <a:pt x="207576" y="260534"/>
                </a:cubicBezTo>
                <a:cubicBezTo>
                  <a:pt x="207576" y="276062"/>
                  <a:pt x="220189" y="289062"/>
                  <a:pt x="235685" y="289062"/>
                </a:cubicBezTo>
                <a:cubicBezTo>
                  <a:pt x="251181" y="289062"/>
                  <a:pt x="263795" y="276062"/>
                  <a:pt x="263795" y="260534"/>
                </a:cubicBezTo>
                <a:cubicBezTo>
                  <a:pt x="263795" y="245367"/>
                  <a:pt x="251181" y="232368"/>
                  <a:pt x="235685" y="232368"/>
                </a:cubicBezTo>
                <a:close/>
                <a:moveTo>
                  <a:pt x="75679" y="232368"/>
                </a:moveTo>
                <a:cubicBezTo>
                  <a:pt x="60182" y="232368"/>
                  <a:pt x="47569" y="245367"/>
                  <a:pt x="47569" y="260534"/>
                </a:cubicBezTo>
                <a:cubicBezTo>
                  <a:pt x="47569" y="276062"/>
                  <a:pt x="60182" y="289062"/>
                  <a:pt x="75679" y="289062"/>
                </a:cubicBezTo>
                <a:cubicBezTo>
                  <a:pt x="91175" y="289062"/>
                  <a:pt x="103788" y="276062"/>
                  <a:pt x="103788" y="260534"/>
                </a:cubicBezTo>
                <a:cubicBezTo>
                  <a:pt x="103788" y="245367"/>
                  <a:pt x="91175" y="232368"/>
                  <a:pt x="75679" y="232368"/>
                </a:cubicBezTo>
                <a:close/>
                <a:moveTo>
                  <a:pt x="195086" y="177800"/>
                </a:moveTo>
                <a:lnTo>
                  <a:pt x="214136" y="177800"/>
                </a:lnTo>
                <a:cubicBezTo>
                  <a:pt x="216605" y="177800"/>
                  <a:pt x="218722" y="179841"/>
                  <a:pt x="218722" y="182222"/>
                </a:cubicBezTo>
                <a:cubicBezTo>
                  <a:pt x="218722" y="184603"/>
                  <a:pt x="216605" y="186985"/>
                  <a:pt x="214136" y="186985"/>
                </a:cubicBezTo>
                <a:lnTo>
                  <a:pt x="195086" y="186985"/>
                </a:lnTo>
                <a:cubicBezTo>
                  <a:pt x="192617" y="186985"/>
                  <a:pt x="190500" y="184603"/>
                  <a:pt x="190500" y="182222"/>
                </a:cubicBezTo>
                <a:cubicBezTo>
                  <a:pt x="190500" y="179841"/>
                  <a:pt x="192617" y="177800"/>
                  <a:pt x="195086" y="177800"/>
                </a:cubicBezTo>
                <a:close/>
                <a:moveTo>
                  <a:pt x="177304" y="165563"/>
                </a:moveTo>
                <a:lnTo>
                  <a:pt x="177304" y="256201"/>
                </a:lnTo>
                <a:lnTo>
                  <a:pt x="198566" y="256201"/>
                </a:lnTo>
                <a:cubicBezTo>
                  <a:pt x="201089" y="237423"/>
                  <a:pt x="216585" y="223340"/>
                  <a:pt x="235685" y="223340"/>
                </a:cubicBezTo>
                <a:cubicBezTo>
                  <a:pt x="254785" y="223340"/>
                  <a:pt x="270642" y="237423"/>
                  <a:pt x="272804" y="256201"/>
                </a:cubicBezTo>
                <a:lnTo>
                  <a:pt x="286138" y="256201"/>
                </a:lnTo>
                <a:cubicBezTo>
                  <a:pt x="293706" y="256201"/>
                  <a:pt x="299832" y="249701"/>
                  <a:pt x="299832" y="242117"/>
                </a:cubicBezTo>
                <a:lnTo>
                  <a:pt x="299832" y="193729"/>
                </a:lnTo>
                <a:cubicBezTo>
                  <a:pt x="299832" y="187952"/>
                  <a:pt x="296589" y="183257"/>
                  <a:pt x="291543" y="180730"/>
                </a:cubicBezTo>
                <a:lnTo>
                  <a:pt x="256227" y="165563"/>
                </a:lnTo>
                <a:lnTo>
                  <a:pt x="177304" y="165563"/>
                </a:lnTo>
                <a:close/>
                <a:moveTo>
                  <a:pt x="83875" y="128711"/>
                </a:moveTo>
                <a:cubicBezTo>
                  <a:pt x="82798" y="128711"/>
                  <a:pt x="82439" y="129069"/>
                  <a:pt x="82439" y="130141"/>
                </a:cubicBezTo>
                <a:lnTo>
                  <a:pt x="82439" y="149081"/>
                </a:lnTo>
                <a:cubicBezTo>
                  <a:pt x="82439" y="151582"/>
                  <a:pt x="80286" y="153727"/>
                  <a:pt x="77774" y="153727"/>
                </a:cubicBezTo>
                <a:lnTo>
                  <a:pt x="58392" y="153727"/>
                </a:lnTo>
                <a:cubicBezTo>
                  <a:pt x="57674" y="153727"/>
                  <a:pt x="56598" y="154441"/>
                  <a:pt x="56598" y="155513"/>
                </a:cubicBezTo>
                <a:lnTo>
                  <a:pt x="56598" y="164805"/>
                </a:lnTo>
                <a:cubicBezTo>
                  <a:pt x="56598" y="165877"/>
                  <a:pt x="57674" y="166592"/>
                  <a:pt x="58392" y="166592"/>
                </a:cubicBezTo>
                <a:lnTo>
                  <a:pt x="77774" y="166592"/>
                </a:lnTo>
                <a:cubicBezTo>
                  <a:pt x="80286" y="166592"/>
                  <a:pt x="82439" y="168736"/>
                  <a:pt x="82439" y="171595"/>
                </a:cubicBezTo>
                <a:lnTo>
                  <a:pt x="82439" y="190177"/>
                </a:lnTo>
                <a:cubicBezTo>
                  <a:pt x="82439" y="191249"/>
                  <a:pt x="82798" y="191964"/>
                  <a:pt x="83875" y="191964"/>
                </a:cubicBezTo>
                <a:lnTo>
                  <a:pt x="93566" y="191964"/>
                </a:lnTo>
                <a:cubicBezTo>
                  <a:pt x="94284" y="191964"/>
                  <a:pt x="95360" y="191249"/>
                  <a:pt x="95360" y="190177"/>
                </a:cubicBezTo>
                <a:lnTo>
                  <a:pt x="95360" y="171595"/>
                </a:lnTo>
                <a:cubicBezTo>
                  <a:pt x="95360" y="168736"/>
                  <a:pt x="97155" y="166592"/>
                  <a:pt x="99667" y="166592"/>
                </a:cubicBezTo>
                <a:lnTo>
                  <a:pt x="119049" y="166592"/>
                </a:lnTo>
                <a:cubicBezTo>
                  <a:pt x="119766" y="166592"/>
                  <a:pt x="120843" y="165877"/>
                  <a:pt x="120843" y="164805"/>
                </a:cubicBezTo>
                <a:lnTo>
                  <a:pt x="120843" y="155513"/>
                </a:lnTo>
                <a:cubicBezTo>
                  <a:pt x="120843" y="154441"/>
                  <a:pt x="119766" y="153727"/>
                  <a:pt x="119049" y="153727"/>
                </a:cubicBezTo>
                <a:lnTo>
                  <a:pt x="99667" y="153727"/>
                </a:lnTo>
                <a:cubicBezTo>
                  <a:pt x="97155" y="153727"/>
                  <a:pt x="95360" y="151582"/>
                  <a:pt x="95360" y="149081"/>
                </a:cubicBezTo>
                <a:lnTo>
                  <a:pt x="95360" y="130141"/>
                </a:lnTo>
                <a:cubicBezTo>
                  <a:pt x="95360" y="129069"/>
                  <a:pt x="94284" y="128711"/>
                  <a:pt x="93566" y="128711"/>
                </a:cubicBezTo>
                <a:lnTo>
                  <a:pt x="83875" y="128711"/>
                </a:lnTo>
                <a:close/>
                <a:moveTo>
                  <a:pt x="83875" y="119063"/>
                </a:moveTo>
                <a:lnTo>
                  <a:pt x="93566" y="119063"/>
                </a:lnTo>
                <a:cubicBezTo>
                  <a:pt x="99667" y="119063"/>
                  <a:pt x="104333" y="124066"/>
                  <a:pt x="104333" y="130141"/>
                </a:cubicBezTo>
                <a:lnTo>
                  <a:pt x="104333" y="144435"/>
                </a:lnTo>
                <a:lnTo>
                  <a:pt x="119049" y="144435"/>
                </a:lnTo>
                <a:cubicBezTo>
                  <a:pt x="124791" y="144435"/>
                  <a:pt x="129816" y="149438"/>
                  <a:pt x="129816" y="155513"/>
                </a:cubicBezTo>
                <a:lnTo>
                  <a:pt x="129816" y="164805"/>
                </a:lnTo>
                <a:cubicBezTo>
                  <a:pt x="129816" y="170880"/>
                  <a:pt x="124791" y="175883"/>
                  <a:pt x="119049" y="175883"/>
                </a:cubicBezTo>
                <a:lnTo>
                  <a:pt x="104333" y="175883"/>
                </a:lnTo>
                <a:lnTo>
                  <a:pt x="104333" y="190177"/>
                </a:lnTo>
                <a:cubicBezTo>
                  <a:pt x="104333" y="196252"/>
                  <a:pt x="99667" y="201255"/>
                  <a:pt x="93566" y="201255"/>
                </a:cubicBezTo>
                <a:lnTo>
                  <a:pt x="83875" y="201255"/>
                </a:lnTo>
                <a:cubicBezTo>
                  <a:pt x="77774" y="201255"/>
                  <a:pt x="73108" y="196252"/>
                  <a:pt x="73108" y="190177"/>
                </a:cubicBezTo>
                <a:lnTo>
                  <a:pt x="73108" y="175883"/>
                </a:lnTo>
                <a:lnTo>
                  <a:pt x="58392" y="175883"/>
                </a:lnTo>
                <a:cubicBezTo>
                  <a:pt x="52291" y="175883"/>
                  <a:pt x="47625" y="170880"/>
                  <a:pt x="47625" y="164805"/>
                </a:cubicBezTo>
                <a:lnTo>
                  <a:pt x="47625" y="155513"/>
                </a:lnTo>
                <a:cubicBezTo>
                  <a:pt x="47625" y="149438"/>
                  <a:pt x="52291" y="144435"/>
                  <a:pt x="58392" y="144435"/>
                </a:cubicBezTo>
                <a:lnTo>
                  <a:pt x="73108" y="144435"/>
                </a:lnTo>
                <a:lnTo>
                  <a:pt x="73108" y="130141"/>
                </a:lnTo>
                <a:cubicBezTo>
                  <a:pt x="73108" y="124066"/>
                  <a:pt x="77774" y="119063"/>
                  <a:pt x="83875" y="119063"/>
                </a:cubicBezTo>
                <a:close/>
                <a:moveTo>
                  <a:pt x="177304" y="88648"/>
                </a:moveTo>
                <a:lnTo>
                  <a:pt x="177304" y="156175"/>
                </a:lnTo>
                <a:lnTo>
                  <a:pt x="251181" y="156175"/>
                </a:lnTo>
                <a:lnTo>
                  <a:pt x="234965" y="98759"/>
                </a:lnTo>
                <a:cubicBezTo>
                  <a:pt x="233163" y="92620"/>
                  <a:pt x="227757" y="88648"/>
                  <a:pt x="221270" y="88648"/>
                </a:cubicBezTo>
                <a:lnTo>
                  <a:pt x="177304" y="88648"/>
                </a:lnTo>
                <a:close/>
                <a:moveTo>
                  <a:pt x="19100" y="88648"/>
                </a:moveTo>
                <a:cubicBezTo>
                  <a:pt x="13694" y="88648"/>
                  <a:pt x="9730" y="92620"/>
                  <a:pt x="9730" y="97676"/>
                </a:cubicBezTo>
                <a:lnTo>
                  <a:pt x="9730" y="242117"/>
                </a:lnTo>
                <a:cubicBezTo>
                  <a:pt x="9730" y="249701"/>
                  <a:pt x="15856" y="256201"/>
                  <a:pt x="23424" y="256201"/>
                </a:cubicBezTo>
                <a:lnTo>
                  <a:pt x="38560" y="256201"/>
                </a:lnTo>
                <a:cubicBezTo>
                  <a:pt x="40722" y="237423"/>
                  <a:pt x="56579" y="223340"/>
                  <a:pt x="75679" y="223340"/>
                </a:cubicBezTo>
                <a:cubicBezTo>
                  <a:pt x="94778" y="223340"/>
                  <a:pt x="110635" y="237423"/>
                  <a:pt x="112797" y="256201"/>
                </a:cubicBezTo>
                <a:lnTo>
                  <a:pt x="168295" y="256201"/>
                </a:lnTo>
                <a:lnTo>
                  <a:pt x="168295" y="88648"/>
                </a:lnTo>
                <a:lnTo>
                  <a:pt x="19100" y="88648"/>
                </a:lnTo>
                <a:close/>
                <a:moveTo>
                  <a:pt x="173340" y="55788"/>
                </a:moveTo>
                <a:cubicBezTo>
                  <a:pt x="168295" y="55788"/>
                  <a:pt x="163970" y="59038"/>
                  <a:pt x="162889" y="63371"/>
                </a:cubicBezTo>
                <a:lnTo>
                  <a:pt x="158204" y="79259"/>
                </a:lnTo>
                <a:lnTo>
                  <a:pt x="188116" y="79259"/>
                </a:lnTo>
                <a:lnTo>
                  <a:pt x="183431" y="63371"/>
                </a:lnTo>
                <a:cubicBezTo>
                  <a:pt x="182350" y="59038"/>
                  <a:pt x="178025" y="55788"/>
                  <a:pt x="173340" y="55788"/>
                </a:cubicBezTo>
                <a:close/>
                <a:moveTo>
                  <a:pt x="173340" y="46038"/>
                </a:moveTo>
                <a:cubicBezTo>
                  <a:pt x="181989" y="46038"/>
                  <a:pt x="190278" y="52538"/>
                  <a:pt x="192800" y="60843"/>
                </a:cubicBezTo>
                <a:lnTo>
                  <a:pt x="197846" y="79259"/>
                </a:lnTo>
                <a:lnTo>
                  <a:pt x="221270" y="79259"/>
                </a:lnTo>
                <a:cubicBezTo>
                  <a:pt x="231721" y="79259"/>
                  <a:pt x="241091" y="86120"/>
                  <a:pt x="243974" y="96231"/>
                </a:cubicBezTo>
                <a:lnTo>
                  <a:pt x="260912" y="157619"/>
                </a:lnTo>
                <a:lnTo>
                  <a:pt x="295147" y="172424"/>
                </a:lnTo>
                <a:cubicBezTo>
                  <a:pt x="303796" y="176035"/>
                  <a:pt x="309202" y="184341"/>
                  <a:pt x="309202" y="193729"/>
                </a:cubicBezTo>
                <a:lnTo>
                  <a:pt x="309202" y="242117"/>
                </a:lnTo>
                <a:cubicBezTo>
                  <a:pt x="309202" y="254756"/>
                  <a:pt x="299111" y="265229"/>
                  <a:pt x="286138" y="265229"/>
                </a:cubicBezTo>
                <a:lnTo>
                  <a:pt x="272804" y="265229"/>
                </a:lnTo>
                <a:cubicBezTo>
                  <a:pt x="270642" y="284006"/>
                  <a:pt x="254785" y="298089"/>
                  <a:pt x="235685" y="298089"/>
                </a:cubicBezTo>
                <a:cubicBezTo>
                  <a:pt x="216585" y="298089"/>
                  <a:pt x="201089" y="284006"/>
                  <a:pt x="198566" y="265229"/>
                </a:cubicBezTo>
                <a:lnTo>
                  <a:pt x="172619" y="265229"/>
                </a:lnTo>
                <a:lnTo>
                  <a:pt x="112797" y="265229"/>
                </a:lnTo>
                <a:cubicBezTo>
                  <a:pt x="110635" y="284006"/>
                  <a:pt x="94778" y="298089"/>
                  <a:pt x="75679" y="298089"/>
                </a:cubicBezTo>
                <a:cubicBezTo>
                  <a:pt x="56579" y="298089"/>
                  <a:pt x="40722" y="284006"/>
                  <a:pt x="38560" y="265229"/>
                </a:cubicBezTo>
                <a:lnTo>
                  <a:pt x="23424" y="265229"/>
                </a:lnTo>
                <a:cubicBezTo>
                  <a:pt x="10811" y="265229"/>
                  <a:pt x="0" y="254756"/>
                  <a:pt x="0" y="242117"/>
                </a:cubicBezTo>
                <a:lnTo>
                  <a:pt x="0" y="97676"/>
                </a:lnTo>
                <a:cubicBezTo>
                  <a:pt x="0" y="87565"/>
                  <a:pt x="8649" y="79259"/>
                  <a:pt x="19100" y="79259"/>
                </a:cubicBezTo>
                <a:lnTo>
                  <a:pt x="148474" y="79259"/>
                </a:lnTo>
                <a:lnTo>
                  <a:pt x="153880" y="60843"/>
                </a:lnTo>
                <a:cubicBezTo>
                  <a:pt x="156403" y="52177"/>
                  <a:pt x="163970" y="46038"/>
                  <a:pt x="173340" y="46038"/>
                </a:cubicBezTo>
                <a:close/>
                <a:moveTo>
                  <a:pt x="221465" y="17706"/>
                </a:moveTo>
                <a:cubicBezTo>
                  <a:pt x="223646" y="15875"/>
                  <a:pt x="226553" y="15875"/>
                  <a:pt x="228006" y="17706"/>
                </a:cubicBezTo>
                <a:cubicBezTo>
                  <a:pt x="229823" y="19905"/>
                  <a:pt x="229823" y="22835"/>
                  <a:pt x="228006" y="24667"/>
                </a:cubicBezTo>
                <a:lnTo>
                  <a:pt x="208383" y="42984"/>
                </a:lnTo>
                <a:cubicBezTo>
                  <a:pt x="207293" y="43717"/>
                  <a:pt x="206203" y="44083"/>
                  <a:pt x="205112" y="44083"/>
                </a:cubicBezTo>
                <a:cubicBezTo>
                  <a:pt x="203659" y="44083"/>
                  <a:pt x="202569" y="43717"/>
                  <a:pt x="201842" y="42618"/>
                </a:cubicBezTo>
                <a:cubicBezTo>
                  <a:pt x="200025" y="40786"/>
                  <a:pt x="200025" y="37489"/>
                  <a:pt x="201842" y="36024"/>
                </a:cubicBezTo>
                <a:lnTo>
                  <a:pt x="221465" y="17706"/>
                </a:lnTo>
                <a:close/>
                <a:moveTo>
                  <a:pt x="119292" y="17706"/>
                </a:moveTo>
                <a:cubicBezTo>
                  <a:pt x="121109" y="15875"/>
                  <a:pt x="124016" y="15875"/>
                  <a:pt x="125833" y="17706"/>
                </a:cubicBezTo>
                <a:lnTo>
                  <a:pt x="145093" y="36024"/>
                </a:lnTo>
                <a:cubicBezTo>
                  <a:pt x="147273" y="37489"/>
                  <a:pt x="147273" y="40786"/>
                  <a:pt x="145820" y="42618"/>
                </a:cubicBezTo>
                <a:cubicBezTo>
                  <a:pt x="144730" y="43717"/>
                  <a:pt x="143276" y="44083"/>
                  <a:pt x="142186" y="44083"/>
                </a:cubicBezTo>
                <a:cubicBezTo>
                  <a:pt x="141096" y="44083"/>
                  <a:pt x="140006" y="43717"/>
                  <a:pt x="138915" y="42984"/>
                </a:cubicBezTo>
                <a:lnTo>
                  <a:pt x="119292" y="24667"/>
                </a:lnTo>
                <a:cubicBezTo>
                  <a:pt x="117475" y="22835"/>
                  <a:pt x="117475" y="19905"/>
                  <a:pt x="119292" y="17706"/>
                </a:cubicBezTo>
                <a:close/>
                <a:moveTo>
                  <a:pt x="173037" y="0"/>
                </a:moveTo>
                <a:cubicBezTo>
                  <a:pt x="175602" y="0"/>
                  <a:pt x="177434" y="2191"/>
                  <a:pt x="177434" y="4746"/>
                </a:cubicBezTo>
                <a:lnTo>
                  <a:pt x="177434" y="31766"/>
                </a:lnTo>
                <a:cubicBezTo>
                  <a:pt x="177434" y="34322"/>
                  <a:pt x="175602" y="36148"/>
                  <a:pt x="173037" y="36148"/>
                </a:cubicBezTo>
                <a:cubicBezTo>
                  <a:pt x="170473" y="36148"/>
                  <a:pt x="168275" y="34322"/>
                  <a:pt x="168275" y="31766"/>
                </a:cubicBezTo>
                <a:lnTo>
                  <a:pt x="168275" y="4746"/>
                </a:lnTo>
                <a:cubicBezTo>
                  <a:pt x="168275" y="2191"/>
                  <a:pt x="170473" y="0"/>
                  <a:pt x="1730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27" name="Freeform 437">
            <a:extLst>
              <a:ext uri="{FF2B5EF4-FFF2-40B4-BE49-F238E27FC236}">
                <a16:creationId xmlns:a16="http://schemas.microsoft.com/office/drawing/2014/main" xmlns="" id="{C2872882-9A00-564F-A0DF-2DA8CBA77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753" y="1580949"/>
            <a:ext cx="435705" cy="372820"/>
          </a:xfrm>
          <a:custGeom>
            <a:avLst/>
            <a:gdLst>
              <a:gd name="T0" fmla="*/ 187394 w 308190"/>
              <a:gd name="T1" fmla="*/ 254164 h 263166"/>
              <a:gd name="T2" fmla="*/ 236919 w 308190"/>
              <a:gd name="T3" fmla="*/ 224643 h 263166"/>
              <a:gd name="T4" fmla="*/ 142551 w 308190"/>
              <a:gd name="T5" fmla="*/ 139891 h 263166"/>
              <a:gd name="T6" fmla="*/ 147271 w 308190"/>
              <a:gd name="T7" fmla="*/ 156622 h 263166"/>
              <a:gd name="T8" fmla="*/ 163969 w 308190"/>
              <a:gd name="T9" fmla="*/ 161351 h 263166"/>
              <a:gd name="T10" fmla="*/ 147271 w 308190"/>
              <a:gd name="T11" fmla="*/ 166079 h 263166"/>
              <a:gd name="T12" fmla="*/ 142551 w 308190"/>
              <a:gd name="T13" fmla="*/ 182448 h 263166"/>
              <a:gd name="T14" fmla="*/ 137833 w 308190"/>
              <a:gd name="T15" fmla="*/ 166079 h 263166"/>
              <a:gd name="T16" fmla="*/ 121498 w 308190"/>
              <a:gd name="T17" fmla="*/ 161351 h 263166"/>
              <a:gd name="T18" fmla="*/ 137833 w 308190"/>
              <a:gd name="T19" fmla="*/ 156622 h 263166"/>
              <a:gd name="T20" fmla="*/ 142551 w 308190"/>
              <a:gd name="T21" fmla="*/ 139891 h 263166"/>
              <a:gd name="T22" fmla="*/ 192419 w 308190"/>
              <a:gd name="T23" fmla="*/ 152641 h 263166"/>
              <a:gd name="T24" fmla="*/ 297927 w 308190"/>
              <a:gd name="T25" fmla="*/ 170641 h 263166"/>
              <a:gd name="T26" fmla="*/ 192060 w 308190"/>
              <a:gd name="T27" fmla="*/ 106200 h 263166"/>
              <a:gd name="T28" fmla="*/ 145048 w 308190"/>
              <a:gd name="T29" fmla="*/ 80278 h 263166"/>
              <a:gd name="T30" fmla="*/ 126028 w 308190"/>
              <a:gd name="T31" fmla="*/ 97199 h 263166"/>
              <a:gd name="T32" fmla="*/ 175551 w 308190"/>
              <a:gd name="T33" fmla="*/ 86399 h 263166"/>
              <a:gd name="T34" fmla="*/ 145048 w 308190"/>
              <a:gd name="T35" fmla="*/ 80278 h 263166"/>
              <a:gd name="T36" fmla="*/ 29133 w 308190"/>
              <a:gd name="T37" fmla="*/ 127440 h 263166"/>
              <a:gd name="T38" fmla="*/ 84399 w 308190"/>
              <a:gd name="T39" fmla="*/ 150840 h 263166"/>
              <a:gd name="T40" fmla="*/ 182729 w 308190"/>
              <a:gd name="T41" fmla="*/ 215283 h 263166"/>
              <a:gd name="T42" fmla="*/ 298645 w 308190"/>
              <a:gd name="T43" fmla="*/ 180002 h 263166"/>
              <a:gd name="T44" fmla="*/ 262399 w 308190"/>
              <a:gd name="T45" fmla="*/ 180362 h 263166"/>
              <a:gd name="T46" fmla="*/ 166938 w 308190"/>
              <a:gd name="T47" fmla="*/ 106200 h 263166"/>
              <a:gd name="T48" fmla="*/ 68249 w 308190"/>
              <a:gd name="T49" fmla="*/ 106200 h 263166"/>
              <a:gd name="T50" fmla="*/ 34157 w 308190"/>
              <a:gd name="T51" fmla="*/ 71998 h 263166"/>
              <a:gd name="T52" fmla="*/ 10113 w 308190"/>
              <a:gd name="T53" fmla="*/ 59037 h 263166"/>
              <a:gd name="T54" fmla="*/ 159044 w 308190"/>
              <a:gd name="T55" fmla="*/ 23756 h 263166"/>
              <a:gd name="T56" fmla="*/ 164068 w 308190"/>
              <a:gd name="T57" fmla="*/ 71278 h 263166"/>
              <a:gd name="T58" fmla="*/ 194572 w 308190"/>
              <a:gd name="T59" fmla="*/ 97199 h 263166"/>
              <a:gd name="T60" fmla="*/ 307975 w 308190"/>
              <a:gd name="T61" fmla="*/ 177841 h 263166"/>
              <a:gd name="T62" fmla="*/ 245890 w 308190"/>
              <a:gd name="T63" fmla="*/ 254164 h 263166"/>
              <a:gd name="T64" fmla="*/ 290390 w 308190"/>
              <a:gd name="T65" fmla="*/ 245164 h 263166"/>
              <a:gd name="T66" fmla="*/ 306539 w 308190"/>
              <a:gd name="T67" fmla="*/ 235444 h 263166"/>
              <a:gd name="T68" fmla="*/ 296850 w 308190"/>
              <a:gd name="T69" fmla="*/ 251644 h 263166"/>
              <a:gd name="T70" fmla="*/ 241584 w 308190"/>
              <a:gd name="T71" fmla="*/ 263525 h 263166"/>
              <a:gd name="T72" fmla="*/ 140383 w 308190"/>
              <a:gd name="T73" fmla="*/ 263525 h 263166"/>
              <a:gd name="T74" fmla="*/ 140383 w 308190"/>
              <a:gd name="T75" fmla="*/ 254164 h 263166"/>
              <a:gd name="T76" fmla="*/ 178064 w 308190"/>
              <a:gd name="T77" fmla="*/ 224643 h 263166"/>
              <a:gd name="T78" fmla="*/ 81169 w 308190"/>
              <a:gd name="T79" fmla="*/ 159841 h 263166"/>
              <a:gd name="T80" fmla="*/ 19802 w 308190"/>
              <a:gd name="T81" fmla="*/ 129960 h 263166"/>
              <a:gd name="T82" fmla="*/ 2576 w 308190"/>
              <a:gd name="T83" fmla="*/ 50037 h 263166"/>
              <a:gd name="T84" fmla="*/ 31286 w 308190"/>
              <a:gd name="T85" fmla="*/ 57958 h 263166"/>
              <a:gd name="T86" fmla="*/ 58919 w 308190"/>
              <a:gd name="T87" fmla="*/ 91799 h 263166"/>
              <a:gd name="T88" fmla="*/ 114544 w 308190"/>
              <a:gd name="T89" fmla="*/ 97199 h 263166"/>
              <a:gd name="T90" fmla="*/ 145048 w 308190"/>
              <a:gd name="T91" fmla="*/ 71278 h 263166"/>
              <a:gd name="T92" fmla="*/ 149713 w 308190"/>
              <a:gd name="T93" fmla="*/ 23756 h 263166"/>
              <a:gd name="T94" fmla="*/ 154453 w 308190"/>
              <a:gd name="T95" fmla="*/ 0 h 263166"/>
              <a:gd name="T96" fmla="*/ 175291 w 308190"/>
              <a:gd name="T97" fmla="*/ 47326 h 263166"/>
              <a:gd name="T98" fmla="*/ 170261 w 308190"/>
              <a:gd name="T99" fmla="*/ 42958 h 263166"/>
              <a:gd name="T100" fmla="*/ 266906 w 308190"/>
              <a:gd name="T101" fmla="*/ 24028 h 263166"/>
              <a:gd name="T102" fmla="*/ 42002 w 308190"/>
              <a:gd name="T103" fmla="*/ 24028 h 263166"/>
              <a:gd name="T104" fmla="*/ 139005 w 308190"/>
              <a:gd name="T105" fmla="*/ 42958 h 263166"/>
              <a:gd name="T106" fmla="*/ 133974 w 308190"/>
              <a:gd name="T107" fmla="*/ 47326 h 263166"/>
              <a:gd name="T108" fmla="*/ 154453 w 308190"/>
              <a:gd name="T109" fmla="*/ 0 h 26316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308190" h="263166">
                <a:moveTo>
                  <a:pt x="187525" y="224337"/>
                </a:moveTo>
                <a:lnTo>
                  <a:pt x="187525" y="253818"/>
                </a:lnTo>
                <a:lnTo>
                  <a:pt x="237084" y="253818"/>
                </a:lnTo>
                <a:lnTo>
                  <a:pt x="237084" y="224337"/>
                </a:lnTo>
                <a:lnTo>
                  <a:pt x="187525" y="224337"/>
                </a:lnTo>
                <a:close/>
                <a:moveTo>
                  <a:pt x="142651" y="139700"/>
                </a:moveTo>
                <a:cubicBezTo>
                  <a:pt x="145194" y="139700"/>
                  <a:pt x="147374" y="141880"/>
                  <a:pt x="147374" y="144422"/>
                </a:cubicBezTo>
                <a:lnTo>
                  <a:pt x="147374" y="156409"/>
                </a:lnTo>
                <a:lnTo>
                  <a:pt x="159361" y="156409"/>
                </a:lnTo>
                <a:cubicBezTo>
                  <a:pt x="161903" y="156409"/>
                  <a:pt x="164083" y="158589"/>
                  <a:pt x="164083" y="161131"/>
                </a:cubicBezTo>
                <a:cubicBezTo>
                  <a:pt x="164083" y="163674"/>
                  <a:pt x="161903" y="165853"/>
                  <a:pt x="159361" y="165853"/>
                </a:cubicBezTo>
                <a:lnTo>
                  <a:pt x="147374" y="165853"/>
                </a:lnTo>
                <a:lnTo>
                  <a:pt x="147374" y="177840"/>
                </a:lnTo>
                <a:cubicBezTo>
                  <a:pt x="147374" y="180383"/>
                  <a:pt x="145194" y="182199"/>
                  <a:pt x="142651" y="182199"/>
                </a:cubicBezTo>
                <a:cubicBezTo>
                  <a:pt x="140109" y="182199"/>
                  <a:pt x="137929" y="180383"/>
                  <a:pt x="137929" y="177840"/>
                </a:cubicBezTo>
                <a:lnTo>
                  <a:pt x="137929" y="165853"/>
                </a:lnTo>
                <a:lnTo>
                  <a:pt x="125942" y="165853"/>
                </a:lnTo>
                <a:cubicBezTo>
                  <a:pt x="123399" y="165853"/>
                  <a:pt x="121583" y="163674"/>
                  <a:pt x="121583" y="161131"/>
                </a:cubicBezTo>
                <a:cubicBezTo>
                  <a:pt x="121583" y="158589"/>
                  <a:pt x="123399" y="156409"/>
                  <a:pt x="125942" y="156409"/>
                </a:cubicBezTo>
                <a:lnTo>
                  <a:pt x="137929" y="156409"/>
                </a:lnTo>
                <a:lnTo>
                  <a:pt x="137929" y="144422"/>
                </a:lnTo>
                <a:cubicBezTo>
                  <a:pt x="137929" y="141880"/>
                  <a:pt x="140109" y="139700"/>
                  <a:pt x="142651" y="139700"/>
                </a:cubicBezTo>
                <a:close/>
                <a:moveTo>
                  <a:pt x="176033" y="106055"/>
                </a:moveTo>
                <a:cubicBezTo>
                  <a:pt x="176752" y="126907"/>
                  <a:pt x="182498" y="142366"/>
                  <a:pt x="192553" y="152433"/>
                </a:cubicBezTo>
                <a:cubicBezTo>
                  <a:pt x="212664" y="171847"/>
                  <a:pt x="248576" y="171128"/>
                  <a:pt x="283051" y="170409"/>
                </a:cubicBezTo>
                <a:cubicBezTo>
                  <a:pt x="288079" y="170409"/>
                  <a:pt x="293107" y="170409"/>
                  <a:pt x="298135" y="170409"/>
                </a:cubicBezTo>
                <a:cubicBezTo>
                  <a:pt x="291311" y="136254"/>
                  <a:pt x="239957" y="106055"/>
                  <a:pt x="199735" y="106055"/>
                </a:cubicBezTo>
                <a:lnTo>
                  <a:pt x="192194" y="106055"/>
                </a:lnTo>
                <a:lnTo>
                  <a:pt x="176033" y="106055"/>
                </a:lnTo>
                <a:close/>
                <a:moveTo>
                  <a:pt x="145149" y="80169"/>
                </a:moveTo>
                <a:cubicBezTo>
                  <a:pt x="140481" y="80169"/>
                  <a:pt x="136171" y="82686"/>
                  <a:pt x="133657" y="86281"/>
                </a:cubicBezTo>
                <a:lnTo>
                  <a:pt x="126116" y="97067"/>
                </a:lnTo>
                <a:lnTo>
                  <a:pt x="183216" y="97067"/>
                </a:lnTo>
                <a:lnTo>
                  <a:pt x="175674" y="86281"/>
                </a:lnTo>
                <a:cubicBezTo>
                  <a:pt x="172801" y="82686"/>
                  <a:pt x="168492" y="80169"/>
                  <a:pt x="164183" y="80169"/>
                </a:cubicBezTo>
                <a:lnTo>
                  <a:pt x="145149" y="80169"/>
                </a:lnTo>
                <a:close/>
                <a:moveTo>
                  <a:pt x="10120" y="58957"/>
                </a:moveTo>
                <a:lnTo>
                  <a:pt x="29153" y="127266"/>
                </a:lnTo>
                <a:cubicBezTo>
                  <a:pt x="29871" y="130862"/>
                  <a:pt x="32744" y="133738"/>
                  <a:pt x="35976" y="135176"/>
                </a:cubicBezTo>
                <a:lnTo>
                  <a:pt x="84458" y="150635"/>
                </a:lnTo>
                <a:cubicBezTo>
                  <a:pt x="90922" y="153152"/>
                  <a:pt x="95950" y="158545"/>
                  <a:pt x="97386" y="165376"/>
                </a:cubicBezTo>
                <a:cubicBezTo>
                  <a:pt x="102773" y="193418"/>
                  <a:pt x="139403" y="214990"/>
                  <a:pt x="182857" y="214990"/>
                </a:cubicBezTo>
                <a:lnTo>
                  <a:pt x="241753" y="214990"/>
                </a:lnTo>
                <a:cubicBezTo>
                  <a:pt x="272278" y="214990"/>
                  <a:pt x="297057" y="199171"/>
                  <a:pt x="298853" y="179757"/>
                </a:cubicBezTo>
                <a:cubicBezTo>
                  <a:pt x="293825" y="179757"/>
                  <a:pt x="288797" y="179757"/>
                  <a:pt x="283411" y="179757"/>
                </a:cubicBezTo>
                <a:cubicBezTo>
                  <a:pt x="276228" y="180116"/>
                  <a:pt x="269405" y="180116"/>
                  <a:pt x="262582" y="180116"/>
                </a:cubicBezTo>
                <a:cubicBezTo>
                  <a:pt x="233134" y="180116"/>
                  <a:pt x="204763" y="177240"/>
                  <a:pt x="186448" y="159264"/>
                </a:cubicBezTo>
                <a:cubicBezTo>
                  <a:pt x="173879" y="147040"/>
                  <a:pt x="167415" y="129783"/>
                  <a:pt x="167055" y="106055"/>
                </a:cubicBezTo>
                <a:lnTo>
                  <a:pt x="117138" y="106055"/>
                </a:lnTo>
                <a:lnTo>
                  <a:pt x="68297" y="106055"/>
                </a:lnTo>
                <a:cubicBezTo>
                  <a:pt x="61474" y="106055"/>
                  <a:pt x="55010" y="102819"/>
                  <a:pt x="51419" y="97067"/>
                </a:cubicBezTo>
                <a:lnTo>
                  <a:pt x="34181" y="71900"/>
                </a:lnTo>
                <a:cubicBezTo>
                  <a:pt x="32744" y="69383"/>
                  <a:pt x="30231" y="67586"/>
                  <a:pt x="27717" y="66507"/>
                </a:cubicBezTo>
                <a:lnTo>
                  <a:pt x="10120" y="58957"/>
                </a:lnTo>
                <a:close/>
                <a:moveTo>
                  <a:pt x="154486" y="19050"/>
                </a:moveTo>
                <a:cubicBezTo>
                  <a:pt x="157359" y="19050"/>
                  <a:pt x="159155" y="21207"/>
                  <a:pt x="159155" y="23724"/>
                </a:cubicBezTo>
                <a:lnTo>
                  <a:pt x="159155" y="71181"/>
                </a:lnTo>
                <a:lnTo>
                  <a:pt x="164183" y="71181"/>
                </a:lnTo>
                <a:cubicBezTo>
                  <a:pt x="171724" y="71181"/>
                  <a:pt x="178906" y="74776"/>
                  <a:pt x="183216" y="80888"/>
                </a:cubicBezTo>
                <a:lnTo>
                  <a:pt x="194708" y="97067"/>
                </a:lnTo>
                <a:lnTo>
                  <a:pt x="199735" y="97067"/>
                </a:lnTo>
                <a:cubicBezTo>
                  <a:pt x="247499" y="97067"/>
                  <a:pt x="308190" y="134816"/>
                  <a:pt x="308190" y="177599"/>
                </a:cubicBezTo>
                <a:cubicBezTo>
                  <a:pt x="308190" y="202766"/>
                  <a:pt x="281256" y="222540"/>
                  <a:pt x="246062" y="224337"/>
                </a:cubicBezTo>
                <a:lnTo>
                  <a:pt x="246062" y="253818"/>
                </a:lnTo>
                <a:lnTo>
                  <a:pt x="269405" y="253818"/>
                </a:lnTo>
                <a:cubicBezTo>
                  <a:pt x="277306" y="253818"/>
                  <a:pt x="285206" y="250582"/>
                  <a:pt x="290593" y="244830"/>
                </a:cubicBezTo>
                <a:lnTo>
                  <a:pt x="300289" y="235123"/>
                </a:lnTo>
                <a:cubicBezTo>
                  <a:pt x="302085" y="233325"/>
                  <a:pt x="304958" y="233325"/>
                  <a:pt x="306753" y="235123"/>
                </a:cubicBezTo>
                <a:cubicBezTo>
                  <a:pt x="308549" y="236921"/>
                  <a:pt x="308549" y="240156"/>
                  <a:pt x="306753" y="241954"/>
                </a:cubicBezTo>
                <a:lnTo>
                  <a:pt x="297057" y="251301"/>
                </a:lnTo>
                <a:cubicBezTo>
                  <a:pt x="289875" y="258851"/>
                  <a:pt x="279819" y="263166"/>
                  <a:pt x="269405" y="263166"/>
                </a:cubicBezTo>
                <a:lnTo>
                  <a:pt x="241753" y="263166"/>
                </a:lnTo>
                <a:lnTo>
                  <a:pt x="182857" y="263166"/>
                </a:lnTo>
                <a:lnTo>
                  <a:pt x="140481" y="263166"/>
                </a:lnTo>
                <a:cubicBezTo>
                  <a:pt x="137967" y="263166"/>
                  <a:pt x="135812" y="261009"/>
                  <a:pt x="135812" y="258492"/>
                </a:cubicBezTo>
                <a:cubicBezTo>
                  <a:pt x="135812" y="255975"/>
                  <a:pt x="137967" y="253818"/>
                  <a:pt x="140481" y="253818"/>
                </a:cubicBezTo>
                <a:lnTo>
                  <a:pt x="178188" y="253818"/>
                </a:lnTo>
                <a:lnTo>
                  <a:pt x="178188" y="224337"/>
                </a:lnTo>
                <a:cubicBezTo>
                  <a:pt x="132580" y="222540"/>
                  <a:pt x="94513" y="198811"/>
                  <a:pt x="88408" y="167173"/>
                </a:cubicBezTo>
                <a:cubicBezTo>
                  <a:pt x="87331" y="163578"/>
                  <a:pt x="84817" y="160702"/>
                  <a:pt x="81226" y="159623"/>
                </a:cubicBezTo>
                <a:lnTo>
                  <a:pt x="33463" y="143804"/>
                </a:lnTo>
                <a:cubicBezTo>
                  <a:pt x="26639" y="141647"/>
                  <a:pt x="21971" y="136254"/>
                  <a:pt x="19816" y="129783"/>
                </a:cubicBezTo>
                <a:lnTo>
                  <a:pt x="423" y="57879"/>
                </a:lnTo>
                <a:cubicBezTo>
                  <a:pt x="-654" y="54643"/>
                  <a:pt x="423" y="51767"/>
                  <a:pt x="2578" y="49969"/>
                </a:cubicBezTo>
                <a:cubicBezTo>
                  <a:pt x="5092" y="48172"/>
                  <a:pt x="7965" y="47452"/>
                  <a:pt x="10838" y="48531"/>
                </a:cubicBezTo>
                <a:lnTo>
                  <a:pt x="31308" y="57879"/>
                </a:lnTo>
                <a:cubicBezTo>
                  <a:pt x="35617" y="60036"/>
                  <a:pt x="39209" y="62912"/>
                  <a:pt x="42081" y="66867"/>
                </a:cubicBezTo>
                <a:lnTo>
                  <a:pt x="58960" y="91674"/>
                </a:lnTo>
                <a:cubicBezTo>
                  <a:pt x="61115" y="94909"/>
                  <a:pt x="64706" y="97067"/>
                  <a:pt x="68297" y="97067"/>
                </a:cubicBezTo>
                <a:lnTo>
                  <a:pt x="114624" y="97067"/>
                </a:lnTo>
                <a:lnTo>
                  <a:pt x="126116" y="80888"/>
                </a:lnTo>
                <a:cubicBezTo>
                  <a:pt x="130425" y="74776"/>
                  <a:pt x="137608" y="71181"/>
                  <a:pt x="145149" y="71181"/>
                </a:cubicBezTo>
                <a:lnTo>
                  <a:pt x="149818" y="71181"/>
                </a:lnTo>
                <a:lnTo>
                  <a:pt x="149818" y="23724"/>
                </a:lnTo>
                <a:cubicBezTo>
                  <a:pt x="149818" y="21207"/>
                  <a:pt x="151972" y="19050"/>
                  <a:pt x="154486" y="19050"/>
                </a:cubicBezTo>
                <a:close/>
                <a:moveTo>
                  <a:pt x="154561" y="0"/>
                </a:moveTo>
                <a:cubicBezTo>
                  <a:pt x="167144" y="0"/>
                  <a:pt x="276799" y="1090"/>
                  <a:pt x="276799" y="23995"/>
                </a:cubicBezTo>
                <a:cubicBezTo>
                  <a:pt x="276799" y="42536"/>
                  <a:pt x="205973" y="46535"/>
                  <a:pt x="175413" y="47262"/>
                </a:cubicBezTo>
                <a:lnTo>
                  <a:pt x="175054" y="47262"/>
                </a:lnTo>
                <a:cubicBezTo>
                  <a:pt x="172537" y="47262"/>
                  <a:pt x="170740" y="45444"/>
                  <a:pt x="170380" y="42899"/>
                </a:cubicBezTo>
                <a:cubicBezTo>
                  <a:pt x="170380" y="40354"/>
                  <a:pt x="172537" y="37809"/>
                  <a:pt x="175054" y="37809"/>
                </a:cubicBezTo>
                <a:cubicBezTo>
                  <a:pt x="231139" y="36355"/>
                  <a:pt x="262418" y="29084"/>
                  <a:pt x="267092" y="23995"/>
                </a:cubicBezTo>
                <a:cubicBezTo>
                  <a:pt x="260980" y="17814"/>
                  <a:pt x="219635" y="9816"/>
                  <a:pt x="154561" y="9816"/>
                </a:cubicBezTo>
                <a:cubicBezTo>
                  <a:pt x="89847" y="9816"/>
                  <a:pt x="48143" y="17814"/>
                  <a:pt x="42031" y="23995"/>
                </a:cubicBezTo>
                <a:cubicBezTo>
                  <a:pt x="47064" y="29084"/>
                  <a:pt x="78342" y="36355"/>
                  <a:pt x="134428" y="37809"/>
                </a:cubicBezTo>
                <a:cubicBezTo>
                  <a:pt x="136945" y="37809"/>
                  <a:pt x="139102" y="40354"/>
                  <a:pt x="139102" y="42899"/>
                </a:cubicBezTo>
                <a:cubicBezTo>
                  <a:pt x="138742" y="45444"/>
                  <a:pt x="136945" y="47262"/>
                  <a:pt x="134428" y="47262"/>
                </a:cubicBezTo>
                <a:cubicBezTo>
                  <a:pt x="134068" y="47262"/>
                  <a:pt x="134068" y="47262"/>
                  <a:pt x="134068" y="47262"/>
                </a:cubicBezTo>
                <a:cubicBezTo>
                  <a:pt x="103509" y="46535"/>
                  <a:pt x="32683" y="42536"/>
                  <a:pt x="32683" y="23995"/>
                </a:cubicBezTo>
                <a:cubicBezTo>
                  <a:pt x="32683" y="1090"/>
                  <a:pt x="141978" y="0"/>
                  <a:pt x="1545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28" name="Freeform 436">
            <a:extLst>
              <a:ext uri="{FF2B5EF4-FFF2-40B4-BE49-F238E27FC236}">
                <a16:creationId xmlns:a16="http://schemas.microsoft.com/office/drawing/2014/main" xmlns="" id="{48418962-FD5E-154E-ABC7-55D42C179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98" y="1562981"/>
            <a:ext cx="435705" cy="408755"/>
          </a:xfrm>
          <a:custGeom>
            <a:avLst/>
            <a:gdLst>
              <a:gd name="T0" fmla="*/ 266063 w 308859"/>
              <a:gd name="T1" fmla="*/ 92507 h 288564"/>
              <a:gd name="T2" fmla="*/ 257458 w 308859"/>
              <a:gd name="T3" fmla="*/ 141702 h 288564"/>
              <a:gd name="T4" fmla="*/ 268573 w 308859"/>
              <a:gd name="T5" fmla="*/ 146766 h 288564"/>
              <a:gd name="T6" fmla="*/ 276102 w 308859"/>
              <a:gd name="T7" fmla="*/ 90337 h 288564"/>
              <a:gd name="T8" fmla="*/ 37831 w 308859"/>
              <a:gd name="T9" fmla="*/ 88889 h 288564"/>
              <a:gd name="T10" fmla="*/ 32454 w 308859"/>
              <a:gd name="T11" fmla="*/ 99379 h 288564"/>
              <a:gd name="T12" fmla="*/ 41776 w 308859"/>
              <a:gd name="T13" fmla="*/ 145319 h 288564"/>
              <a:gd name="T14" fmla="*/ 45720 w 308859"/>
              <a:gd name="T15" fmla="*/ 110955 h 288564"/>
              <a:gd name="T16" fmla="*/ 37831 w 308859"/>
              <a:gd name="T17" fmla="*/ 88889 h 288564"/>
              <a:gd name="T18" fmla="*/ 295823 w 308859"/>
              <a:gd name="T19" fmla="*/ 74059 h 288564"/>
              <a:gd name="T20" fmla="*/ 248136 w 308859"/>
              <a:gd name="T21" fmla="*/ 278796 h 288564"/>
              <a:gd name="T22" fmla="*/ 232718 w 308859"/>
              <a:gd name="T23" fmla="*/ 288925 h 288564"/>
              <a:gd name="T24" fmla="*/ 231284 w 308859"/>
              <a:gd name="T25" fmla="*/ 279882 h 288564"/>
              <a:gd name="T26" fmla="*/ 295106 w 308859"/>
              <a:gd name="T27" fmla="*/ 91784 h 288564"/>
              <a:gd name="T28" fmla="*/ 287577 w 308859"/>
              <a:gd name="T29" fmla="*/ 82379 h 288564"/>
              <a:gd name="T30" fmla="*/ 273593 w 308859"/>
              <a:gd name="T31" fmla="*/ 164491 h 288564"/>
              <a:gd name="T32" fmla="*/ 241682 w 308859"/>
              <a:gd name="T33" fmla="*/ 223091 h 288564"/>
              <a:gd name="T34" fmla="*/ 238097 w 308859"/>
              <a:gd name="T35" fmla="*/ 215494 h 288564"/>
              <a:gd name="T36" fmla="*/ 261403 w 308859"/>
              <a:gd name="T37" fmla="*/ 153639 h 288564"/>
              <a:gd name="T38" fmla="*/ 245985 w 308859"/>
              <a:gd name="T39" fmla="*/ 156171 h 288564"/>
              <a:gd name="T40" fmla="*/ 187183 w 308859"/>
              <a:gd name="T41" fmla="*/ 232134 h 288564"/>
              <a:gd name="T42" fmla="*/ 180728 w 308859"/>
              <a:gd name="T43" fmla="*/ 259625 h 288564"/>
              <a:gd name="T44" fmla="*/ 174992 w 308859"/>
              <a:gd name="T45" fmla="*/ 256369 h 288564"/>
              <a:gd name="T46" fmla="*/ 208696 w 308859"/>
              <a:gd name="T47" fmla="*/ 192706 h 288564"/>
              <a:gd name="T48" fmla="*/ 247778 w 308859"/>
              <a:gd name="T49" fmla="*/ 142425 h 288564"/>
              <a:gd name="T50" fmla="*/ 257458 w 308859"/>
              <a:gd name="T51" fmla="*/ 88528 h 288564"/>
              <a:gd name="T52" fmla="*/ 277895 w 308859"/>
              <a:gd name="T53" fmla="*/ 80931 h 288564"/>
              <a:gd name="T54" fmla="*/ 12374 w 308859"/>
              <a:gd name="T55" fmla="*/ 74059 h 288564"/>
              <a:gd name="T56" fmla="*/ 29944 w 308859"/>
              <a:gd name="T57" fmla="*/ 80931 h 288564"/>
              <a:gd name="T58" fmla="*/ 50381 w 308859"/>
              <a:gd name="T59" fmla="*/ 88528 h 288564"/>
              <a:gd name="T60" fmla="*/ 60062 w 308859"/>
              <a:gd name="T61" fmla="*/ 142425 h 288564"/>
              <a:gd name="T62" fmla="*/ 99143 w 308859"/>
              <a:gd name="T63" fmla="*/ 192706 h 288564"/>
              <a:gd name="T64" fmla="*/ 133207 w 308859"/>
              <a:gd name="T65" fmla="*/ 256369 h 288564"/>
              <a:gd name="T66" fmla="*/ 127110 w 308859"/>
              <a:gd name="T67" fmla="*/ 259625 h 288564"/>
              <a:gd name="T68" fmla="*/ 121016 w 308859"/>
              <a:gd name="T69" fmla="*/ 232134 h 288564"/>
              <a:gd name="T70" fmla="*/ 62213 w 308859"/>
              <a:gd name="T71" fmla="*/ 156171 h 288564"/>
              <a:gd name="T72" fmla="*/ 46437 w 308859"/>
              <a:gd name="T73" fmla="*/ 153639 h 288564"/>
              <a:gd name="T74" fmla="*/ 70101 w 308859"/>
              <a:gd name="T75" fmla="*/ 215494 h 288564"/>
              <a:gd name="T76" fmla="*/ 66516 w 308859"/>
              <a:gd name="T77" fmla="*/ 223091 h 288564"/>
              <a:gd name="T78" fmla="*/ 34605 w 308859"/>
              <a:gd name="T79" fmla="*/ 164491 h 288564"/>
              <a:gd name="T80" fmla="*/ 20622 w 308859"/>
              <a:gd name="T81" fmla="*/ 82379 h 288564"/>
              <a:gd name="T82" fmla="*/ 12733 w 308859"/>
              <a:gd name="T83" fmla="*/ 91421 h 288564"/>
              <a:gd name="T84" fmla="*/ 76913 w 308859"/>
              <a:gd name="T85" fmla="*/ 279882 h 288564"/>
              <a:gd name="T86" fmla="*/ 75121 w 308859"/>
              <a:gd name="T87" fmla="*/ 288925 h 288564"/>
              <a:gd name="T88" fmla="*/ 60062 w 308859"/>
              <a:gd name="T89" fmla="*/ 278796 h 288564"/>
              <a:gd name="T90" fmla="*/ 12374 w 308859"/>
              <a:gd name="T91" fmla="*/ 74059 h 288564"/>
              <a:gd name="T92" fmla="*/ 200423 w 308859"/>
              <a:gd name="T93" fmla="*/ 51214 h 288564"/>
              <a:gd name="T94" fmla="*/ 154502 w 308859"/>
              <a:gd name="T95" fmla="*/ 101367 h 288564"/>
              <a:gd name="T96" fmla="*/ 129939 w 308859"/>
              <a:gd name="T97" fmla="*/ 77553 h 288564"/>
              <a:gd name="T98" fmla="*/ 136703 w 308859"/>
              <a:gd name="T99" fmla="*/ 71059 h 288564"/>
              <a:gd name="T100" fmla="*/ 193659 w 308859"/>
              <a:gd name="T101" fmla="*/ 45080 h 288564"/>
              <a:gd name="T102" fmla="*/ 118641 w 308859"/>
              <a:gd name="T103" fmla="*/ 9379 h 288564"/>
              <a:gd name="T104" fmla="*/ 155681 w 308859"/>
              <a:gd name="T105" fmla="*/ 141769 h 288564"/>
              <a:gd name="T106" fmla="*/ 192722 w 308859"/>
              <a:gd name="T107" fmla="*/ 9379 h 288564"/>
              <a:gd name="T108" fmla="*/ 151725 w 308859"/>
              <a:gd name="T109" fmla="*/ 28498 h 288564"/>
              <a:gd name="T110" fmla="*/ 118641 w 308859"/>
              <a:gd name="T111" fmla="*/ 0 h 288564"/>
              <a:gd name="T112" fmla="*/ 192722 w 308859"/>
              <a:gd name="T113" fmla="*/ 0 h 288564"/>
              <a:gd name="T114" fmla="*/ 157839 w 308859"/>
              <a:gd name="T115" fmla="*/ 151508 h 288564"/>
              <a:gd name="T116" fmla="*/ 153164 w 308859"/>
              <a:gd name="T117" fmla="*/ 151508 h 288564"/>
              <a:gd name="T118" fmla="*/ 118641 w 308859"/>
              <a:gd name="T119" fmla="*/ 0 h 28856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08859" h="288564">
                <a:moveTo>
                  <a:pt x="271142" y="88778"/>
                </a:moveTo>
                <a:cubicBezTo>
                  <a:pt x="269344" y="89140"/>
                  <a:pt x="267906" y="90585"/>
                  <a:pt x="266827" y="92391"/>
                </a:cubicBezTo>
                <a:cubicBezTo>
                  <a:pt x="264670" y="96004"/>
                  <a:pt x="264310" y="102868"/>
                  <a:pt x="263231" y="110816"/>
                </a:cubicBezTo>
                <a:cubicBezTo>
                  <a:pt x="262153" y="119126"/>
                  <a:pt x="261074" y="129603"/>
                  <a:pt x="258197" y="141525"/>
                </a:cubicBezTo>
                <a:cubicBezTo>
                  <a:pt x="261434" y="142247"/>
                  <a:pt x="263951" y="143331"/>
                  <a:pt x="266827" y="145137"/>
                </a:cubicBezTo>
                <a:cubicBezTo>
                  <a:pt x="267906" y="145860"/>
                  <a:pt x="268265" y="146221"/>
                  <a:pt x="269344" y="146583"/>
                </a:cubicBezTo>
                <a:cubicBezTo>
                  <a:pt x="274019" y="126351"/>
                  <a:pt x="275097" y="110094"/>
                  <a:pt x="276176" y="99255"/>
                </a:cubicBezTo>
                <a:cubicBezTo>
                  <a:pt x="276536" y="95643"/>
                  <a:pt x="276536" y="92753"/>
                  <a:pt x="276895" y="90224"/>
                </a:cubicBezTo>
                <a:cubicBezTo>
                  <a:pt x="275097" y="88778"/>
                  <a:pt x="272940" y="88417"/>
                  <a:pt x="271142" y="88778"/>
                </a:cubicBezTo>
                <a:close/>
                <a:moveTo>
                  <a:pt x="37940" y="88778"/>
                </a:moveTo>
                <a:cubicBezTo>
                  <a:pt x="35783" y="88417"/>
                  <a:pt x="33985" y="88778"/>
                  <a:pt x="31828" y="90224"/>
                </a:cubicBezTo>
                <a:cubicBezTo>
                  <a:pt x="32187" y="92753"/>
                  <a:pt x="32547" y="95643"/>
                  <a:pt x="32547" y="99255"/>
                </a:cubicBezTo>
                <a:cubicBezTo>
                  <a:pt x="33625" y="110094"/>
                  <a:pt x="35064" y="126351"/>
                  <a:pt x="39738" y="146583"/>
                </a:cubicBezTo>
                <a:cubicBezTo>
                  <a:pt x="40457" y="146221"/>
                  <a:pt x="41177" y="145860"/>
                  <a:pt x="41896" y="145137"/>
                </a:cubicBezTo>
                <a:cubicBezTo>
                  <a:pt x="44772" y="143331"/>
                  <a:pt x="47649" y="142247"/>
                  <a:pt x="50526" y="141525"/>
                </a:cubicBezTo>
                <a:cubicBezTo>
                  <a:pt x="47649" y="129603"/>
                  <a:pt x="46570" y="119487"/>
                  <a:pt x="45851" y="110816"/>
                </a:cubicBezTo>
                <a:cubicBezTo>
                  <a:pt x="44772" y="102868"/>
                  <a:pt x="44053" y="96004"/>
                  <a:pt x="42255" y="92391"/>
                </a:cubicBezTo>
                <a:cubicBezTo>
                  <a:pt x="41177" y="90585"/>
                  <a:pt x="39738" y="89140"/>
                  <a:pt x="37940" y="88778"/>
                </a:cubicBezTo>
                <a:close/>
                <a:moveTo>
                  <a:pt x="284806" y="73966"/>
                </a:moveTo>
                <a:cubicBezTo>
                  <a:pt x="290200" y="71437"/>
                  <a:pt x="294155" y="72882"/>
                  <a:pt x="296672" y="73966"/>
                </a:cubicBezTo>
                <a:cubicBezTo>
                  <a:pt x="303864" y="78301"/>
                  <a:pt x="305302" y="88778"/>
                  <a:pt x="305302" y="90224"/>
                </a:cubicBezTo>
                <a:cubicBezTo>
                  <a:pt x="321843" y="174401"/>
                  <a:pt x="276895" y="244488"/>
                  <a:pt x="248848" y="278448"/>
                </a:cubicBezTo>
                <a:cubicBezTo>
                  <a:pt x="244893" y="282784"/>
                  <a:pt x="240218" y="286396"/>
                  <a:pt x="235184" y="288203"/>
                </a:cubicBezTo>
                <a:cubicBezTo>
                  <a:pt x="234465" y="288564"/>
                  <a:pt x="234106" y="288564"/>
                  <a:pt x="233386" y="288564"/>
                </a:cubicBezTo>
                <a:cubicBezTo>
                  <a:pt x="231589" y="288564"/>
                  <a:pt x="229791" y="287480"/>
                  <a:pt x="229071" y="285312"/>
                </a:cubicBezTo>
                <a:cubicBezTo>
                  <a:pt x="227993" y="283145"/>
                  <a:pt x="229431" y="280255"/>
                  <a:pt x="231948" y="279532"/>
                </a:cubicBezTo>
                <a:cubicBezTo>
                  <a:pt x="235544" y="278087"/>
                  <a:pt x="238780" y="275558"/>
                  <a:pt x="241297" y="272668"/>
                </a:cubicBezTo>
                <a:cubicBezTo>
                  <a:pt x="268625" y="239792"/>
                  <a:pt x="311774" y="172233"/>
                  <a:pt x="295953" y="91669"/>
                </a:cubicBezTo>
                <a:cubicBezTo>
                  <a:pt x="295953" y="88778"/>
                  <a:pt x="294515" y="83721"/>
                  <a:pt x="291998" y="82276"/>
                </a:cubicBezTo>
                <a:cubicBezTo>
                  <a:pt x="291638" y="82276"/>
                  <a:pt x="290919" y="81553"/>
                  <a:pt x="288402" y="82276"/>
                </a:cubicBezTo>
                <a:cubicBezTo>
                  <a:pt x="286964" y="83359"/>
                  <a:pt x="285885" y="92391"/>
                  <a:pt x="285525" y="99617"/>
                </a:cubicBezTo>
                <a:cubicBezTo>
                  <a:pt x="284087" y="114068"/>
                  <a:pt x="282649" y="135383"/>
                  <a:pt x="274378" y="164285"/>
                </a:cubicBezTo>
                <a:cubicBezTo>
                  <a:pt x="272580" y="176930"/>
                  <a:pt x="263231" y="196077"/>
                  <a:pt x="246331" y="220644"/>
                </a:cubicBezTo>
                <a:cubicBezTo>
                  <a:pt x="245612" y="222089"/>
                  <a:pt x="243814" y="222812"/>
                  <a:pt x="242376" y="222812"/>
                </a:cubicBezTo>
                <a:cubicBezTo>
                  <a:pt x="241297" y="222812"/>
                  <a:pt x="240578" y="222451"/>
                  <a:pt x="239859" y="221728"/>
                </a:cubicBezTo>
                <a:cubicBezTo>
                  <a:pt x="237701" y="220283"/>
                  <a:pt x="236982" y="217393"/>
                  <a:pt x="238780" y="215225"/>
                </a:cubicBezTo>
                <a:cubicBezTo>
                  <a:pt x="258916" y="185962"/>
                  <a:pt x="264310" y="170427"/>
                  <a:pt x="265029" y="162479"/>
                </a:cubicBezTo>
                <a:cubicBezTo>
                  <a:pt x="265748" y="155253"/>
                  <a:pt x="263231" y="153808"/>
                  <a:pt x="262153" y="153447"/>
                </a:cubicBezTo>
                <a:cubicBezTo>
                  <a:pt x="258197" y="150918"/>
                  <a:pt x="254961" y="150195"/>
                  <a:pt x="252084" y="150918"/>
                </a:cubicBezTo>
                <a:cubicBezTo>
                  <a:pt x="248489" y="152002"/>
                  <a:pt x="246691" y="155976"/>
                  <a:pt x="246691" y="155976"/>
                </a:cubicBezTo>
                <a:cubicBezTo>
                  <a:pt x="229431" y="190658"/>
                  <a:pt x="222239" y="195355"/>
                  <a:pt x="214329" y="200051"/>
                </a:cubicBezTo>
                <a:cubicBezTo>
                  <a:pt x="208216" y="204387"/>
                  <a:pt x="202103" y="208361"/>
                  <a:pt x="187720" y="231844"/>
                </a:cubicBezTo>
                <a:cubicBezTo>
                  <a:pt x="183405" y="238708"/>
                  <a:pt x="182326" y="246295"/>
                  <a:pt x="184484" y="253520"/>
                </a:cubicBezTo>
                <a:cubicBezTo>
                  <a:pt x="185203" y="256049"/>
                  <a:pt x="183764" y="258578"/>
                  <a:pt x="181247" y="259301"/>
                </a:cubicBezTo>
                <a:cubicBezTo>
                  <a:pt x="180888" y="259301"/>
                  <a:pt x="180528" y="259301"/>
                  <a:pt x="179809" y="259301"/>
                </a:cubicBezTo>
                <a:cubicBezTo>
                  <a:pt x="178011" y="259301"/>
                  <a:pt x="176213" y="258217"/>
                  <a:pt x="175494" y="256049"/>
                </a:cubicBezTo>
                <a:cubicBezTo>
                  <a:pt x="172977" y="246295"/>
                  <a:pt x="174056" y="235818"/>
                  <a:pt x="179450" y="227147"/>
                </a:cubicBezTo>
                <a:cubicBezTo>
                  <a:pt x="194911" y="201497"/>
                  <a:pt x="202463" y="196439"/>
                  <a:pt x="209295" y="192465"/>
                </a:cubicBezTo>
                <a:cubicBezTo>
                  <a:pt x="216127" y="188129"/>
                  <a:pt x="222239" y="184155"/>
                  <a:pt x="238421" y="151640"/>
                </a:cubicBezTo>
                <a:cubicBezTo>
                  <a:pt x="238421" y="151279"/>
                  <a:pt x="241657" y="145137"/>
                  <a:pt x="248489" y="142247"/>
                </a:cubicBezTo>
                <a:cubicBezTo>
                  <a:pt x="251725" y="129603"/>
                  <a:pt x="253163" y="118764"/>
                  <a:pt x="254242" y="109732"/>
                </a:cubicBezTo>
                <a:cubicBezTo>
                  <a:pt x="254961" y="100701"/>
                  <a:pt x="255680" y="93836"/>
                  <a:pt x="258197" y="88417"/>
                </a:cubicBezTo>
                <a:cubicBezTo>
                  <a:pt x="260714" y="83721"/>
                  <a:pt x="264670" y="80830"/>
                  <a:pt x="269344" y="79747"/>
                </a:cubicBezTo>
                <a:cubicBezTo>
                  <a:pt x="272580" y="79024"/>
                  <a:pt x="275457" y="79385"/>
                  <a:pt x="278693" y="80830"/>
                </a:cubicBezTo>
                <a:cubicBezTo>
                  <a:pt x="280132" y="77579"/>
                  <a:pt x="281929" y="75050"/>
                  <a:pt x="284806" y="73966"/>
                </a:cubicBezTo>
                <a:close/>
                <a:moveTo>
                  <a:pt x="12410" y="73966"/>
                </a:moveTo>
                <a:cubicBezTo>
                  <a:pt x="14568" y="72882"/>
                  <a:pt x="18523" y="71437"/>
                  <a:pt x="24276" y="73966"/>
                </a:cubicBezTo>
                <a:cubicBezTo>
                  <a:pt x="27153" y="75050"/>
                  <a:pt x="28591" y="77579"/>
                  <a:pt x="30030" y="80830"/>
                </a:cubicBezTo>
                <a:cubicBezTo>
                  <a:pt x="33266" y="79385"/>
                  <a:pt x="36502" y="79024"/>
                  <a:pt x="39738" y="79747"/>
                </a:cubicBezTo>
                <a:cubicBezTo>
                  <a:pt x="44413" y="80830"/>
                  <a:pt x="48009" y="83721"/>
                  <a:pt x="50526" y="88417"/>
                </a:cubicBezTo>
                <a:cubicBezTo>
                  <a:pt x="53402" y="93836"/>
                  <a:pt x="53762" y="100701"/>
                  <a:pt x="54841" y="109732"/>
                </a:cubicBezTo>
                <a:cubicBezTo>
                  <a:pt x="55919" y="118764"/>
                  <a:pt x="56998" y="129603"/>
                  <a:pt x="60234" y="142247"/>
                </a:cubicBezTo>
                <a:cubicBezTo>
                  <a:pt x="67426" y="145137"/>
                  <a:pt x="70302" y="151279"/>
                  <a:pt x="70662" y="152002"/>
                </a:cubicBezTo>
                <a:cubicBezTo>
                  <a:pt x="86843" y="184155"/>
                  <a:pt x="92956" y="188129"/>
                  <a:pt x="99428" y="192465"/>
                </a:cubicBezTo>
                <a:cubicBezTo>
                  <a:pt x="106260" y="196439"/>
                  <a:pt x="113811" y="201497"/>
                  <a:pt x="129633" y="227147"/>
                </a:cubicBezTo>
                <a:cubicBezTo>
                  <a:pt x="134667" y="235818"/>
                  <a:pt x="136106" y="246295"/>
                  <a:pt x="133589" y="256049"/>
                </a:cubicBezTo>
                <a:cubicBezTo>
                  <a:pt x="132869" y="258217"/>
                  <a:pt x="131071" y="259301"/>
                  <a:pt x="128914" y="259301"/>
                </a:cubicBezTo>
                <a:cubicBezTo>
                  <a:pt x="128554" y="259301"/>
                  <a:pt x="127835" y="259301"/>
                  <a:pt x="127475" y="259301"/>
                </a:cubicBezTo>
                <a:cubicBezTo>
                  <a:pt x="125318" y="258578"/>
                  <a:pt x="123880" y="256049"/>
                  <a:pt x="124239" y="253520"/>
                </a:cubicBezTo>
                <a:cubicBezTo>
                  <a:pt x="126397" y="246295"/>
                  <a:pt x="125318" y="238708"/>
                  <a:pt x="121363" y="231844"/>
                </a:cubicBezTo>
                <a:cubicBezTo>
                  <a:pt x="106979" y="208361"/>
                  <a:pt x="100867" y="204387"/>
                  <a:pt x="94754" y="200051"/>
                </a:cubicBezTo>
                <a:cubicBezTo>
                  <a:pt x="86483" y="195355"/>
                  <a:pt x="79651" y="190658"/>
                  <a:pt x="62392" y="155976"/>
                </a:cubicBezTo>
                <a:cubicBezTo>
                  <a:pt x="62032" y="155976"/>
                  <a:pt x="60594" y="152002"/>
                  <a:pt x="56638" y="150918"/>
                </a:cubicBezTo>
                <a:cubicBezTo>
                  <a:pt x="53762" y="150195"/>
                  <a:pt x="50526" y="150918"/>
                  <a:pt x="46570" y="153447"/>
                </a:cubicBezTo>
                <a:cubicBezTo>
                  <a:pt x="45851" y="153808"/>
                  <a:pt x="42975" y="155253"/>
                  <a:pt x="43694" y="162479"/>
                </a:cubicBezTo>
                <a:cubicBezTo>
                  <a:pt x="44413" y="170427"/>
                  <a:pt x="49806" y="185962"/>
                  <a:pt x="70302" y="215225"/>
                </a:cubicBezTo>
                <a:cubicBezTo>
                  <a:pt x="71741" y="217393"/>
                  <a:pt x="71381" y="220283"/>
                  <a:pt x="69224" y="221728"/>
                </a:cubicBezTo>
                <a:cubicBezTo>
                  <a:pt x="68145" y="222451"/>
                  <a:pt x="67426" y="222812"/>
                  <a:pt x="66707" y="222812"/>
                </a:cubicBezTo>
                <a:cubicBezTo>
                  <a:pt x="64909" y="222812"/>
                  <a:pt x="63470" y="222089"/>
                  <a:pt x="62751" y="220644"/>
                </a:cubicBezTo>
                <a:cubicBezTo>
                  <a:pt x="45851" y="196077"/>
                  <a:pt x="36143" y="176930"/>
                  <a:pt x="34704" y="164285"/>
                </a:cubicBezTo>
                <a:cubicBezTo>
                  <a:pt x="26074" y="135383"/>
                  <a:pt x="24636" y="114068"/>
                  <a:pt x="23557" y="99617"/>
                </a:cubicBezTo>
                <a:cubicBezTo>
                  <a:pt x="22838" y="92391"/>
                  <a:pt x="22119" y="83359"/>
                  <a:pt x="20681" y="82276"/>
                </a:cubicBezTo>
                <a:cubicBezTo>
                  <a:pt x="18164" y="81553"/>
                  <a:pt x="17444" y="82276"/>
                  <a:pt x="17085" y="82276"/>
                </a:cubicBezTo>
                <a:cubicBezTo>
                  <a:pt x="14208" y="83721"/>
                  <a:pt x="13130" y="88778"/>
                  <a:pt x="12770" y="91307"/>
                </a:cubicBezTo>
                <a:cubicBezTo>
                  <a:pt x="-2692" y="172233"/>
                  <a:pt x="40457" y="239792"/>
                  <a:pt x="67426" y="272668"/>
                </a:cubicBezTo>
                <a:cubicBezTo>
                  <a:pt x="69943" y="275558"/>
                  <a:pt x="73179" y="278087"/>
                  <a:pt x="77134" y="279532"/>
                </a:cubicBezTo>
                <a:cubicBezTo>
                  <a:pt x="79292" y="280255"/>
                  <a:pt x="80730" y="283145"/>
                  <a:pt x="79651" y="285312"/>
                </a:cubicBezTo>
                <a:cubicBezTo>
                  <a:pt x="79292" y="287480"/>
                  <a:pt x="77494" y="288564"/>
                  <a:pt x="75337" y="288564"/>
                </a:cubicBezTo>
                <a:cubicBezTo>
                  <a:pt x="74977" y="288564"/>
                  <a:pt x="74258" y="288564"/>
                  <a:pt x="73898" y="288203"/>
                </a:cubicBezTo>
                <a:cubicBezTo>
                  <a:pt x="68505" y="286396"/>
                  <a:pt x="63830" y="282784"/>
                  <a:pt x="60234" y="278448"/>
                </a:cubicBezTo>
                <a:cubicBezTo>
                  <a:pt x="32187" y="244488"/>
                  <a:pt x="-12760" y="174401"/>
                  <a:pt x="3421" y="89501"/>
                </a:cubicBezTo>
                <a:cubicBezTo>
                  <a:pt x="3421" y="88778"/>
                  <a:pt x="5219" y="78301"/>
                  <a:pt x="12410" y="73966"/>
                </a:cubicBezTo>
                <a:close/>
                <a:moveTo>
                  <a:pt x="200641" y="44664"/>
                </a:moveTo>
                <a:cubicBezTo>
                  <a:pt x="202426" y="46105"/>
                  <a:pt x="202783" y="48988"/>
                  <a:pt x="200998" y="51150"/>
                </a:cubicBezTo>
                <a:lnTo>
                  <a:pt x="158515" y="99798"/>
                </a:lnTo>
                <a:cubicBezTo>
                  <a:pt x="157444" y="100519"/>
                  <a:pt x="156373" y="101240"/>
                  <a:pt x="154945" y="101240"/>
                </a:cubicBezTo>
                <a:cubicBezTo>
                  <a:pt x="153517" y="101240"/>
                  <a:pt x="152446" y="100880"/>
                  <a:pt x="151732" y="99798"/>
                </a:cubicBezTo>
                <a:lnTo>
                  <a:pt x="130312" y="77456"/>
                </a:lnTo>
                <a:cubicBezTo>
                  <a:pt x="128527" y="75655"/>
                  <a:pt x="128527" y="72772"/>
                  <a:pt x="130312" y="70970"/>
                </a:cubicBezTo>
                <a:cubicBezTo>
                  <a:pt x="132454" y="69168"/>
                  <a:pt x="135310" y="69168"/>
                  <a:pt x="137095" y="70970"/>
                </a:cubicBezTo>
                <a:lnTo>
                  <a:pt x="154945" y="89709"/>
                </a:lnTo>
                <a:lnTo>
                  <a:pt x="194215" y="45024"/>
                </a:lnTo>
                <a:cubicBezTo>
                  <a:pt x="196000" y="43223"/>
                  <a:pt x="198856" y="42862"/>
                  <a:pt x="200641" y="44664"/>
                </a:cubicBezTo>
                <a:close/>
                <a:moveTo>
                  <a:pt x="118982" y="9367"/>
                </a:moveTo>
                <a:cubicBezTo>
                  <a:pt x="98064" y="9367"/>
                  <a:pt x="80754" y="26661"/>
                  <a:pt x="80754" y="47918"/>
                </a:cubicBezTo>
                <a:cubicBezTo>
                  <a:pt x="80754" y="90431"/>
                  <a:pt x="142785" y="133305"/>
                  <a:pt x="156128" y="141592"/>
                </a:cubicBezTo>
                <a:cubicBezTo>
                  <a:pt x="169111" y="133305"/>
                  <a:pt x="231503" y="90431"/>
                  <a:pt x="231503" y="47918"/>
                </a:cubicBezTo>
                <a:cubicBezTo>
                  <a:pt x="231503" y="26661"/>
                  <a:pt x="214192" y="9367"/>
                  <a:pt x="193275" y="9367"/>
                </a:cubicBezTo>
                <a:cubicBezTo>
                  <a:pt x="179570" y="9367"/>
                  <a:pt x="166948" y="16573"/>
                  <a:pt x="160095" y="28462"/>
                </a:cubicBezTo>
                <a:cubicBezTo>
                  <a:pt x="158292" y="31344"/>
                  <a:pt x="153604" y="31344"/>
                  <a:pt x="152161" y="28462"/>
                </a:cubicBezTo>
                <a:cubicBezTo>
                  <a:pt x="144948" y="16573"/>
                  <a:pt x="132326" y="9367"/>
                  <a:pt x="118982" y="9367"/>
                </a:cubicBezTo>
                <a:close/>
                <a:moveTo>
                  <a:pt x="118982" y="0"/>
                </a:moveTo>
                <a:cubicBezTo>
                  <a:pt x="133408" y="0"/>
                  <a:pt x="147112" y="6845"/>
                  <a:pt x="156128" y="18014"/>
                </a:cubicBezTo>
                <a:cubicBezTo>
                  <a:pt x="165144" y="6845"/>
                  <a:pt x="178849" y="0"/>
                  <a:pt x="193275" y="0"/>
                </a:cubicBezTo>
                <a:cubicBezTo>
                  <a:pt x="219241" y="0"/>
                  <a:pt x="240880" y="21617"/>
                  <a:pt x="240880" y="47918"/>
                </a:cubicBezTo>
                <a:cubicBezTo>
                  <a:pt x="240880" y="100519"/>
                  <a:pt x="161899" y="149518"/>
                  <a:pt x="158292" y="151319"/>
                </a:cubicBezTo>
                <a:cubicBezTo>
                  <a:pt x="157932" y="151680"/>
                  <a:pt x="156850" y="152040"/>
                  <a:pt x="156128" y="152040"/>
                </a:cubicBezTo>
                <a:cubicBezTo>
                  <a:pt x="155407" y="152040"/>
                  <a:pt x="154325" y="151680"/>
                  <a:pt x="153604" y="151319"/>
                </a:cubicBezTo>
                <a:cubicBezTo>
                  <a:pt x="149997" y="149518"/>
                  <a:pt x="71377" y="100519"/>
                  <a:pt x="71377" y="47918"/>
                </a:cubicBezTo>
                <a:cubicBezTo>
                  <a:pt x="71377" y="21617"/>
                  <a:pt x="92655" y="0"/>
                  <a:pt x="1189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29" name="Freeform 439">
            <a:extLst>
              <a:ext uri="{FF2B5EF4-FFF2-40B4-BE49-F238E27FC236}">
                <a16:creationId xmlns:a16="http://schemas.microsoft.com/office/drawing/2014/main" xmlns="" id="{4440DD2C-398F-2E4B-9429-56BA31FF1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853" y="2300722"/>
            <a:ext cx="435705" cy="406508"/>
          </a:xfrm>
          <a:custGeom>
            <a:avLst/>
            <a:gdLst>
              <a:gd name="T0" fmla="*/ 172292 w 308662"/>
              <a:gd name="T1" fmla="*/ 149378 h 286526"/>
              <a:gd name="T2" fmla="*/ 191119 w 308662"/>
              <a:gd name="T3" fmla="*/ 149378 h 286526"/>
              <a:gd name="T4" fmla="*/ 153809 w 308662"/>
              <a:gd name="T5" fmla="*/ 138051 h 286526"/>
              <a:gd name="T6" fmla="*/ 153809 w 308662"/>
              <a:gd name="T7" fmla="*/ 147875 h 286526"/>
              <a:gd name="T8" fmla="*/ 153809 w 308662"/>
              <a:gd name="T9" fmla="*/ 204278 h 286526"/>
              <a:gd name="T10" fmla="*/ 186379 w 308662"/>
              <a:gd name="T11" fmla="*/ 171164 h 286526"/>
              <a:gd name="T12" fmla="*/ 153809 w 308662"/>
              <a:gd name="T13" fmla="*/ 214102 h 286526"/>
              <a:gd name="T14" fmla="*/ 153809 w 308662"/>
              <a:gd name="T15" fmla="*/ 138051 h 286526"/>
              <a:gd name="T16" fmla="*/ 200532 w 308662"/>
              <a:gd name="T17" fmla="*/ 149378 h 286526"/>
              <a:gd name="T18" fmla="*/ 162879 w 308662"/>
              <a:gd name="T19" fmla="*/ 149378 h 286526"/>
              <a:gd name="T20" fmla="*/ 153196 w 308662"/>
              <a:gd name="T21" fmla="*/ 91883 h 286526"/>
              <a:gd name="T22" fmla="*/ 153196 w 308662"/>
              <a:gd name="T23" fmla="*/ 261864 h 286526"/>
              <a:gd name="T24" fmla="*/ 74437 w 308662"/>
              <a:gd name="T25" fmla="*/ 171981 h 286526"/>
              <a:gd name="T26" fmla="*/ 153196 w 308662"/>
              <a:gd name="T27" fmla="*/ 252441 h 286526"/>
              <a:gd name="T28" fmla="*/ 153196 w 308662"/>
              <a:gd name="T29" fmla="*/ 101307 h 286526"/>
              <a:gd name="T30" fmla="*/ 153196 w 308662"/>
              <a:gd name="T31" fmla="*/ 91883 h 286526"/>
              <a:gd name="T32" fmla="*/ 94592 w 308662"/>
              <a:gd name="T33" fmla="*/ 72487 h 286526"/>
              <a:gd name="T34" fmla="*/ 72416 w 308662"/>
              <a:gd name="T35" fmla="*/ 128138 h 286526"/>
              <a:gd name="T36" fmla="*/ 72416 w 308662"/>
              <a:gd name="T37" fmla="*/ 118742 h 286526"/>
              <a:gd name="T38" fmla="*/ 86496 w 308662"/>
              <a:gd name="T39" fmla="*/ 77546 h 286526"/>
              <a:gd name="T40" fmla="*/ 153808 w 308662"/>
              <a:gd name="T41" fmla="*/ 66411 h 286526"/>
              <a:gd name="T42" fmla="*/ 307167 w 308662"/>
              <a:gd name="T43" fmla="*/ 179225 h 286526"/>
              <a:gd name="T44" fmla="*/ 808 w 308662"/>
              <a:gd name="T45" fmla="*/ 179225 h 286526"/>
              <a:gd name="T46" fmla="*/ 16252 w 308662"/>
              <a:gd name="T47" fmla="*/ 152467 h 286526"/>
              <a:gd name="T48" fmla="*/ 23794 w 308662"/>
              <a:gd name="T49" fmla="*/ 158253 h 286526"/>
              <a:gd name="T50" fmla="*/ 153808 w 308662"/>
              <a:gd name="T51" fmla="*/ 277935 h 286526"/>
              <a:gd name="T52" fmla="*/ 153808 w 308662"/>
              <a:gd name="T53" fmla="*/ 75813 h 286526"/>
              <a:gd name="T54" fmla="*/ 141238 w 308662"/>
              <a:gd name="T55" fmla="*/ 71836 h 286526"/>
              <a:gd name="T56" fmla="*/ 153808 w 308662"/>
              <a:gd name="T57" fmla="*/ 66411 h 286526"/>
              <a:gd name="T58" fmla="*/ 23334 w 308662"/>
              <a:gd name="T59" fmla="*/ 99410 h 286526"/>
              <a:gd name="T60" fmla="*/ 121492 w 308662"/>
              <a:gd name="T61" fmla="*/ 99410 h 286526"/>
              <a:gd name="T62" fmla="*/ 68997 w 308662"/>
              <a:gd name="T63" fmla="*/ 1357 h 286526"/>
              <a:gd name="T64" fmla="*/ 130840 w 308662"/>
              <a:gd name="T65" fmla="*/ 99410 h 286526"/>
              <a:gd name="T66" fmla="*/ 13986 w 308662"/>
              <a:gd name="T67" fmla="*/ 99410 h 28652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08662" h="286526">
                <a:moveTo>
                  <a:pt x="182474" y="139159"/>
                </a:moveTo>
                <a:cubicBezTo>
                  <a:pt x="177031" y="139159"/>
                  <a:pt x="172676" y="143513"/>
                  <a:pt x="172676" y="148956"/>
                </a:cubicBezTo>
                <a:cubicBezTo>
                  <a:pt x="172676" y="154036"/>
                  <a:pt x="177031" y="158027"/>
                  <a:pt x="182474" y="158027"/>
                </a:cubicBezTo>
                <a:cubicBezTo>
                  <a:pt x="187554" y="158027"/>
                  <a:pt x="191545" y="154036"/>
                  <a:pt x="191545" y="148956"/>
                </a:cubicBezTo>
                <a:cubicBezTo>
                  <a:pt x="191545" y="143513"/>
                  <a:pt x="187554" y="139159"/>
                  <a:pt x="182474" y="139159"/>
                </a:cubicBezTo>
                <a:close/>
                <a:moveTo>
                  <a:pt x="154152" y="137661"/>
                </a:moveTo>
                <a:cubicBezTo>
                  <a:pt x="157022" y="137661"/>
                  <a:pt x="158816" y="139838"/>
                  <a:pt x="158816" y="142741"/>
                </a:cubicBezTo>
                <a:cubicBezTo>
                  <a:pt x="158816" y="145281"/>
                  <a:pt x="157022" y="147458"/>
                  <a:pt x="154152" y="147458"/>
                </a:cubicBezTo>
                <a:cubicBezTo>
                  <a:pt x="139087" y="147458"/>
                  <a:pt x="126173" y="159796"/>
                  <a:pt x="126173" y="175761"/>
                </a:cubicBezTo>
                <a:cubicBezTo>
                  <a:pt x="126173" y="191364"/>
                  <a:pt x="139087" y="203701"/>
                  <a:pt x="154152" y="203701"/>
                </a:cubicBezTo>
                <a:cubicBezTo>
                  <a:pt x="169577" y="203701"/>
                  <a:pt x="182491" y="191364"/>
                  <a:pt x="182491" y="175761"/>
                </a:cubicBezTo>
                <a:cubicBezTo>
                  <a:pt x="182491" y="172858"/>
                  <a:pt x="184284" y="170681"/>
                  <a:pt x="186795" y="170681"/>
                </a:cubicBezTo>
                <a:cubicBezTo>
                  <a:pt x="189665" y="170681"/>
                  <a:pt x="191458" y="172858"/>
                  <a:pt x="191458" y="175761"/>
                </a:cubicBezTo>
                <a:cubicBezTo>
                  <a:pt x="191458" y="196444"/>
                  <a:pt x="174958" y="213498"/>
                  <a:pt x="154152" y="213498"/>
                </a:cubicBezTo>
                <a:cubicBezTo>
                  <a:pt x="133706" y="213498"/>
                  <a:pt x="117205" y="196444"/>
                  <a:pt x="117205" y="175761"/>
                </a:cubicBezTo>
                <a:cubicBezTo>
                  <a:pt x="117205" y="154716"/>
                  <a:pt x="133706" y="137661"/>
                  <a:pt x="154152" y="137661"/>
                </a:cubicBezTo>
                <a:close/>
                <a:moveTo>
                  <a:pt x="182474" y="129724"/>
                </a:moveTo>
                <a:cubicBezTo>
                  <a:pt x="192634" y="129724"/>
                  <a:pt x="200979" y="138433"/>
                  <a:pt x="200979" y="148956"/>
                </a:cubicBezTo>
                <a:cubicBezTo>
                  <a:pt x="200979" y="159116"/>
                  <a:pt x="192634" y="167461"/>
                  <a:pt x="182474" y="167461"/>
                </a:cubicBezTo>
                <a:cubicBezTo>
                  <a:pt x="171951" y="167461"/>
                  <a:pt x="163242" y="159116"/>
                  <a:pt x="163242" y="148956"/>
                </a:cubicBezTo>
                <a:cubicBezTo>
                  <a:pt x="163242" y="138433"/>
                  <a:pt x="171951" y="129724"/>
                  <a:pt x="182474" y="129724"/>
                </a:cubicBezTo>
                <a:close/>
                <a:moveTo>
                  <a:pt x="153538" y="91624"/>
                </a:moveTo>
                <a:cubicBezTo>
                  <a:pt x="200182" y="91624"/>
                  <a:pt x="237496" y="129934"/>
                  <a:pt x="237496" y="176555"/>
                </a:cubicBezTo>
                <a:cubicBezTo>
                  <a:pt x="237496" y="222816"/>
                  <a:pt x="200182" y="261125"/>
                  <a:pt x="153538" y="261125"/>
                </a:cubicBezTo>
                <a:cubicBezTo>
                  <a:pt x="107254" y="261125"/>
                  <a:pt x="69580" y="222816"/>
                  <a:pt x="69580" y="176555"/>
                </a:cubicBezTo>
                <a:cubicBezTo>
                  <a:pt x="69580" y="173664"/>
                  <a:pt x="71733" y="171496"/>
                  <a:pt x="74603" y="171496"/>
                </a:cubicBezTo>
                <a:cubicBezTo>
                  <a:pt x="77115" y="171496"/>
                  <a:pt x="79268" y="173664"/>
                  <a:pt x="79268" y="176555"/>
                </a:cubicBezTo>
                <a:cubicBezTo>
                  <a:pt x="79268" y="217756"/>
                  <a:pt x="112636" y="251728"/>
                  <a:pt x="153538" y="251728"/>
                </a:cubicBezTo>
                <a:cubicBezTo>
                  <a:pt x="194800" y="251728"/>
                  <a:pt x="228526" y="217756"/>
                  <a:pt x="228526" y="176555"/>
                </a:cubicBezTo>
                <a:cubicBezTo>
                  <a:pt x="228526" y="134993"/>
                  <a:pt x="194800" y="101021"/>
                  <a:pt x="153538" y="101021"/>
                </a:cubicBezTo>
                <a:cubicBezTo>
                  <a:pt x="151027" y="101021"/>
                  <a:pt x="149233" y="98852"/>
                  <a:pt x="149233" y="96323"/>
                </a:cubicBezTo>
                <a:cubicBezTo>
                  <a:pt x="149233" y="93793"/>
                  <a:pt x="151027" y="91624"/>
                  <a:pt x="153538" y="91624"/>
                </a:cubicBezTo>
                <a:close/>
                <a:moveTo>
                  <a:pt x="88453" y="70841"/>
                </a:moveTo>
                <a:cubicBezTo>
                  <a:pt x="90570" y="69399"/>
                  <a:pt x="93392" y="70120"/>
                  <a:pt x="94803" y="72282"/>
                </a:cubicBezTo>
                <a:cubicBezTo>
                  <a:pt x="100095" y="81651"/>
                  <a:pt x="102564" y="89579"/>
                  <a:pt x="102564" y="96786"/>
                </a:cubicBezTo>
                <a:cubicBezTo>
                  <a:pt x="102564" y="113722"/>
                  <a:pt x="88806" y="127776"/>
                  <a:pt x="72578" y="127776"/>
                </a:cubicBezTo>
                <a:cubicBezTo>
                  <a:pt x="69756" y="127776"/>
                  <a:pt x="67992" y="125614"/>
                  <a:pt x="67992" y="123091"/>
                </a:cubicBezTo>
                <a:cubicBezTo>
                  <a:pt x="67992" y="120209"/>
                  <a:pt x="69756" y="118407"/>
                  <a:pt x="72578" y="118407"/>
                </a:cubicBezTo>
                <a:cubicBezTo>
                  <a:pt x="84220" y="118407"/>
                  <a:pt x="93392" y="108677"/>
                  <a:pt x="93392" y="96786"/>
                </a:cubicBezTo>
                <a:cubicBezTo>
                  <a:pt x="93392" y="91381"/>
                  <a:pt x="91275" y="84534"/>
                  <a:pt x="86689" y="77327"/>
                </a:cubicBezTo>
                <a:cubicBezTo>
                  <a:pt x="85278" y="74804"/>
                  <a:pt x="86337" y="71922"/>
                  <a:pt x="88453" y="70841"/>
                </a:cubicBezTo>
                <a:close/>
                <a:moveTo>
                  <a:pt x="154151" y="66224"/>
                </a:moveTo>
                <a:cubicBezTo>
                  <a:pt x="238741" y="66224"/>
                  <a:pt x="305333" y="169344"/>
                  <a:pt x="307852" y="174031"/>
                </a:cubicBezTo>
                <a:cubicBezTo>
                  <a:pt x="308932" y="175474"/>
                  <a:pt x="308932" y="177276"/>
                  <a:pt x="307852" y="178719"/>
                </a:cubicBezTo>
                <a:cubicBezTo>
                  <a:pt x="305333" y="183406"/>
                  <a:pt x="238741" y="286526"/>
                  <a:pt x="154151" y="286526"/>
                </a:cubicBezTo>
                <a:cubicBezTo>
                  <a:pt x="69922" y="286526"/>
                  <a:pt x="3329" y="183406"/>
                  <a:pt x="810" y="178719"/>
                </a:cubicBezTo>
                <a:cubicBezTo>
                  <a:pt x="-270" y="177276"/>
                  <a:pt x="-270" y="175474"/>
                  <a:pt x="810" y="174031"/>
                </a:cubicBezTo>
                <a:cubicBezTo>
                  <a:pt x="810" y="173671"/>
                  <a:pt x="6569" y="164657"/>
                  <a:pt x="16288" y="152037"/>
                </a:cubicBezTo>
                <a:cubicBezTo>
                  <a:pt x="18088" y="149874"/>
                  <a:pt x="21327" y="149513"/>
                  <a:pt x="23127" y="151316"/>
                </a:cubicBezTo>
                <a:cubicBezTo>
                  <a:pt x="25287" y="153119"/>
                  <a:pt x="25287" y="156003"/>
                  <a:pt x="23847" y="157806"/>
                </a:cubicBezTo>
                <a:cubicBezTo>
                  <a:pt x="17008" y="166099"/>
                  <a:pt x="12328" y="172950"/>
                  <a:pt x="10169" y="176195"/>
                </a:cubicBezTo>
                <a:cubicBezTo>
                  <a:pt x="20967" y="192059"/>
                  <a:pt x="82160" y="277151"/>
                  <a:pt x="154151" y="277151"/>
                </a:cubicBezTo>
                <a:cubicBezTo>
                  <a:pt x="226502" y="277151"/>
                  <a:pt x="287695" y="192059"/>
                  <a:pt x="298493" y="176555"/>
                </a:cubicBezTo>
                <a:cubicBezTo>
                  <a:pt x="287695" y="160691"/>
                  <a:pt x="226502" y="75599"/>
                  <a:pt x="154151" y="75599"/>
                </a:cubicBezTo>
                <a:cubicBezTo>
                  <a:pt x="151631" y="75599"/>
                  <a:pt x="149472" y="75599"/>
                  <a:pt x="146592" y="75959"/>
                </a:cubicBezTo>
                <a:cubicBezTo>
                  <a:pt x="144072" y="75959"/>
                  <a:pt x="141913" y="74157"/>
                  <a:pt x="141553" y="71633"/>
                </a:cubicBezTo>
                <a:cubicBezTo>
                  <a:pt x="141553" y="69108"/>
                  <a:pt x="143353" y="66945"/>
                  <a:pt x="145872" y="66584"/>
                </a:cubicBezTo>
                <a:cubicBezTo>
                  <a:pt x="148752" y="66224"/>
                  <a:pt x="151631" y="66224"/>
                  <a:pt x="154151" y="66224"/>
                </a:cubicBezTo>
                <a:close/>
                <a:moveTo>
                  <a:pt x="72755" y="11094"/>
                </a:moveTo>
                <a:cubicBezTo>
                  <a:pt x="61223" y="23000"/>
                  <a:pt x="23386" y="64853"/>
                  <a:pt x="23386" y="99129"/>
                </a:cubicBezTo>
                <a:cubicBezTo>
                  <a:pt x="23386" y="126549"/>
                  <a:pt x="45368" y="148558"/>
                  <a:pt x="72755" y="148558"/>
                </a:cubicBezTo>
                <a:cubicBezTo>
                  <a:pt x="99781" y="148558"/>
                  <a:pt x="121763" y="126549"/>
                  <a:pt x="121763" y="99129"/>
                </a:cubicBezTo>
                <a:cubicBezTo>
                  <a:pt x="121763" y="64853"/>
                  <a:pt x="83926" y="23000"/>
                  <a:pt x="72755" y="11094"/>
                </a:cubicBezTo>
                <a:close/>
                <a:moveTo>
                  <a:pt x="69151" y="1353"/>
                </a:moveTo>
                <a:cubicBezTo>
                  <a:pt x="70953" y="-451"/>
                  <a:pt x="73836" y="-451"/>
                  <a:pt x="75637" y="1353"/>
                </a:cubicBezTo>
                <a:cubicBezTo>
                  <a:pt x="78160" y="3518"/>
                  <a:pt x="131132" y="54750"/>
                  <a:pt x="131132" y="99129"/>
                </a:cubicBezTo>
                <a:cubicBezTo>
                  <a:pt x="131132" y="131600"/>
                  <a:pt x="104826" y="157938"/>
                  <a:pt x="72755" y="157938"/>
                </a:cubicBezTo>
                <a:cubicBezTo>
                  <a:pt x="40323" y="157938"/>
                  <a:pt x="14017" y="131600"/>
                  <a:pt x="14017" y="99129"/>
                </a:cubicBezTo>
                <a:cubicBezTo>
                  <a:pt x="14017" y="54750"/>
                  <a:pt x="66989" y="3518"/>
                  <a:pt x="69151" y="1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30" name="Freeform 440">
            <a:extLst>
              <a:ext uri="{FF2B5EF4-FFF2-40B4-BE49-F238E27FC236}">
                <a16:creationId xmlns:a16="http://schemas.microsoft.com/office/drawing/2014/main" xmlns="" id="{38234A07-8869-194C-8076-01D891E9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199" y="3272489"/>
            <a:ext cx="426721" cy="437951"/>
          </a:xfrm>
          <a:custGeom>
            <a:avLst/>
            <a:gdLst>
              <a:gd name="T0" fmla="*/ 207414 w 301265"/>
              <a:gd name="T1" fmla="*/ 98784 h 309203"/>
              <a:gd name="T2" fmla="*/ 202734 w 301265"/>
              <a:gd name="T3" fmla="*/ 127940 h 309203"/>
              <a:gd name="T4" fmla="*/ 174656 w 301265"/>
              <a:gd name="T5" fmla="*/ 131180 h 309203"/>
              <a:gd name="T6" fmla="*/ 178257 w 301265"/>
              <a:gd name="T7" fmla="*/ 147018 h 309203"/>
              <a:gd name="T8" fmla="*/ 207414 w 301265"/>
              <a:gd name="T9" fmla="*/ 151697 h 309203"/>
              <a:gd name="T10" fmla="*/ 210653 w 301265"/>
              <a:gd name="T11" fmla="*/ 179415 h 309203"/>
              <a:gd name="T12" fmla="*/ 226492 w 301265"/>
              <a:gd name="T13" fmla="*/ 176175 h 309203"/>
              <a:gd name="T14" fmla="*/ 230811 w 301265"/>
              <a:gd name="T15" fmla="*/ 147018 h 309203"/>
              <a:gd name="T16" fmla="*/ 258890 w 301265"/>
              <a:gd name="T17" fmla="*/ 143778 h 309203"/>
              <a:gd name="T18" fmla="*/ 255650 w 301265"/>
              <a:gd name="T19" fmla="*/ 127940 h 309203"/>
              <a:gd name="T20" fmla="*/ 226492 w 301265"/>
              <a:gd name="T21" fmla="*/ 123260 h 309203"/>
              <a:gd name="T22" fmla="*/ 222893 w 301265"/>
              <a:gd name="T23" fmla="*/ 95544 h 309203"/>
              <a:gd name="T24" fmla="*/ 210653 w 301265"/>
              <a:gd name="T25" fmla="*/ 85825 h 309203"/>
              <a:gd name="T26" fmla="*/ 235491 w 301265"/>
              <a:gd name="T27" fmla="*/ 98784 h 309203"/>
              <a:gd name="T28" fmla="*/ 255650 w 301265"/>
              <a:gd name="T29" fmla="*/ 118581 h 309203"/>
              <a:gd name="T30" fmla="*/ 268249 w 301265"/>
              <a:gd name="T31" fmla="*/ 143778 h 309203"/>
              <a:gd name="T32" fmla="*/ 235491 w 301265"/>
              <a:gd name="T33" fmla="*/ 156377 h 309203"/>
              <a:gd name="T34" fmla="*/ 222893 w 301265"/>
              <a:gd name="T35" fmla="*/ 188774 h 309203"/>
              <a:gd name="T36" fmla="*/ 197695 w 301265"/>
              <a:gd name="T37" fmla="*/ 176175 h 309203"/>
              <a:gd name="T38" fmla="*/ 178257 w 301265"/>
              <a:gd name="T39" fmla="*/ 156377 h 309203"/>
              <a:gd name="T40" fmla="*/ 165297 w 301265"/>
              <a:gd name="T41" fmla="*/ 131180 h 309203"/>
              <a:gd name="T42" fmla="*/ 197695 w 301265"/>
              <a:gd name="T43" fmla="*/ 118581 h 309203"/>
              <a:gd name="T44" fmla="*/ 210653 w 301265"/>
              <a:gd name="T45" fmla="*/ 85825 h 309203"/>
              <a:gd name="T46" fmla="*/ 73602 w 301265"/>
              <a:gd name="T47" fmla="*/ 54841 h 309203"/>
              <a:gd name="T48" fmla="*/ 92725 w 301265"/>
              <a:gd name="T49" fmla="*/ 240651 h 309203"/>
              <a:gd name="T50" fmla="*/ 135659 w 301265"/>
              <a:gd name="T51" fmla="*/ 221168 h 309203"/>
              <a:gd name="T52" fmla="*/ 115815 w 301265"/>
              <a:gd name="T53" fmla="*/ 35358 h 309203"/>
              <a:gd name="T54" fmla="*/ 58809 w 301265"/>
              <a:gd name="T55" fmla="*/ 0 h 309203"/>
              <a:gd name="T56" fmla="*/ 301625 w 301265"/>
              <a:gd name="T57" fmla="*/ 23451 h 309203"/>
              <a:gd name="T58" fmla="*/ 278173 w 301265"/>
              <a:gd name="T59" fmla="*/ 276009 h 309203"/>
              <a:gd name="T60" fmla="*/ 124475 w 301265"/>
              <a:gd name="T61" fmla="*/ 271319 h 309203"/>
              <a:gd name="T62" fmla="*/ 278173 w 301265"/>
              <a:gd name="T63" fmla="*/ 266628 h 309203"/>
              <a:gd name="T64" fmla="*/ 292605 w 301265"/>
              <a:gd name="T65" fmla="*/ 23451 h 309203"/>
              <a:gd name="T66" fmla="*/ 58809 w 301265"/>
              <a:gd name="T67" fmla="*/ 9381 h 309203"/>
              <a:gd name="T68" fmla="*/ 44738 w 301265"/>
              <a:gd name="T69" fmla="*/ 252557 h 309203"/>
              <a:gd name="T70" fmla="*/ 82261 w 301265"/>
              <a:gd name="T71" fmla="*/ 266628 h 309203"/>
              <a:gd name="T72" fmla="*/ 82261 w 301265"/>
              <a:gd name="T73" fmla="*/ 276009 h 309203"/>
              <a:gd name="T74" fmla="*/ 35358 w 301265"/>
              <a:gd name="T75" fmla="*/ 252557 h 309203"/>
              <a:gd name="T76" fmla="*/ 9020 w 301265"/>
              <a:gd name="T77" fmla="*/ 218282 h 309203"/>
              <a:gd name="T78" fmla="*/ 40048 w 301265"/>
              <a:gd name="T79" fmla="*/ 300182 h 309203"/>
              <a:gd name="T80" fmla="*/ 101023 w 301265"/>
              <a:gd name="T81" fmla="*/ 269514 h 309203"/>
              <a:gd name="T82" fmla="*/ 92725 w 301265"/>
              <a:gd name="T83" fmla="*/ 250392 h 309203"/>
              <a:gd name="T84" fmla="*/ 63860 w 301265"/>
              <a:gd name="T85" fmla="*/ 54841 h 309203"/>
              <a:gd name="T86" fmla="*/ 115815 w 301265"/>
              <a:gd name="T87" fmla="*/ 25616 h 309203"/>
              <a:gd name="T88" fmla="*/ 144679 w 301265"/>
              <a:gd name="T89" fmla="*/ 221168 h 309203"/>
              <a:gd name="T90" fmla="*/ 110403 w 301265"/>
              <a:gd name="T91" fmla="*/ 250392 h 309203"/>
              <a:gd name="T92" fmla="*/ 70355 w 301265"/>
              <a:gd name="T93" fmla="*/ 309563 h 309203"/>
              <a:gd name="T94" fmla="*/ 0 w 301265"/>
              <a:gd name="T95" fmla="*/ 269514 h 309203"/>
              <a:gd name="T96" fmla="*/ 35358 w 301265"/>
              <a:gd name="T97" fmla="*/ 178233 h 309203"/>
              <a:gd name="T98" fmla="*/ 58809 w 301265"/>
              <a:gd name="T99" fmla="*/ 0 h 309203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01265" h="309203">
                <a:moveTo>
                  <a:pt x="210402" y="95433"/>
                </a:moveTo>
                <a:cubicBezTo>
                  <a:pt x="208604" y="95433"/>
                  <a:pt x="207166" y="96871"/>
                  <a:pt x="207166" y="98669"/>
                </a:cubicBezTo>
                <a:lnTo>
                  <a:pt x="207166" y="123117"/>
                </a:lnTo>
                <a:cubicBezTo>
                  <a:pt x="207166" y="125634"/>
                  <a:pt x="205009" y="127791"/>
                  <a:pt x="202492" y="127791"/>
                </a:cubicBezTo>
                <a:lnTo>
                  <a:pt x="178044" y="127791"/>
                </a:lnTo>
                <a:cubicBezTo>
                  <a:pt x="175886" y="127791"/>
                  <a:pt x="174448" y="129230"/>
                  <a:pt x="174448" y="131027"/>
                </a:cubicBezTo>
                <a:lnTo>
                  <a:pt x="174448" y="143611"/>
                </a:lnTo>
                <a:cubicBezTo>
                  <a:pt x="174448" y="145409"/>
                  <a:pt x="175886" y="146847"/>
                  <a:pt x="178044" y="146847"/>
                </a:cubicBezTo>
                <a:lnTo>
                  <a:pt x="202492" y="146847"/>
                </a:lnTo>
                <a:cubicBezTo>
                  <a:pt x="205009" y="146847"/>
                  <a:pt x="207166" y="149004"/>
                  <a:pt x="207166" y="151521"/>
                </a:cubicBezTo>
                <a:lnTo>
                  <a:pt x="207166" y="175970"/>
                </a:lnTo>
                <a:cubicBezTo>
                  <a:pt x="207166" y="177768"/>
                  <a:pt x="208604" y="179206"/>
                  <a:pt x="210402" y="179206"/>
                </a:cubicBezTo>
                <a:lnTo>
                  <a:pt x="222627" y="179206"/>
                </a:lnTo>
                <a:cubicBezTo>
                  <a:pt x="224424" y="179206"/>
                  <a:pt x="226222" y="177768"/>
                  <a:pt x="226222" y="175970"/>
                </a:cubicBezTo>
                <a:lnTo>
                  <a:pt x="226222" y="151521"/>
                </a:lnTo>
                <a:cubicBezTo>
                  <a:pt x="226222" y="149004"/>
                  <a:pt x="228020" y="146847"/>
                  <a:pt x="230536" y="146847"/>
                </a:cubicBezTo>
                <a:lnTo>
                  <a:pt x="255345" y="146847"/>
                </a:lnTo>
                <a:cubicBezTo>
                  <a:pt x="257142" y="146847"/>
                  <a:pt x="258581" y="145409"/>
                  <a:pt x="258581" y="143611"/>
                </a:cubicBezTo>
                <a:lnTo>
                  <a:pt x="258581" y="131027"/>
                </a:lnTo>
                <a:cubicBezTo>
                  <a:pt x="258581" y="129230"/>
                  <a:pt x="257142" y="127791"/>
                  <a:pt x="255345" y="127791"/>
                </a:cubicBezTo>
                <a:lnTo>
                  <a:pt x="230536" y="127791"/>
                </a:lnTo>
                <a:cubicBezTo>
                  <a:pt x="228020" y="127791"/>
                  <a:pt x="226222" y="125634"/>
                  <a:pt x="226222" y="123117"/>
                </a:cubicBezTo>
                <a:lnTo>
                  <a:pt x="226222" y="98669"/>
                </a:lnTo>
                <a:cubicBezTo>
                  <a:pt x="226222" y="96871"/>
                  <a:pt x="224424" y="95433"/>
                  <a:pt x="222627" y="95433"/>
                </a:cubicBezTo>
                <a:lnTo>
                  <a:pt x="210402" y="95433"/>
                </a:lnTo>
                <a:close/>
                <a:moveTo>
                  <a:pt x="210402" y="85725"/>
                </a:moveTo>
                <a:lnTo>
                  <a:pt x="222627" y="85725"/>
                </a:lnTo>
                <a:cubicBezTo>
                  <a:pt x="229817" y="85725"/>
                  <a:pt x="235210" y="91837"/>
                  <a:pt x="235210" y="98669"/>
                </a:cubicBezTo>
                <a:lnTo>
                  <a:pt x="235210" y="118443"/>
                </a:lnTo>
                <a:lnTo>
                  <a:pt x="255345" y="118443"/>
                </a:lnTo>
                <a:cubicBezTo>
                  <a:pt x="262176" y="118443"/>
                  <a:pt x="267929" y="124196"/>
                  <a:pt x="267929" y="131027"/>
                </a:cubicBezTo>
                <a:lnTo>
                  <a:pt x="267929" y="143611"/>
                </a:lnTo>
                <a:cubicBezTo>
                  <a:pt x="267929" y="150442"/>
                  <a:pt x="262176" y="156195"/>
                  <a:pt x="255345" y="156195"/>
                </a:cubicBezTo>
                <a:lnTo>
                  <a:pt x="235210" y="156195"/>
                </a:lnTo>
                <a:lnTo>
                  <a:pt x="235210" y="175970"/>
                </a:lnTo>
                <a:cubicBezTo>
                  <a:pt x="235210" y="182801"/>
                  <a:pt x="229817" y="188554"/>
                  <a:pt x="222627" y="188554"/>
                </a:cubicBezTo>
                <a:lnTo>
                  <a:pt x="210402" y="188554"/>
                </a:lnTo>
                <a:cubicBezTo>
                  <a:pt x="203571" y="188554"/>
                  <a:pt x="197459" y="182801"/>
                  <a:pt x="197459" y="175970"/>
                </a:cubicBezTo>
                <a:lnTo>
                  <a:pt x="197459" y="156195"/>
                </a:lnTo>
                <a:lnTo>
                  <a:pt x="178044" y="156195"/>
                </a:lnTo>
                <a:cubicBezTo>
                  <a:pt x="170853" y="156195"/>
                  <a:pt x="165100" y="150442"/>
                  <a:pt x="165100" y="143611"/>
                </a:cubicBezTo>
                <a:lnTo>
                  <a:pt x="165100" y="131027"/>
                </a:lnTo>
                <a:cubicBezTo>
                  <a:pt x="165100" y="124196"/>
                  <a:pt x="170853" y="118443"/>
                  <a:pt x="178044" y="118443"/>
                </a:cubicBezTo>
                <a:lnTo>
                  <a:pt x="197459" y="118443"/>
                </a:lnTo>
                <a:lnTo>
                  <a:pt x="197459" y="98669"/>
                </a:lnTo>
                <a:cubicBezTo>
                  <a:pt x="197459" y="91837"/>
                  <a:pt x="203571" y="85725"/>
                  <a:pt x="210402" y="85725"/>
                </a:cubicBezTo>
                <a:close/>
                <a:moveTo>
                  <a:pt x="92614" y="35317"/>
                </a:moveTo>
                <a:cubicBezTo>
                  <a:pt x="82163" y="35317"/>
                  <a:pt x="73514" y="43966"/>
                  <a:pt x="73514" y="54777"/>
                </a:cubicBezTo>
                <a:lnTo>
                  <a:pt x="73514" y="220911"/>
                </a:lnTo>
                <a:cubicBezTo>
                  <a:pt x="73514" y="231722"/>
                  <a:pt x="82163" y="240371"/>
                  <a:pt x="92614" y="240371"/>
                </a:cubicBezTo>
                <a:lnTo>
                  <a:pt x="115677" y="240371"/>
                </a:lnTo>
                <a:cubicBezTo>
                  <a:pt x="126488" y="240371"/>
                  <a:pt x="135497" y="231722"/>
                  <a:pt x="135497" y="220911"/>
                </a:cubicBezTo>
                <a:lnTo>
                  <a:pt x="135497" y="54777"/>
                </a:lnTo>
                <a:cubicBezTo>
                  <a:pt x="135497" y="43966"/>
                  <a:pt x="126488" y="35317"/>
                  <a:pt x="115677" y="35317"/>
                </a:cubicBezTo>
                <a:lnTo>
                  <a:pt x="92614" y="35317"/>
                </a:lnTo>
                <a:close/>
                <a:moveTo>
                  <a:pt x="58739" y="0"/>
                </a:moveTo>
                <a:lnTo>
                  <a:pt x="277841" y="0"/>
                </a:lnTo>
                <a:cubicBezTo>
                  <a:pt x="290814" y="0"/>
                  <a:pt x="301265" y="10451"/>
                  <a:pt x="301265" y="23424"/>
                </a:cubicBezTo>
                <a:lnTo>
                  <a:pt x="301265" y="252263"/>
                </a:lnTo>
                <a:cubicBezTo>
                  <a:pt x="301265" y="265237"/>
                  <a:pt x="290814" y="275688"/>
                  <a:pt x="277841" y="275688"/>
                </a:cubicBezTo>
                <a:lnTo>
                  <a:pt x="129010" y="275688"/>
                </a:lnTo>
                <a:cubicBezTo>
                  <a:pt x="126488" y="275688"/>
                  <a:pt x="124326" y="273526"/>
                  <a:pt x="124326" y="271003"/>
                </a:cubicBezTo>
                <a:cubicBezTo>
                  <a:pt x="124326" y="268480"/>
                  <a:pt x="126488" y="266318"/>
                  <a:pt x="129010" y="266318"/>
                </a:cubicBezTo>
                <a:lnTo>
                  <a:pt x="277841" y="266318"/>
                </a:lnTo>
                <a:cubicBezTo>
                  <a:pt x="285769" y="266318"/>
                  <a:pt x="292256" y="259831"/>
                  <a:pt x="292256" y="252263"/>
                </a:cubicBezTo>
                <a:lnTo>
                  <a:pt x="292256" y="23424"/>
                </a:lnTo>
                <a:cubicBezTo>
                  <a:pt x="292256" y="15856"/>
                  <a:pt x="285769" y="9370"/>
                  <a:pt x="277841" y="9370"/>
                </a:cubicBezTo>
                <a:lnTo>
                  <a:pt x="58739" y="9370"/>
                </a:lnTo>
                <a:cubicBezTo>
                  <a:pt x="50811" y="9370"/>
                  <a:pt x="44685" y="15856"/>
                  <a:pt x="44685" y="23424"/>
                </a:cubicBezTo>
                <a:lnTo>
                  <a:pt x="44685" y="252263"/>
                </a:lnTo>
                <a:cubicBezTo>
                  <a:pt x="44685" y="259831"/>
                  <a:pt x="50811" y="266318"/>
                  <a:pt x="58739" y="266318"/>
                </a:cubicBezTo>
                <a:lnTo>
                  <a:pt x="82163" y="266318"/>
                </a:lnTo>
                <a:cubicBezTo>
                  <a:pt x="84686" y="266318"/>
                  <a:pt x="86848" y="268480"/>
                  <a:pt x="86848" y="271003"/>
                </a:cubicBezTo>
                <a:cubicBezTo>
                  <a:pt x="86848" y="273526"/>
                  <a:pt x="84686" y="275688"/>
                  <a:pt x="82163" y="275688"/>
                </a:cubicBezTo>
                <a:lnTo>
                  <a:pt x="58739" y="275688"/>
                </a:lnTo>
                <a:cubicBezTo>
                  <a:pt x="45766" y="275688"/>
                  <a:pt x="35316" y="265237"/>
                  <a:pt x="35316" y="252263"/>
                </a:cubicBezTo>
                <a:lnTo>
                  <a:pt x="35316" y="187396"/>
                </a:lnTo>
                <a:cubicBezTo>
                  <a:pt x="20180" y="189558"/>
                  <a:pt x="9009" y="202532"/>
                  <a:pt x="9009" y="218028"/>
                </a:cubicBezTo>
                <a:lnTo>
                  <a:pt x="9009" y="269201"/>
                </a:lnTo>
                <a:cubicBezTo>
                  <a:pt x="9009" y="286139"/>
                  <a:pt x="23063" y="299833"/>
                  <a:pt x="40000" y="299833"/>
                </a:cubicBezTo>
                <a:lnTo>
                  <a:pt x="70271" y="299833"/>
                </a:lnTo>
                <a:cubicBezTo>
                  <a:pt x="87208" y="299833"/>
                  <a:pt x="100902" y="286139"/>
                  <a:pt x="100902" y="269201"/>
                </a:cubicBezTo>
                <a:lnTo>
                  <a:pt x="100902" y="250101"/>
                </a:lnTo>
                <a:lnTo>
                  <a:pt x="92614" y="250101"/>
                </a:lnTo>
                <a:cubicBezTo>
                  <a:pt x="77118" y="250101"/>
                  <a:pt x="63784" y="236767"/>
                  <a:pt x="63784" y="220911"/>
                </a:cubicBezTo>
                <a:lnTo>
                  <a:pt x="63784" y="54777"/>
                </a:lnTo>
                <a:cubicBezTo>
                  <a:pt x="63784" y="38920"/>
                  <a:pt x="77118" y="25586"/>
                  <a:pt x="92614" y="25586"/>
                </a:cubicBezTo>
                <a:lnTo>
                  <a:pt x="115677" y="25586"/>
                </a:lnTo>
                <a:cubicBezTo>
                  <a:pt x="131893" y="25586"/>
                  <a:pt x="144506" y="38920"/>
                  <a:pt x="144506" y="54777"/>
                </a:cubicBezTo>
                <a:lnTo>
                  <a:pt x="144506" y="220911"/>
                </a:lnTo>
                <a:cubicBezTo>
                  <a:pt x="144506" y="236767"/>
                  <a:pt x="131893" y="250101"/>
                  <a:pt x="115677" y="250101"/>
                </a:cubicBezTo>
                <a:lnTo>
                  <a:pt x="110271" y="250101"/>
                </a:lnTo>
                <a:lnTo>
                  <a:pt x="110271" y="269201"/>
                </a:lnTo>
                <a:cubicBezTo>
                  <a:pt x="110271" y="291184"/>
                  <a:pt x="92253" y="309203"/>
                  <a:pt x="70271" y="309203"/>
                </a:cubicBezTo>
                <a:lnTo>
                  <a:pt x="40000" y="309203"/>
                </a:lnTo>
                <a:cubicBezTo>
                  <a:pt x="18018" y="309203"/>
                  <a:pt x="0" y="291184"/>
                  <a:pt x="0" y="269201"/>
                </a:cubicBezTo>
                <a:lnTo>
                  <a:pt x="0" y="218028"/>
                </a:lnTo>
                <a:cubicBezTo>
                  <a:pt x="0" y="197486"/>
                  <a:pt x="15496" y="180188"/>
                  <a:pt x="35316" y="178026"/>
                </a:cubicBezTo>
                <a:lnTo>
                  <a:pt x="35316" y="23424"/>
                </a:lnTo>
                <a:cubicBezTo>
                  <a:pt x="35316" y="10451"/>
                  <a:pt x="45766" y="0"/>
                  <a:pt x="587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31" name="Freeform 441">
            <a:extLst>
              <a:ext uri="{FF2B5EF4-FFF2-40B4-BE49-F238E27FC236}">
                <a16:creationId xmlns:a16="http://schemas.microsoft.com/office/drawing/2014/main" xmlns="" id="{0A7CE1E3-D31E-4845-88CC-BE0CE84E0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298" y="4059640"/>
            <a:ext cx="440196" cy="437952"/>
          </a:xfrm>
          <a:custGeom>
            <a:avLst/>
            <a:gdLst>
              <a:gd name="T0" fmla="*/ 251038 w 310789"/>
              <a:gd name="T1" fmla="*/ 300130 h 309201"/>
              <a:gd name="T2" fmla="*/ 200118 w 310789"/>
              <a:gd name="T3" fmla="*/ 276548 h 309201"/>
              <a:gd name="T4" fmla="*/ 260297 w 310789"/>
              <a:gd name="T5" fmla="*/ 304846 h 309201"/>
              <a:gd name="T6" fmla="*/ 195489 w 310789"/>
              <a:gd name="T7" fmla="*/ 304846 h 309201"/>
              <a:gd name="T8" fmla="*/ 121806 w 310789"/>
              <a:gd name="T9" fmla="*/ 204409 h 309201"/>
              <a:gd name="T10" fmla="*/ 198927 w 310789"/>
              <a:gd name="T11" fmla="*/ 227065 h 309201"/>
              <a:gd name="T12" fmla="*/ 121806 w 310789"/>
              <a:gd name="T13" fmla="*/ 204409 h 309201"/>
              <a:gd name="T14" fmla="*/ 221082 w 310789"/>
              <a:gd name="T15" fmla="*/ 57847 h 309201"/>
              <a:gd name="T16" fmla="*/ 195273 w 310789"/>
              <a:gd name="T17" fmla="*/ 63940 h 309201"/>
              <a:gd name="T18" fmla="*/ 216421 w 310789"/>
              <a:gd name="T19" fmla="*/ 75769 h 309201"/>
              <a:gd name="T20" fmla="*/ 223232 w 310789"/>
              <a:gd name="T21" fmla="*/ 101577 h 309201"/>
              <a:gd name="T22" fmla="*/ 234702 w 310789"/>
              <a:gd name="T23" fmla="*/ 80071 h 309201"/>
              <a:gd name="T24" fmla="*/ 260510 w 310789"/>
              <a:gd name="T25" fmla="*/ 73618 h 309201"/>
              <a:gd name="T26" fmla="*/ 239362 w 310789"/>
              <a:gd name="T27" fmla="*/ 62506 h 309201"/>
              <a:gd name="T28" fmla="*/ 232910 w 310789"/>
              <a:gd name="T29" fmla="*/ 36339 h 309201"/>
              <a:gd name="T30" fmla="*/ 232910 w 310789"/>
              <a:gd name="T31" fmla="*/ 27020 h 309201"/>
              <a:gd name="T32" fmla="*/ 258718 w 310789"/>
              <a:gd name="T33" fmla="*/ 52828 h 309201"/>
              <a:gd name="T34" fmla="*/ 258718 w 310789"/>
              <a:gd name="T35" fmla="*/ 84730 h 309201"/>
              <a:gd name="T36" fmla="*/ 232910 w 310789"/>
              <a:gd name="T37" fmla="*/ 110897 h 309201"/>
              <a:gd name="T38" fmla="*/ 211762 w 310789"/>
              <a:gd name="T39" fmla="*/ 84730 h 309201"/>
              <a:gd name="T40" fmla="*/ 185953 w 310789"/>
              <a:gd name="T41" fmla="*/ 63940 h 309201"/>
              <a:gd name="T42" fmla="*/ 211762 w 310789"/>
              <a:gd name="T43" fmla="*/ 38132 h 309201"/>
              <a:gd name="T44" fmla="*/ 157204 w 310789"/>
              <a:gd name="T45" fmla="*/ 127047 h 309201"/>
              <a:gd name="T46" fmla="*/ 179609 w 310789"/>
              <a:gd name="T47" fmla="*/ 152887 h 309201"/>
              <a:gd name="T48" fmla="*/ 301754 w 310789"/>
              <a:gd name="T49" fmla="*/ 127047 h 309201"/>
              <a:gd name="T50" fmla="*/ 129735 w 310789"/>
              <a:gd name="T51" fmla="*/ 1949 h 309201"/>
              <a:gd name="T52" fmla="*/ 73516 w 310789"/>
              <a:gd name="T53" fmla="*/ 82501 h 309201"/>
              <a:gd name="T54" fmla="*/ 86129 w 310789"/>
              <a:gd name="T55" fmla="*/ 94729 h 309201"/>
              <a:gd name="T56" fmla="*/ 94778 w 310789"/>
              <a:gd name="T57" fmla="*/ 70994 h 309201"/>
              <a:gd name="T58" fmla="*/ 96940 w 310789"/>
              <a:gd name="T59" fmla="*/ 69556 h 309201"/>
              <a:gd name="T60" fmla="*/ 99463 w 310789"/>
              <a:gd name="T61" fmla="*/ 69197 h 309201"/>
              <a:gd name="T62" fmla="*/ 130816 w 310789"/>
              <a:gd name="T63" fmla="*/ 79985 h 309201"/>
              <a:gd name="T64" fmla="*/ 94057 w 310789"/>
              <a:gd name="T65" fmla="*/ 101561 h 309201"/>
              <a:gd name="T66" fmla="*/ 86489 w 310789"/>
              <a:gd name="T67" fmla="*/ 104798 h 309201"/>
              <a:gd name="T68" fmla="*/ 78922 w 310789"/>
              <a:gd name="T69" fmla="*/ 137162 h 309201"/>
              <a:gd name="T70" fmla="*/ 86489 w 310789"/>
              <a:gd name="T71" fmla="*/ 137881 h 309201"/>
              <a:gd name="T72" fmla="*/ 188476 w 310789"/>
              <a:gd name="T73" fmla="*/ 192902 h 309201"/>
              <a:gd name="T74" fmla="*/ 226315 w 310789"/>
              <a:gd name="T75" fmla="*/ 154064 h 309201"/>
              <a:gd name="T76" fmla="*/ 227396 w 310789"/>
              <a:gd name="T77" fmla="*/ 227424 h 309201"/>
              <a:gd name="T78" fmla="*/ 309561 w 310789"/>
              <a:gd name="T79" fmla="*/ 297188 h 309201"/>
              <a:gd name="T80" fmla="*/ 300191 w 310789"/>
              <a:gd name="T81" fmla="*/ 303302 h 309201"/>
              <a:gd name="T82" fmla="*/ 240370 w 310789"/>
              <a:gd name="T83" fmla="*/ 240730 h 309201"/>
              <a:gd name="T84" fmla="*/ 159645 w 310789"/>
              <a:gd name="T85" fmla="*/ 282444 h 309201"/>
              <a:gd name="T86" fmla="*/ 150275 w 310789"/>
              <a:gd name="T87" fmla="*/ 303302 h 309201"/>
              <a:gd name="T88" fmla="*/ 84687 w 310789"/>
              <a:gd name="T89" fmla="*/ 236414 h 309201"/>
              <a:gd name="T90" fmla="*/ 9730 w 310789"/>
              <a:gd name="T91" fmla="*/ 297188 h 309201"/>
              <a:gd name="T92" fmla="*/ 0 w 310789"/>
              <a:gd name="T93" fmla="*/ 303302 h 309201"/>
              <a:gd name="T94" fmla="*/ 66309 w 310789"/>
              <a:gd name="T95" fmla="*/ 232098 h 309201"/>
              <a:gd name="T96" fmla="*/ 114239 w 310789"/>
              <a:gd name="T97" fmla="*/ 199015 h 309201"/>
              <a:gd name="T98" fmla="*/ 63426 w 310789"/>
              <a:gd name="T99" fmla="*/ 122778 h 309201"/>
              <a:gd name="T100" fmla="*/ 129735 w 310789"/>
              <a:gd name="T101" fmla="*/ 1949 h 309201"/>
              <a:gd name="T102" fmla="*/ 311150 w 310789"/>
              <a:gd name="T103" fmla="*/ 4665 h 309201"/>
              <a:gd name="T104" fmla="*/ 219000 w 310789"/>
              <a:gd name="T105" fmla="*/ 136377 h 309201"/>
              <a:gd name="T106" fmla="*/ 172743 w 310789"/>
              <a:gd name="T107" fmla="*/ 166165 h 309201"/>
              <a:gd name="T108" fmla="*/ 152506 w 310789"/>
              <a:gd name="T109" fmla="*/ 136377 h 309201"/>
              <a:gd name="T110" fmla="*/ 152506 w 310789"/>
              <a:gd name="T111" fmla="*/ 0 h 30920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10789" h="309201">
                <a:moveTo>
                  <a:pt x="204510" y="285647"/>
                </a:moveTo>
                <a:lnTo>
                  <a:pt x="204510" y="299779"/>
                </a:lnTo>
                <a:lnTo>
                  <a:pt x="250747" y="299779"/>
                </a:lnTo>
                <a:lnTo>
                  <a:pt x="250747" y="285647"/>
                </a:lnTo>
                <a:lnTo>
                  <a:pt x="204510" y="285647"/>
                </a:lnTo>
                <a:close/>
                <a:moveTo>
                  <a:pt x="199886" y="276225"/>
                </a:moveTo>
                <a:lnTo>
                  <a:pt x="255371" y="276225"/>
                </a:lnTo>
                <a:cubicBezTo>
                  <a:pt x="257861" y="276225"/>
                  <a:pt x="259995" y="278037"/>
                  <a:pt x="259995" y="280936"/>
                </a:cubicBezTo>
                <a:lnTo>
                  <a:pt x="259995" y="304490"/>
                </a:lnTo>
                <a:cubicBezTo>
                  <a:pt x="259995" y="307027"/>
                  <a:pt x="257861" y="309201"/>
                  <a:pt x="255371" y="309201"/>
                </a:cubicBezTo>
                <a:lnTo>
                  <a:pt x="199886" y="309201"/>
                </a:lnTo>
                <a:cubicBezTo>
                  <a:pt x="197396" y="309201"/>
                  <a:pt x="195262" y="307027"/>
                  <a:pt x="195262" y="304490"/>
                </a:cubicBezTo>
                <a:lnTo>
                  <a:pt x="195262" y="280936"/>
                </a:lnTo>
                <a:cubicBezTo>
                  <a:pt x="195262" y="278037"/>
                  <a:pt x="197396" y="276225"/>
                  <a:pt x="199886" y="276225"/>
                </a:cubicBezTo>
                <a:close/>
                <a:moveTo>
                  <a:pt x="121665" y="204170"/>
                </a:moveTo>
                <a:cubicBezTo>
                  <a:pt x="118785" y="212072"/>
                  <a:pt x="113386" y="221411"/>
                  <a:pt x="110146" y="226440"/>
                </a:cubicBezTo>
                <a:lnTo>
                  <a:pt x="154781" y="273134"/>
                </a:lnTo>
                <a:lnTo>
                  <a:pt x="198696" y="226799"/>
                </a:lnTo>
                <a:cubicBezTo>
                  <a:pt x="192936" y="220333"/>
                  <a:pt x="189337" y="212791"/>
                  <a:pt x="187177" y="204170"/>
                </a:cubicBezTo>
                <a:cubicBezTo>
                  <a:pt x="177098" y="210276"/>
                  <a:pt x="165939" y="213509"/>
                  <a:pt x="154781" y="213509"/>
                </a:cubicBezTo>
                <a:cubicBezTo>
                  <a:pt x="143262" y="213509"/>
                  <a:pt x="132104" y="210276"/>
                  <a:pt x="121665" y="204170"/>
                </a:cubicBezTo>
                <a:close/>
                <a:moveTo>
                  <a:pt x="222973" y="36297"/>
                </a:moveTo>
                <a:cubicBezTo>
                  <a:pt x="221899" y="36297"/>
                  <a:pt x="220825" y="37013"/>
                  <a:pt x="220825" y="38087"/>
                </a:cubicBezTo>
                <a:lnTo>
                  <a:pt x="220825" y="57779"/>
                </a:lnTo>
                <a:cubicBezTo>
                  <a:pt x="220825" y="60285"/>
                  <a:pt x="218676" y="62433"/>
                  <a:pt x="216170" y="62433"/>
                </a:cubicBezTo>
                <a:lnTo>
                  <a:pt x="196836" y="62433"/>
                </a:lnTo>
                <a:cubicBezTo>
                  <a:pt x="195762" y="62433"/>
                  <a:pt x="195046" y="63149"/>
                  <a:pt x="195046" y="63865"/>
                </a:cubicBezTo>
                <a:lnTo>
                  <a:pt x="195046" y="73532"/>
                </a:lnTo>
                <a:cubicBezTo>
                  <a:pt x="195046" y="74606"/>
                  <a:pt x="195762" y="75680"/>
                  <a:pt x="196836" y="75680"/>
                </a:cubicBezTo>
                <a:lnTo>
                  <a:pt x="216170" y="75680"/>
                </a:lnTo>
                <a:cubicBezTo>
                  <a:pt x="218676" y="75680"/>
                  <a:pt x="220825" y="77828"/>
                  <a:pt x="220825" y="79977"/>
                </a:cubicBezTo>
                <a:lnTo>
                  <a:pt x="220825" y="99668"/>
                </a:lnTo>
                <a:cubicBezTo>
                  <a:pt x="220825" y="100742"/>
                  <a:pt x="221899" y="101458"/>
                  <a:pt x="222973" y="101458"/>
                </a:cubicBezTo>
                <a:lnTo>
                  <a:pt x="232640" y="101458"/>
                </a:lnTo>
                <a:cubicBezTo>
                  <a:pt x="233356" y="101458"/>
                  <a:pt x="234430" y="100742"/>
                  <a:pt x="234430" y="99668"/>
                </a:cubicBezTo>
                <a:lnTo>
                  <a:pt x="234430" y="79977"/>
                </a:lnTo>
                <a:cubicBezTo>
                  <a:pt x="234430" y="77828"/>
                  <a:pt x="236220" y="75680"/>
                  <a:pt x="239084" y="75680"/>
                </a:cubicBezTo>
                <a:lnTo>
                  <a:pt x="258418" y="75680"/>
                </a:lnTo>
                <a:cubicBezTo>
                  <a:pt x="259492" y="75680"/>
                  <a:pt x="260208" y="74606"/>
                  <a:pt x="260208" y="73532"/>
                </a:cubicBezTo>
                <a:lnTo>
                  <a:pt x="260208" y="63865"/>
                </a:lnTo>
                <a:cubicBezTo>
                  <a:pt x="260208" y="63149"/>
                  <a:pt x="259492" y="62433"/>
                  <a:pt x="258418" y="62433"/>
                </a:cubicBezTo>
                <a:lnTo>
                  <a:pt x="239084" y="62433"/>
                </a:lnTo>
                <a:cubicBezTo>
                  <a:pt x="236220" y="62433"/>
                  <a:pt x="234430" y="60285"/>
                  <a:pt x="234430" y="57779"/>
                </a:cubicBezTo>
                <a:lnTo>
                  <a:pt x="234430" y="38087"/>
                </a:lnTo>
                <a:cubicBezTo>
                  <a:pt x="234430" y="37013"/>
                  <a:pt x="233356" y="36297"/>
                  <a:pt x="232640" y="36297"/>
                </a:cubicBezTo>
                <a:lnTo>
                  <a:pt x="222973" y="36297"/>
                </a:lnTo>
                <a:close/>
                <a:moveTo>
                  <a:pt x="222973" y="26988"/>
                </a:moveTo>
                <a:lnTo>
                  <a:pt x="232640" y="26988"/>
                </a:lnTo>
                <a:cubicBezTo>
                  <a:pt x="238726" y="26988"/>
                  <a:pt x="243739" y="32001"/>
                  <a:pt x="243739" y="38087"/>
                </a:cubicBezTo>
                <a:lnTo>
                  <a:pt x="243739" y="52766"/>
                </a:lnTo>
                <a:lnTo>
                  <a:pt x="258418" y="52766"/>
                </a:lnTo>
                <a:cubicBezTo>
                  <a:pt x="264505" y="52766"/>
                  <a:pt x="269517" y="57779"/>
                  <a:pt x="269517" y="63865"/>
                </a:cubicBezTo>
                <a:lnTo>
                  <a:pt x="269517" y="73532"/>
                </a:lnTo>
                <a:cubicBezTo>
                  <a:pt x="269517" y="79977"/>
                  <a:pt x="264505" y="84631"/>
                  <a:pt x="258418" y="84631"/>
                </a:cubicBezTo>
                <a:lnTo>
                  <a:pt x="243739" y="84631"/>
                </a:lnTo>
                <a:lnTo>
                  <a:pt x="243739" y="99668"/>
                </a:lnTo>
                <a:cubicBezTo>
                  <a:pt x="243739" y="105755"/>
                  <a:pt x="238726" y="110767"/>
                  <a:pt x="232640" y="110767"/>
                </a:cubicBezTo>
                <a:lnTo>
                  <a:pt x="222973" y="110767"/>
                </a:lnTo>
                <a:cubicBezTo>
                  <a:pt x="216528" y="110767"/>
                  <a:pt x="211516" y="105755"/>
                  <a:pt x="211516" y="99668"/>
                </a:cubicBezTo>
                <a:lnTo>
                  <a:pt x="211516" y="84631"/>
                </a:lnTo>
                <a:lnTo>
                  <a:pt x="196836" y="84631"/>
                </a:lnTo>
                <a:cubicBezTo>
                  <a:pt x="190750" y="84631"/>
                  <a:pt x="185737" y="79977"/>
                  <a:pt x="185737" y="73532"/>
                </a:cubicBezTo>
                <a:lnTo>
                  <a:pt x="185737" y="63865"/>
                </a:lnTo>
                <a:cubicBezTo>
                  <a:pt x="185737" y="57779"/>
                  <a:pt x="190750" y="52766"/>
                  <a:pt x="196836" y="52766"/>
                </a:cubicBezTo>
                <a:lnTo>
                  <a:pt x="211516" y="52766"/>
                </a:lnTo>
                <a:lnTo>
                  <a:pt x="211516" y="38087"/>
                </a:lnTo>
                <a:cubicBezTo>
                  <a:pt x="211516" y="32001"/>
                  <a:pt x="216528" y="26988"/>
                  <a:pt x="222973" y="26988"/>
                </a:cubicBezTo>
                <a:close/>
                <a:moveTo>
                  <a:pt x="157022" y="9320"/>
                </a:moveTo>
                <a:lnTo>
                  <a:pt x="157022" y="126898"/>
                </a:lnTo>
                <a:lnTo>
                  <a:pt x="174709" y="126898"/>
                </a:lnTo>
                <a:cubicBezTo>
                  <a:pt x="177235" y="126898"/>
                  <a:pt x="179401" y="129049"/>
                  <a:pt x="179401" y="131558"/>
                </a:cubicBezTo>
                <a:lnTo>
                  <a:pt x="179401" y="152708"/>
                </a:lnTo>
                <a:lnTo>
                  <a:pt x="214775" y="127974"/>
                </a:lnTo>
                <a:cubicBezTo>
                  <a:pt x="215497" y="127257"/>
                  <a:pt x="216580" y="126898"/>
                  <a:pt x="217302" y="126898"/>
                </a:cubicBezTo>
                <a:lnTo>
                  <a:pt x="301404" y="126898"/>
                </a:lnTo>
                <a:lnTo>
                  <a:pt x="301404" y="9320"/>
                </a:lnTo>
                <a:lnTo>
                  <a:pt x="157022" y="9320"/>
                </a:lnTo>
                <a:close/>
                <a:moveTo>
                  <a:pt x="129584" y="1947"/>
                </a:moveTo>
                <a:cubicBezTo>
                  <a:pt x="131744" y="1588"/>
                  <a:pt x="134263" y="3025"/>
                  <a:pt x="134983" y="5539"/>
                </a:cubicBezTo>
                <a:cubicBezTo>
                  <a:pt x="135343" y="8053"/>
                  <a:pt x="133903" y="10567"/>
                  <a:pt x="131384" y="10927"/>
                </a:cubicBezTo>
                <a:cubicBezTo>
                  <a:pt x="94308" y="18829"/>
                  <a:pt x="73431" y="45050"/>
                  <a:pt x="73431" y="82405"/>
                </a:cubicBezTo>
                <a:cubicBezTo>
                  <a:pt x="73431" y="86716"/>
                  <a:pt x="74151" y="91026"/>
                  <a:pt x="74511" y="95336"/>
                </a:cubicBezTo>
                <a:cubicBezTo>
                  <a:pt x="75231" y="95336"/>
                  <a:pt x="75951" y="94977"/>
                  <a:pt x="76670" y="94618"/>
                </a:cubicBezTo>
                <a:cubicBezTo>
                  <a:pt x="80630" y="93540"/>
                  <a:pt x="83510" y="93899"/>
                  <a:pt x="86029" y="94618"/>
                </a:cubicBezTo>
                <a:cubicBezTo>
                  <a:pt x="87109" y="90667"/>
                  <a:pt x="89629" y="83483"/>
                  <a:pt x="93948" y="71989"/>
                </a:cubicBezTo>
                <a:cubicBezTo>
                  <a:pt x="93948" y="71989"/>
                  <a:pt x="93948" y="71630"/>
                  <a:pt x="94308" y="71630"/>
                </a:cubicBezTo>
                <a:cubicBezTo>
                  <a:pt x="94308" y="71271"/>
                  <a:pt x="94308" y="70911"/>
                  <a:pt x="94668" y="70911"/>
                </a:cubicBezTo>
                <a:cubicBezTo>
                  <a:pt x="95028" y="70552"/>
                  <a:pt x="95028" y="70552"/>
                  <a:pt x="95388" y="70193"/>
                </a:cubicBezTo>
                <a:cubicBezTo>
                  <a:pt x="95388" y="69834"/>
                  <a:pt x="95748" y="69834"/>
                  <a:pt x="96108" y="69475"/>
                </a:cubicBezTo>
                <a:cubicBezTo>
                  <a:pt x="96468" y="69475"/>
                  <a:pt x="96828" y="69475"/>
                  <a:pt x="96828" y="69475"/>
                </a:cubicBezTo>
                <a:cubicBezTo>
                  <a:pt x="97188" y="69475"/>
                  <a:pt x="97548" y="69116"/>
                  <a:pt x="97548" y="69116"/>
                </a:cubicBezTo>
                <a:cubicBezTo>
                  <a:pt x="97908" y="69116"/>
                  <a:pt x="98268" y="69116"/>
                  <a:pt x="98628" y="69116"/>
                </a:cubicBezTo>
                <a:cubicBezTo>
                  <a:pt x="98988" y="69116"/>
                  <a:pt x="98988" y="69116"/>
                  <a:pt x="99348" y="69116"/>
                </a:cubicBezTo>
                <a:cubicBezTo>
                  <a:pt x="99708" y="69116"/>
                  <a:pt x="113386" y="72348"/>
                  <a:pt x="129944" y="70552"/>
                </a:cubicBezTo>
                <a:cubicBezTo>
                  <a:pt x="132464" y="70193"/>
                  <a:pt x="134623" y="71989"/>
                  <a:pt x="134983" y="74503"/>
                </a:cubicBezTo>
                <a:cubicBezTo>
                  <a:pt x="135343" y="77018"/>
                  <a:pt x="133543" y="79532"/>
                  <a:pt x="130664" y="79891"/>
                </a:cubicBezTo>
                <a:cubicBezTo>
                  <a:pt x="126704" y="80250"/>
                  <a:pt x="122745" y="80610"/>
                  <a:pt x="119145" y="80610"/>
                </a:cubicBezTo>
                <a:cubicBezTo>
                  <a:pt x="111586" y="80610"/>
                  <a:pt x="105107" y="79532"/>
                  <a:pt x="101147" y="79173"/>
                </a:cubicBezTo>
                <a:cubicBezTo>
                  <a:pt x="97548" y="89230"/>
                  <a:pt x="94308" y="99646"/>
                  <a:pt x="93948" y="101442"/>
                </a:cubicBezTo>
                <a:cubicBezTo>
                  <a:pt x="93588" y="102879"/>
                  <a:pt x="93228" y="103957"/>
                  <a:pt x="91789" y="104675"/>
                </a:cubicBezTo>
                <a:cubicBezTo>
                  <a:pt x="90709" y="105753"/>
                  <a:pt x="89269" y="105753"/>
                  <a:pt x="87829" y="105393"/>
                </a:cubicBezTo>
                <a:cubicBezTo>
                  <a:pt x="87469" y="105393"/>
                  <a:pt x="86749" y="105034"/>
                  <a:pt x="86389" y="104675"/>
                </a:cubicBezTo>
                <a:cubicBezTo>
                  <a:pt x="84589" y="103957"/>
                  <a:pt x="82430" y="102520"/>
                  <a:pt x="79190" y="103598"/>
                </a:cubicBezTo>
                <a:cubicBezTo>
                  <a:pt x="75231" y="104675"/>
                  <a:pt x="71631" y="111859"/>
                  <a:pt x="72351" y="121557"/>
                </a:cubicBezTo>
                <a:cubicBezTo>
                  <a:pt x="73071" y="129818"/>
                  <a:pt x="76311" y="134847"/>
                  <a:pt x="78830" y="137002"/>
                </a:cubicBezTo>
                <a:cubicBezTo>
                  <a:pt x="79550" y="137720"/>
                  <a:pt x="80630" y="138080"/>
                  <a:pt x="81350" y="138080"/>
                </a:cubicBezTo>
                <a:cubicBezTo>
                  <a:pt x="81710" y="138080"/>
                  <a:pt x="82070" y="137720"/>
                  <a:pt x="82430" y="137720"/>
                </a:cubicBezTo>
                <a:cubicBezTo>
                  <a:pt x="83510" y="137361"/>
                  <a:pt x="84949" y="137361"/>
                  <a:pt x="86389" y="137720"/>
                </a:cubicBezTo>
                <a:cubicBezTo>
                  <a:pt x="87469" y="138439"/>
                  <a:pt x="88549" y="139516"/>
                  <a:pt x="88909" y="140953"/>
                </a:cubicBezTo>
                <a:cubicBezTo>
                  <a:pt x="94308" y="162863"/>
                  <a:pt x="105827" y="181182"/>
                  <a:pt x="121305" y="192676"/>
                </a:cubicBezTo>
                <a:cubicBezTo>
                  <a:pt x="141463" y="207762"/>
                  <a:pt x="167739" y="207762"/>
                  <a:pt x="188257" y="192676"/>
                </a:cubicBezTo>
                <a:cubicBezTo>
                  <a:pt x="200855" y="183337"/>
                  <a:pt x="211294" y="168610"/>
                  <a:pt x="217414" y="151010"/>
                </a:cubicBezTo>
                <a:cubicBezTo>
                  <a:pt x="218493" y="148496"/>
                  <a:pt x="221013" y="147059"/>
                  <a:pt x="223533" y="148137"/>
                </a:cubicBezTo>
                <a:cubicBezTo>
                  <a:pt x="225693" y="148855"/>
                  <a:pt x="227132" y="151729"/>
                  <a:pt x="226052" y="153884"/>
                </a:cubicBezTo>
                <a:cubicBezTo>
                  <a:pt x="219933" y="172562"/>
                  <a:pt x="208775" y="188366"/>
                  <a:pt x="195456" y="198782"/>
                </a:cubicBezTo>
                <a:cubicBezTo>
                  <a:pt x="197256" y="207762"/>
                  <a:pt x="200855" y="215664"/>
                  <a:pt x="207335" y="222489"/>
                </a:cubicBezTo>
                <a:cubicBezTo>
                  <a:pt x="213814" y="223566"/>
                  <a:pt x="220653" y="225362"/>
                  <a:pt x="227132" y="227158"/>
                </a:cubicBezTo>
                <a:cubicBezTo>
                  <a:pt x="231812" y="228595"/>
                  <a:pt x="236851" y="230032"/>
                  <a:pt x="242970" y="231827"/>
                </a:cubicBezTo>
                <a:cubicBezTo>
                  <a:pt x="255929" y="236138"/>
                  <a:pt x="267807" y="241166"/>
                  <a:pt x="278606" y="246554"/>
                </a:cubicBezTo>
                <a:cubicBezTo>
                  <a:pt x="297324" y="256611"/>
                  <a:pt x="309202" y="275648"/>
                  <a:pt x="309202" y="296840"/>
                </a:cubicBezTo>
                <a:lnTo>
                  <a:pt x="309202" y="302947"/>
                </a:lnTo>
                <a:cubicBezTo>
                  <a:pt x="309202" y="305461"/>
                  <a:pt x="307043" y="307616"/>
                  <a:pt x="304523" y="307616"/>
                </a:cubicBezTo>
                <a:cubicBezTo>
                  <a:pt x="302003" y="307616"/>
                  <a:pt x="299843" y="305461"/>
                  <a:pt x="299843" y="302947"/>
                </a:cubicBezTo>
                <a:lnTo>
                  <a:pt x="299843" y="296840"/>
                </a:lnTo>
                <a:cubicBezTo>
                  <a:pt x="299843" y="279240"/>
                  <a:pt x="290125" y="263077"/>
                  <a:pt x="274287" y="254815"/>
                </a:cubicBezTo>
                <a:cubicBezTo>
                  <a:pt x="263848" y="249428"/>
                  <a:pt x="252689" y="244758"/>
                  <a:pt x="240091" y="240448"/>
                </a:cubicBezTo>
                <a:cubicBezTo>
                  <a:pt x="233972" y="238652"/>
                  <a:pt x="229292" y="237215"/>
                  <a:pt x="224613" y="236138"/>
                </a:cubicBezTo>
                <a:cubicBezTo>
                  <a:pt x="218853" y="234342"/>
                  <a:pt x="212734" y="232905"/>
                  <a:pt x="206975" y="231827"/>
                </a:cubicBezTo>
                <a:lnTo>
                  <a:pt x="159460" y="282114"/>
                </a:lnTo>
                <a:lnTo>
                  <a:pt x="159460" y="302947"/>
                </a:lnTo>
                <a:cubicBezTo>
                  <a:pt x="159460" y="305461"/>
                  <a:pt x="157301" y="307616"/>
                  <a:pt x="154781" y="307616"/>
                </a:cubicBezTo>
                <a:cubicBezTo>
                  <a:pt x="152261" y="307616"/>
                  <a:pt x="150101" y="305461"/>
                  <a:pt x="150101" y="302947"/>
                </a:cubicBezTo>
                <a:lnTo>
                  <a:pt x="150101" y="282114"/>
                </a:lnTo>
                <a:lnTo>
                  <a:pt x="103307" y="232546"/>
                </a:lnTo>
                <a:cubicBezTo>
                  <a:pt x="91789" y="234342"/>
                  <a:pt x="84949" y="236138"/>
                  <a:pt x="84589" y="236138"/>
                </a:cubicBezTo>
                <a:cubicBezTo>
                  <a:pt x="79910" y="237215"/>
                  <a:pt x="75231" y="238652"/>
                  <a:pt x="69471" y="240807"/>
                </a:cubicBezTo>
                <a:cubicBezTo>
                  <a:pt x="56873" y="244758"/>
                  <a:pt x="45354" y="249428"/>
                  <a:pt x="35276" y="254815"/>
                </a:cubicBezTo>
                <a:cubicBezTo>
                  <a:pt x="19437" y="263077"/>
                  <a:pt x="9719" y="279240"/>
                  <a:pt x="9719" y="296840"/>
                </a:cubicBezTo>
                <a:lnTo>
                  <a:pt x="9719" y="302947"/>
                </a:lnTo>
                <a:cubicBezTo>
                  <a:pt x="9719" y="305461"/>
                  <a:pt x="7559" y="307616"/>
                  <a:pt x="5039" y="307616"/>
                </a:cubicBezTo>
                <a:cubicBezTo>
                  <a:pt x="2520" y="307616"/>
                  <a:pt x="0" y="305461"/>
                  <a:pt x="0" y="302947"/>
                </a:cubicBezTo>
                <a:lnTo>
                  <a:pt x="0" y="296840"/>
                </a:lnTo>
                <a:cubicBezTo>
                  <a:pt x="0" y="275648"/>
                  <a:pt x="11878" y="256611"/>
                  <a:pt x="30956" y="246554"/>
                </a:cubicBezTo>
                <a:cubicBezTo>
                  <a:pt x="41395" y="241166"/>
                  <a:pt x="53633" y="236138"/>
                  <a:pt x="66232" y="231827"/>
                </a:cubicBezTo>
                <a:cubicBezTo>
                  <a:pt x="72351" y="230032"/>
                  <a:pt x="77750" y="228595"/>
                  <a:pt x="82430" y="227158"/>
                </a:cubicBezTo>
                <a:cubicBezTo>
                  <a:pt x="82790" y="227158"/>
                  <a:pt x="89629" y="225362"/>
                  <a:pt x="101147" y="223207"/>
                </a:cubicBezTo>
                <a:cubicBezTo>
                  <a:pt x="105467" y="216382"/>
                  <a:pt x="111946" y="205607"/>
                  <a:pt x="114106" y="198782"/>
                </a:cubicBezTo>
                <a:cubicBezTo>
                  <a:pt x="98628" y="186929"/>
                  <a:pt x="87109" y="168970"/>
                  <a:pt x="80990" y="147418"/>
                </a:cubicBezTo>
                <a:cubicBezTo>
                  <a:pt x="78110" y="147418"/>
                  <a:pt x="75231" y="145982"/>
                  <a:pt x="72711" y="144186"/>
                </a:cubicBezTo>
                <a:cubicBezTo>
                  <a:pt x="67672" y="139875"/>
                  <a:pt x="64072" y="131614"/>
                  <a:pt x="63352" y="122634"/>
                </a:cubicBezTo>
                <a:cubicBezTo>
                  <a:pt x="62632" y="115451"/>
                  <a:pt x="63712" y="108626"/>
                  <a:pt x="66232" y="103598"/>
                </a:cubicBezTo>
                <a:cubicBezTo>
                  <a:pt x="64792" y="96773"/>
                  <a:pt x="64072" y="89589"/>
                  <a:pt x="64072" y="82405"/>
                </a:cubicBezTo>
                <a:cubicBezTo>
                  <a:pt x="64072" y="40740"/>
                  <a:pt x="88549" y="10567"/>
                  <a:pt x="129584" y="1947"/>
                </a:cubicBezTo>
                <a:close/>
                <a:moveTo>
                  <a:pt x="152329" y="0"/>
                </a:moveTo>
                <a:lnTo>
                  <a:pt x="306097" y="0"/>
                </a:lnTo>
                <a:cubicBezTo>
                  <a:pt x="308624" y="0"/>
                  <a:pt x="310789" y="2151"/>
                  <a:pt x="310789" y="4660"/>
                </a:cubicBezTo>
                <a:lnTo>
                  <a:pt x="310789" y="131558"/>
                </a:lnTo>
                <a:cubicBezTo>
                  <a:pt x="310789" y="134068"/>
                  <a:pt x="308624" y="136218"/>
                  <a:pt x="306097" y="136218"/>
                </a:cubicBezTo>
                <a:lnTo>
                  <a:pt x="218746" y="136218"/>
                </a:lnTo>
                <a:lnTo>
                  <a:pt x="177596" y="165613"/>
                </a:lnTo>
                <a:cubicBezTo>
                  <a:pt x="176513" y="165971"/>
                  <a:pt x="175791" y="166330"/>
                  <a:pt x="174709" y="166330"/>
                </a:cubicBezTo>
                <a:cubicBezTo>
                  <a:pt x="174348" y="166330"/>
                  <a:pt x="173265" y="166330"/>
                  <a:pt x="172543" y="165971"/>
                </a:cubicBezTo>
                <a:cubicBezTo>
                  <a:pt x="171099" y="164896"/>
                  <a:pt x="170016" y="163462"/>
                  <a:pt x="170016" y="161670"/>
                </a:cubicBezTo>
                <a:lnTo>
                  <a:pt x="170016" y="136218"/>
                </a:lnTo>
                <a:lnTo>
                  <a:pt x="152329" y="136218"/>
                </a:lnTo>
                <a:cubicBezTo>
                  <a:pt x="149803" y="136218"/>
                  <a:pt x="147637" y="134068"/>
                  <a:pt x="147637" y="131558"/>
                </a:cubicBezTo>
                <a:lnTo>
                  <a:pt x="147637" y="4660"/>
                </a:lnTo>
                <a:cubicBezTo>
                  <a:pt x="147637" y="2151"/>
                  <a:pt x="149803" y="0"/>
                  <a:pt x="1523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sz="525" dirty="0"/>
          </a:p>
        </p:txBody>
      </p:sp>
      <p:sp>
        <p:nvSpPr>
          <p:cNvPr id="32" name="Freeform 378">
            <a:extLst>
              <a:ext uri="{FF2B5EF4-FFF2-40B4-BE49-F238E27FC236}">
                <a16:creationId xmlns:a16="http://schemas.microsoft.com/office/drawing/2014/main" xmlns="" id="{85127DC8-B736-BF42-81E1-974346C2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5752" y="4059640"/>
            <a:ext cx="437950" cy="437950"/>
          </a:xfrm>
          <a:custGeom>
            <a:avLst/>
            <a:gdLst>
              <a:gd name="T0" fmla="*/ 2147483646 w 859"/>
              <a:gd name="T1" fmla="*/ 2147483646 h 859"/>
              <a:gd name="T2" fmla="*/ 2147483646 w 859"/>
              <a:gd name="T3" fmla="*/ 2147483646 h 859"/>
              <a:gd name="T4" fmla="*/ 2147483646 w 859"/>
              <a:gd name="T5" fmla="*/ 2147483646 h 859"/>
              <a:gd name="T6" fmla="*/ 2147483646 w 859"/>
              <a:gd name="T7" fmla="*/ 2147483646 h 859"/>
              <a:gd name="T8" fmla="*/ 2147483646 w 859"/>
              <a:gd name="T9" fmla="*/ 2147483646 h 859"/>
              <a:gd name="T10" fmla="*/ 2147483646 w 859"/>
              <a:gd name="T11" fmla="*/ 2147483646 h 859"/>
              <a:gd name="T12" fmla="*/ 2147483646 w 859"/>
              <a:gd name="T13" fmla="*/ 2147483646 h 859"/>
              <a:gd name="T14" fmla="*/ 2147483646 w 859"/>
              <a:gd name="T15" fmla="*/ 2147483646 h 859"/>
              <a:gd name="T16" fmla="*/ 2147483646 w 859"/>
              <a:gd name="T17" fmla="*/ 2147483646 h 859"/>
              <a:gd name="T18" fmla="*/ 2147483646 w 859"/>
              <a:gd name="T19" fmla="*/ 2147483646 h 859"/>
              <a:gd name="T20" fmla="*/ 2147483646 w 859"/>
              <a:gd name="T21" fmla="*/ 2147483646 h 859"/>
              <a:gd name="T22" fmla="*/ 2147483646 w 859"/>
              <a:gd name="T23" fmla="*/ 2147483646 h 859"/>
              <a:gd name="T24" fmla="*/ 2147483646 w 859"/>
              <a:gd name="T25" fmla="*/ 2147483646 h 859"/>
              <a:gd name="T26" fmla="*/ 2147483646 w 859"/>
              <a:gd name="T27" fmla="*/ 2147483646 h 859"/>
              <a:gd name="T28" fmla="*/ 2147483646 w 859"/>
              <a:gd name="T29" fmla="*/ 2147483646 h 859"/>
              <a:gd name="T30" fmla="*/ 2147483646 w 859"/>
              <a:gd name="T31" fmla="*/ 2147483646 h 859"/>
              <a:gd name="T32" fmla="*/ 1216882096 w 859"/>
              <a:gd name="T33" fmla="*/ 2147483646 h 859"/>
              <a:gd name="T34" fmla="*/ 2147483646 w 859"/>
              <a:gd name="T35" fmla="*/ 2147483646 h 859"/>
              <a:gd name="T36" fmla="*/ 2147483646 w 859"/>
              <a:gd name="T37" fmla="*/ 2147483646 h 859"/>
              <a:gd name="T38" fmla="*/ 2147483646 w 859"/>
              <a:gd name="T39" fmla="*/ 2147483646 h 859"/>
              <a:gd name="T40" fmla="*/ 2147483646 w 859"/>
              <a:gd name="T41" fmla="*/ 2147483646 h 859"/>
              <a:gd name="T42" fmla="*/ 2147483646 w 859"/>
              <a:gd name="T43" fmla="*/ 2147483646 h 859"/>
              <a:gd name="T44" fmla="*/ 2147483646 w 859"/>
              <a:gd name="T45" fmla="*/ 2147483646 h 859"/>
              <a:gd name="T46" fmla="*/ 2147483646 w 859"/>
              <a:gd name="T47" fmla="*/ 2147483646 h 859"/>
              <a:gd name="T48" fmla="*/ 2147483646 w 859"/>
              <a:gd name="T49" fmla="*/ 2147483646 h 859"/>
              <a:gd name="T50" fmla="*/ 2147483646 w 859"/>
              <a:gd name="T51" fmla="*/ 2147483646 h 859"/>
              <a:gd name="T52" fmla="*/ 2147483646 w 859"/>
              <a:gd name="T53" fmla="*/ 2147483646 h 859"/>
              <a:gd name="T54" fmla="*/ 2147483646 w 859"/>
              <a:gd name="T55" fmla="*/ 2147483646 h 859"/>
              <a:gd name="T56" fmla="*/ 2147483646 w 859"/>
              <a:gd name="T57" fmla="*/ 2147483646 h 859"/>
              <a:gd name="T58" fmla="*/ 2147483646 w 859"/>
              <a:gd name="T59" fmla="*/ 2147483646 h 859"/>
              <a:gd name="T60" fmla="*/ 2147483646 w 859"/>
              <a:gd name="T61" fmla="*/ 2147483646 h 859"/>
              <a:gd name="T62" fmla="*/ 2147483646 w 859"/>
              <a:gd name="T63" fmla="*/ 2147483646 h 859"/>
              <a:gd name="T64" fmla="*/ 2147483646 w 859"/>
              <a:gd name="T65" fmla="*/ 2147483646 h 859"/>
              <a:gd name="T66" fmla="*/ 2147483646 w 859"/>
              <a:gd name="T67" fmla="*/ 1169999129 h 859"/>
              <a:gd name="T68" fmla="*/ 2147483646 w 859"/>
              <a:gd name="T69" fmla="*/ 2147483646 h 859"/>
              <a:gd name="T70" fmla="*/ 2147483646 w 859"/>
              <a:gd name="T71" fmla="*/ 2147483646 h 859"/>
              <a:gd name="T72" fmla="*/ 2147483646 w 859"/>
              <a:gd name="T73" fmla="*/ 2147483646 h 859"/>
              <a:gd name="T74" fmla="*/ 2147483646 w 859"/>
              <a:gd name="T75" fmla="*/ 2147483646 h 859"/>
              <a:gd name="T76" fmla="*/ 2147483646 w 859"/>
              <a:gd name="T77" fmla="*/ 2147483646 h 859"/>
              <a:gd name="T78" fmla="*/ 2147483646 w 859"/>
              <a:gd name="T79" fmla="*/ 2147483646 h 859"/>
              <a:gd name="T80" fmla="*/ 2147483646 w 859"/>
              <a:gd name="T81" fmla="*/ 2147483646 h 859"/>
              <a:gd name="T82" fmla="*/ 2147483646 w 859"/>
              <a:gd name="T83" fmla="*/ 2147483646 h 859"/>
              <a:gd name="T84" fmla="*/ 2147483646 w 859"/>
              <a:gd name="T85" fmla="*/ 608441048 h 859"/>
              <a:gd name="T86" fmla="*/ 2147483646 w 859"/>
              <a:gd name="T87" fmla="*/ 0 h 859"/>
              <a:gd name="T88" fmla="*/ 2147483646 w 859"/>
              <a:gd name="T89" fmla="*/ 2147483646 h 859"/>
              <a:gd name="T90" fmla="*/ 2147483646 w 859"/>
              <a:gd name="T91" fmla="*/ 2147483646 h 859"/>
              <a:gd name="T92" fmla="*/ 2147483646 w 859"/>
              <a:gd name="T93" fmla="*/ 2147483646 h 859"/>
              <a:gd name="T94" fmla="*/ 2147483646 w 859"/>
              <a:gd name="T95" fmla="*/ 2147483646 h 859"/>
              <a:gd name="T96" fmla="*/ 2147483646 w 859"/>
              <a:gd name="T97" fmla="*/ 2147483646 h 859"/>
              <a:gd name="T98" fmla="*/ 2147483646 w 859"/>
              <a:gd name="T99" fmla="*/ 2147483646 h 859"/>
              <a:gd name="T100" fmla="*/ 2147483646 w 859"/>
              <a:gd name="T101" fmla="*/ 2147483646 h 85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859" h="859">
                <a:moveTo>
                  <a:pt x="742" y="832"/>
                </a:moveTo>
                <a:lnTo>
                  <a:pt x="742" y="832"/>
                </a:lnTo>
                <a:cubicBezTo>
                  <a:pt x="692" y="832"/>
                  <a:pt x="652" y="791"/>
                  <a:pt x="652" y="742"/>
                </a:cubicBezTo>
                <a:cubicBezTo>
                  <a:pt x="652" y="697"/>
                  <a:pt x="685" y="659"/>
                  <a:pt x="729" y="653"/>
                </a:cubicBezTo>
                <a:lnTo>
                  <a:pt x="729" y="742"/>
                </a:lnTo>
                <a:cubicBezTo>
                  <a:pt x="729" y="749"/>
                  <a:pt x="735" y="755"/>
                  <a:pt x="742" y="755"/>
                </a:cubicBezTo>
                <a:cubicBezTo>
                  <a:pt x="750" y="755"/>
                  <a:pt x="755" y="749"/>
                  <a:pt x="755" y="742"/>
                </a:cubicBezTo>
                <a:lnTo>
                  <a:pt x="755" y="653"/>
                </a:lnTo>
                <a:cubicBezTo>
                  <a:pt x="798" y="659"/>
                  <a:pt x="832" y="697"/>
                  <a:pt x="832" y="742"/>
                </a:cubicBezTo>
                <a:cubicBezTo>
                  <a:pt x="832" y="791"/>
                  <a:pt x="792" y="832"/>
                  <a:pt x="742" y="832"/>
                </a:cubicBezTo>
                <a:close/>
                <a:moveTo>
                  <a:pt x="489" y="482"/>
                </a:moveTo>
                <a:lnTo>
                  <a:pt x="489" y="482"/>
                </a:lnTo>
                <a:cubicBezTo>
                  <a:pt x="447" y="398"/>
                  <a:pt x="359" y="340"/>
                  <a:pt x="259" y="340"/>
                </a:cubicBezTo>
                <a:cubicBezTo>
                  <a:pt x="235" y="340"/>
                  <a:pt x="213" y="343"/>
                  <a:pt x="190" y="349"/>
                </a:cubicBezTo>
                <a:lnTo>
                  <a:pt x="190" y="261"/>
                </a:lnTo>
                <a:lnTo>
                  <a:pt x="264" y="261"/>
                </a:lnTo>
                <a:cubicBezTo>
                  <a:pt x="270" y="281"/>
                  <a:pt x="289" y="297"/>
                  <a:pt x="311" y="297"/>
                </a:cubicBezTo>
                <a:lnTo>
                  <a:pt x="591" y="297"/>
                </a:lnTo>
                <a:cubicBezTo>
                  <a:pt x="613" y="297"/>
                  <a:pt x="632" y="281"/>
                  <a:pt x="638" y="261"/>
                </a:cubicBezTo>
                <a:lnTo>
                  <a:pt x="677" y="261"/>
                </a:lnTo>
                <a:cubicBezTo>
                  <a:pt x="705" y="261"/>
                  <a:pt x="729" y="284"/>
                  <a:pt x="729" y="313"/>
                </a:cubicBezTo>
                <a:lnTo>
                  <a:pt x="729" y="482"/>
                </a:lnTo>
                <a:lnTo>
                  <a:pt x="489" y="482"/>
                </a:lnTo>
                <a:close/>
                <a:moveTo>
                  <a:pt x="432" y="754"/>
                </a:moveTo>
                <a:lnTo>
                  <a:pt x="322" y="644"/>
                </a:lnTo>
                <a:cubicBezTo>
                  <a:pt x="329" y="634"/>
                  <a:pt x="334" y="624"/>
                  <a:pt x="336" y="612"/>
                </a:cubicBezTo>
                <a:lnTo>
                  <a:pt x="491" y="612"/>
                </a:lnTo>
                <a:cubicBezTo>
                  <a:pt x="488" y="666"/>
                  <a:pt x="466" y="715"/>
                  <a:pt x="432" y="754"/>
                </a:cubicBezTo>
                <a:close/>
                <a:moveTo>
                  <a:pt x="26" y="612"/>
                </a:moveTo>
                <a:lnTo>
                  <a:pt x="182" y="612"/>
                </a:lnTo>
                <a:cubicBezTo>
                  <a:pt x="184" y="624"/>
                  <a:pt x="188" y="634"/>
                  <a:pt x="195" y="644"/>
                </a:cubicBezTo>
                <a:lnTo>
                  <a:pt x="85" y="754"/>
                </a:lnTo>
                <a:cubicBezTo>
                  <a:pt x="51" y="715"/>
                  <a:pt x="29" y="666"/>
                  <a:pt x="26" y="612"/>
                </a:cubicBezTo>
                <a:close/>
                <a:moveTo>
                  <a:pt x="85" y="444"/>
                </a:moveTo>
                <a:lnTo>
                  <a:pt x="196" y="553"/>
                </a:lnTo>
                <a:cubicBezTo>
                  <a:pt x="188" y="563"/>
                  <a:pt x="184" y="574"/>
                  <a:pt x="182" y="586"/>
                </a:cubicBezTo>
                <a:lnTo>
                  <a:pt x="26" y="586"/>
                </a:lnTo>
                <a:cubicBezTo>
                  <a:pt x="29" y="531"/>
                  <a:pt x="51" y="482"/>
                  <a:pt x="85" y="444"/>
                </a:cubicBezTo>
                <a:close/>
                <a:moveTo>
                  <a:pt x="304" y="535"/>
                </a:moveTo>
                <a:lnTo>
                  <a:pt x="304" y="535"/>
                </a:lnTo>
                <a:cubicBezTo>
                  <a:pt x="294" y="529"/>
                  <a:pt x="284" y="524"/>
                  <a:pt x="272" y="522"/>
                </a:cubicBezTo>
                <a:lnTo>
                  <a:pt x="272" y="367"/>
                </a:lnTo>
                <a:cubicBezTo>
                  <a:pt x="326" y="370"/>
                  <a:pt x="376" y="391"/>
                  <a:pt x="414" y="425"/>
                </a:cubicBezTo>
                <a:lnTo>
                  <a:pt x="304" y="535"/>
                </a:lnTo>
                <a:close/>
                <a:moveTo>
                  <a:pt x="272" y="675"/>
                </a:moveTo>
                <a:lnTo>
                  <a:pt x="272" y="675"/>
                </a:lnTo>
                <a:cubicBezTo>
                  <a:pt x="284" y="674"/>
                  <a:pt x="294" y="669"/>
                  <a:pt x="304" y="662"/>
                </a:cubicBezTo>
                <a:lnTo>
                  <a:pt x="414" y="772"/>
                </a:lnTo>
                <a:cubicBezTo>
                  <a:pt x="376" y="806"/>
                  <a:pt x="326" y="828"/>
                  <a:pt x="272" y="831"/>
                </a:cubicBezTo>
                <a:lnTo>
                  <a:pt x="272" y="675"/>
                </a:lnTo>
                <a:close/>
                <a:moveTo>
                  <a:pt x="214" y="662"/>
                </a:moveTo>
                <a:lnTo>
                  <a:pt x="214" y="662"/>
                </a:lnTo>
                <a:cubicBezTo>
                  <a:pt x="223" y="669"/>
                  <a:pt x="234" y="674"/>
                  <a:pt x="246" y="675"/>
                </a:cubicBezTo>
                <a:lnTo>
                  <a:pt x="246" y="831"/>
                </a:lnTo>
                <a:cubicBezTo>
                  <a:pt x="192" y="828"/>
                  <a:pt x="142" y="806"/>
                  <a:pt x="104" y="772"/>
                </a:cubicBezTo>
                <a:lnTo>
                  <a:pt x="214" y="662"/>
                </a:lnTo>
                <a:close/>
                <a:moveTo>
                  <a:pt x="259" y="547"/>
                </a:moveTo>
                <a:lnTo>
                  <a:pt x="259" y="547"/>
                </a:lnTo>
                <a:cubicBezTo>
                  <a:pt x="287" y="547"/>
                  <a:pt x="311" y="570"/>
                  <a:pt x="311" y="599"/>
                </a:cubicBezTo>
                <a:cubicBezTo>
                  <a:pt x="311" y="627"/>
                  <a:pt x="287" y="651"/>
                  <a:pt x="259" y="651"/>
                </a:cubicBezTo>
                <a:cubicBezTo>
                  <a:pt x="230" y="651"/>
                  <a:pt x="207" y="627"/>
                  <a:pt x="207" y="599"/>
                </a:cubicBezTo>
                <a:cubicBezTo>
                  <a:pt x="207" y="570"/>
                  <a:pt x="230" y="547"/>
                  <a:pt x="259" y="547"/>
                </a:cubicBezTo>
                <a:close/>
                <a:moveTo>
                  <a:pt x="336" y="586"/>
                </a:moveTo>
                <a:lnTo>
                  <a:pt x="336" y="586"/>
                </a:lnTo>
                <a:cubicBezTo>
                  <a:pt x="334" y="574"/>
                  <a:pt x="329" y="563"/>
                  <a:pt x="322" y="553"/>
                </a:cubicBezTo>
                <a:lnTo>
                  <a:pt x="432" y="444"/>
                </a:lnTo>
                <a:cubicBezTo>
                  <a:pt x="466" y="482"/>
                  <a:pt x="488" y="531"/>
                  <a:pt x="491" y="586"/>
                </a:cubicBezTo>
                <a:lnTo>
                  <a:pt x="336" y="586"/>
                </a:lnTo>
                <a:close/>
                <a:moveTo>
                  <a:pt x="246" y="367"/>
                </a:moveTo>
                <a:lnTo>
                  <a:pt x="246" y="522"/>
                </a:lnTo>
                <a:cubicBezTo>
                  <a:pt x="234" y="524"/>
                  <a:pt x="223" y="529"/>
                  <a:pt x="214" y="535"/>
                </a:cubicBezTo>
                <a:lnTo>
                  <a:pt x="104" y="425"/>
                </a:lnTo>
                <a:cubicBezTo>
                  <a:pt x="142" y="391"/>
                  <a:pt x="192" y="370"/>
                  <a:pt x="246" y="367"/>
                </a:cubicBezTo>
                <a:close/>
                <a:moveTo>
                  <a:pt x="49" y="71"/>
                </a:moveTo>
                <a:lnTo>
                  <a:pt x="49" y="71"/>
                </a:lnTo>
                <a:cubicBezTo>
                  <a:pt x="36" y="71"/>
                  <a:pt x="26" y="61"/>
                  <a:pt x="26" y="48"/>
                </a:cubicBezTo>
                <a:cubicBezTo>
                  <a:pt x="26" y="36"/>
                  <a:pt x="36" y="25"/>
                  <a:pt x="49" y="25"/>
                </a:cubicBezTo>
                <a:lnTo>
                  <a:pt x="165" y="25"/>
                </a:lnTo>
                <a:lnTo>
                  <a:pt x="165" y="71"/>
                </a:lnTo>
                <a:lnTo>
                  <a:pt x="49" y="71"/>
                </a:lnTo>
                <a:close/>
                <a:moveTo>
                  <a:pt x="311" y="225"/>
                </a:moveTo>
                <a:lnTo>
                  <a:pt x="591" y="225"/>
                </a:lnTo>
                <a:cubicBezTo>
                  <a:pt x="603" y="225"/>
                  <a:pt x="614" y="235"/>
                  <a:pt x="614" y="248"/>
                </a:cubicBezTo>
                <a:cubicBezTo>
                  <a:pt x="614" y="260"/>
                  <a:pt x="603" y="270"/>
                  <a:pt x="591" y="270"/>
                </a:cubicBezTo>
                <a:lnTo>
                  <a:pt x="311" y="270"/>
                </a:lnTo>
                <a:cubicBezTo>
                  <a:pt x="299" y="270"/>
                  <a:pt x="288" y="260"/>
                  <a:pt x="288" y="248"/>
                </a:cubicBezTo>
                <a:cubicBezTo>
                  <a:pt x="288" y="235"/>
                  <a:pt x="299" y="225"/>
                  <a:pt x="311" y="225"/>
                </a:cubicBezTo>
                <a:close/>
                <a:moveTo>
                  <a:pt x="755" y="627"/>
                </a:moveTo>
                <a:lnTo>
                  <a:pt x="755" y="313"/>
                </a:lnTo>
                <a:cubicBezTo>
                  <a:pt x="755" y="270"/>
                  <a:pt x="720" y="235"/>
                  <a:pt x="677" y="235"/>
                </a:cubicBezTo>
                <a:lnTo>
                  <a:pt x="638" y="235"/>
                </a:lnTo>
                <a:cubicBezTo>
                  <a:pt x="632" y="215"/>
                  <a:pt x="613" y="199"/>
                  <a:pt x="591" y="199"/>
                </a:cubicBezTo>
                <a:lnTo>
                  <a:pt x="311" y="199"/>
                </a:lnTo>
                <a:cubicBezTo>
                  <a:pt x="289" y="199"/>
                  <a:pt x="270" y="215"/>
                  <a:pt x="264" y="235"/>
                </a:cubicBezTo>
                <a:lnTo>
                  <a:pt x="190" y="235"/>
                </a:lnTo>
                <a:lnTo>
                  <a:pt x="190" y="13"/>
                </a:lnTo>
                <a:cubicBezTo>
                  <a:pt x="190" y="5"/>
                  <a:pt x="185" y="0"/>
                  <a:pt x="177" y="0"/>
                </a:cubicBezTo>
                <a:lnTo>
                  <a:pt x="49" y="0"/>
                </a:lnTo>
                <a:cubicBezTo>
                  <a:pt x="22" y="0"/>
                  <a:pt x="0" y="21"/>
                  <a:pt x="0" y="48"/>
                </a:cubicBezTo>
                <a:cubicBezTo>
                  <a:pt x="0" y="75"/>
                  <a:pt x="22" y="97"/>
                  <a:pt x="49" y="97"/>
                </a:cubicBezTo>
                <a:lnTo>
                  <a:pt x="165" y="97"/>
                </a:lnTo>
                <a:lnTo>
                  <a:pt x="165" y="358"/>
                </a:lnTo>
                <a:cubicBezTo>
                  <a:pt x="68" y="396"/>
                  <a:pt x="0" y="489"/>
                  <a:pt x="0" y="599"/>
                </a:cubicBezTo>
                <a:cubicBezTo>
                  <a:pt x="0" y="742"/>
                  <a:pt x="116" y="858"/>
                  <a:pt x="259" y="858"/>
                </a:cubicBezTo>
                <a:cubicBezTo>
                  <a:pt x="402" y="858"/>
                  <a:pt x="518" y="742"/>
                  <a:pt x="518" y="599"/>
                </a:cubicBezTo>
                <a:cubicBezTo>
                  <a:pt x="518" y="567"/>
                  <a:pt x="512" y="536"/>
                  <a:pt x="501" y="508"/>
                </a:cubicBezTo>
                <a:lnTo>
                  <a:pt x="729" y="508"/>
                </a:lnTo>
                <a:lnTo>
                  <a:pt x="729" y="627"/>
                </a:lnTo>
                <a:cubicBezTo>
                  <a:pt x="671" y="633"/>
                  <a:pt x="626" y="682"/>
                  <a:pt x="626" y="742"/>
                </a:cubicBezTo>
                <a:cubicBezTo>
                  <a:pt x="626" y="806"/>
                  <a:pt x="678" y="858"/>
                  <a:pt x="742" y="858"/>
                </a:cubicBezTo>
                <a:cubicBezTo>
                  <a:pt x="806" y="858"/>
                  <a:pt x="858" y="806"/>
                  <a:pt x="858" y="742"/>
                </a:cubicBezTo>
                <a:cubicBezTo>
                  <a:pt x="858" y="682"/>
                  <a:pt x="813" y="633"/>
                  <a:pt x="755" y="6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2F3EDC2-058B-EF4A-8893-0CDCB651BBF2}"/>
              </a:ext>
            </a:extLst>
          </p:cNvPr>
          <p:cNvSpPr txBox="1"/>
          <p:nvPr/>
        </p:nvSpPr>
        <p:spPr>
          <a:xfrm>
            <a:off x="6847409" y="1081515"/>
            <a:ext cx="99469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rgbClr val="008EE6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C33A8595-F25B-064F-94EE-DC2C7AC63BEF}"/>
              </a:ext>
            </a:extLst>
          </p:cNvPr>
          <p:cNvSpPr txBox="1">
            <a:spLocks/>
          </p:cNvSpPr>
          <p:nvPr/>
        </p:nvSpPr>
        <p:spPr>
          <a:xfrm>
            <a:off x="6847409" y="1375868"/>
            <a:ext cx="1725091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8AE961EA-D8A6-3440-AC95-FEAEDD40C4BC}"/>
              </a:ext>
            </a:extLst>
          </p:cNvPr>
          <p:cNvSpPr txBox="1"/>
          <p:nvPr/>
        </p:nvSpPr>
        <p:spPr>
          <a:xfrm>
            <a:off x="6847409" y="2054513"/>
            <a:ext cx="99469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rgbClr val="FF792F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xmlns="" id="{07719A21-0FA5-8041-AC39-28871D665102}"/>
              </a:ext>
            </a:extLst>
          </p:cNvPr>
          <p:cNvSpPr txBox="1">
            <a:spLocks/>
          </p:cNvSpPr>
          <p:nvPr/>
        </p:nvSpPr>
        <p:spPr>
          <a:xfrm>
            <a:off x="6847409" y="2348866"/>
            <a:ext cx="1725091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950151E5-7D52-C14C-9BB2-771643CD922F}"/>
              </a:ext>
            </a:extLst>
          </p:cNvPr>
          <p:cNvSpPr txBox="1"/>
          <p:nvPr/>
        </p:nvSpPr>
        <p:spPr>
          <a:xfrm>
            <a:off x="6847409" y="3027511"/>
            <a:ext cx="99469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rgbClr val="10C085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xmlns="" id="{FBE98843-9E62-1C49-B62E-0564E314B085}"/>
              </a:ext>
            </a:extLst>
          </p:cNvPr>
          <p:cNvSpPr txBox="1">
            <a:spLocks/>
          </p:cNvSpPr>
          <p:nvPr/>
        </p:nvSpPr>
        <p:spPr>
          <a:xfrm>
            <a:off x="6847409" y="3321864"/>
            <a:ext cx="1725091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9F546A5-B698-CE4F-BFF1-DACC16F39AEE}"/>
              </a:ext>
            </a:extLst>
          </p:cNvPr>
          <p:cNvSpPr txBox="1"/>
          <p:nvPr/>
        </p:nvSpPr>
        <p:spPr>
          <a:xfrm>
            <a:off x="6847409" y="4000510"/>
            <a:ext cx="99469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xmlns="" id="{29C8BCF0-3C4A-AB4E-9694-76D9555729FC}"/>
              </a:ext>
            </a:extLst>
          </p:cNvPr>
          <p:cNvSpPr txBox="1">
            <a:spLocks/>
          </p:cNvSpPr>
          <p:nvPr/>
        </p:nvSpPr>
        <p:spPr>
          <a:xfrm>
            <a:off x="6847409" y="4294862"/>
            <a:ext cx="1725091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EEB861AD-9DCA-FE41-981D-11CBC9F606D2}"/>
              </a:ext>
            </a:extLst>
          </p:cNvPr>
          <p:cNvSpPr txBox="1"/>
          <p:nvPr/>
        </p:nvSpPr>
        <p:spPr>
          <a:xfrm>
            <a:off x="1301897" y="1081515"/>
            <a:ext cx="99469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b="1" dirty="0">
                <a:solidFill>
                  <a:srgbClr val="0000FF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xmlns="" id="{4C0D1FE1-B8A6-9E41-B7C0-44CC4CE1F512}"/>
              </a:ext>
            </a:extLst>
          </p:cNvPr>
          <p:cNvSpPr txBox="1">
            <a:spLocks/>
          </p:cNvSpPr>
          <p:nvPr/>
        </p:nvSpPr>
        <p:spPr>
          <a:xfrm>
            <a:off x="571500" y="1375868"/>
            <a:ext cx="1725091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4FEF5740-4425-0B48-B46B-4217FA62AE4D}"/>
              </a:ext>
            </a:extLst>
          </p:cNvPr>
          <p:cNvSpPr txBox="1"/>
          <p:nvPr/>
        </p:nvSpPr>
        <p:spPr>
          <a:xfrm>
            <a:off x="1301897" y="2054513"/>
            <a:ext cx="99469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b="1" dirty="0">
                <a:solidFill>
                  <a:srgbClr val="10C085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xmlns="" id="{4C59FF3C-DB47-6242-B4A4-D9344CB26CF4}"/>
              </a:ext>
            </a:extLst>
          </p:cNvPr>
          <p:cNvSpPr txBox="1">
            <a:spLocks/>
          </p:cNvSpPr>
          <p:nvPr/>
        </p:nvSpPr>
        <p:spPr>
          <a:xfrm>
            <a:off x="571500" y="2348866"/>
            <a:ext cx="1725091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D004936-C08E-1B44-AA5F-529F3D6DC49B}"/>
              </a:ext>
            </a:extLst>
          </p:cNvPr>
          <p:cNvSpPr txBox="1"/>
          <p:nvPr/>
        </p:nvSpPr>
        <p:spPr>
          <a:xfrm>
            <a:off x="1301897" y="3027511"/>
            <a:ext cx="99469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b="1" dirty="0">
                <a:solidFill>
                  <a:srgbClr val="FF792F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xmlns="" id="{428B7708-A82C-5E49-BB2E-56F711AED08C}"/>
              </a:ext>
            </a:extLst>
          </p:cNvPr>
          <p:cNvSpPr txBox="1">
            <a:spLocks/>
          </p:cNvSpPr>
          <p:nvPr/>
        </p:nvSpPr>
        <p:spPr>
          <a:xfrm>
            <a:off x="571500" y="3321864"/>
            <a:ext cx="1725091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C34AEB2-E378-5943-8818-33D543B1687B}"/>
              </a:ext>
            </a:extLst>
          </p:cNvPr>
          <p:cNvSpPr txBox="1"/>
          <p:nvPr/>
        </p:nvSpPr>
        <p:spPr>
          <a:xfrm>
            <a:off x="1301897" y="4000510"/>
            <a:ext cx="99469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 b="1" dirty="0">
                <a:solidFill>
                  <a:srgbClr val="008EE6"/>
                </a:solidFill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xmlns="" id="{F60ABD20-04A6-FA4B-809E-1BAEA64FE4C3}"/>
              </a:ext>
            </a:extLst>
          </p:cNvPr>
          <p:cNvSpPr txBox="1">
            <a:spLocks/>
          </p:cNvSpPr>
          <p:nvPr/>
        </p:nvSpPr>
        <p:spPr>
          <a:xfrm>
            <a:off x="571500" y="4294862"/>
            <a:ext cx="1725091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44954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Circle </a:t>
            </a:r>
            <a:r>
              <a:rPr lang="en-US" dirty="0" smtClean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5211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Circle </a:t>
            </a:r>
            <a:r>
              <a:rPr lang="en-US" dirty="0" smtClean="0"/>
              <a:t>Diagram</a:t>
            </a:r>
            <a:endParaRPr lang="zh-TW" altLang="en-US" dirty="0"/>
          </a:p>
        </p:txBody>
      </p:sp>
      <p:sp>
        <p:nvSpPr>
          <p:cNvPr id="31" name="TextBox 40">
            <a:extLst>
              <a:ext uri="{FF2B5EF4-FFF2-40B4-BE49-F238E27FC236}">
                <a16:creationId xmlns="" xmlns:a16="http://schemas.microsoft.com/office/drawing/2014/main" id="{8ADFDCBB-0C84-684C-9987-EEA7C6E6AEA9}"/>
              </a:ext>
            </a:extLst>
          </p:cNvPr>
          <p:cNvSpPr txBox="1"/>
          <p:nvPr/>
        </p:nvSpPr>
        <p:spPr>
          <a:xfrm>
            <a:off x="6616900" y="1363874"/>
            <a:ext cx="1076449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r>
              <a:rPr lang="en-US" sz="1200" b="1" dirty="0">
                <a:solidFill>
                  <a:srgbClr val="10C085"/>
                </a:solidFill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="" xmlns:a16="http://schemas.microsoft.com/office/drawing/2014/main" id="{6C0E2967-ED4D-E041-A7BA-92F5A5E37A00}"/>
              </a:ext>
            </a:extLst>
          </p:cNvPr>
          <p:cNvSpPr txBox="1">
            <a:spLocks/>
          </p:cNvSpPr>
          <p:nvPr/>
        </p:nvSpPr>
        <p:spPr>
          <a:xfrm>
            <a:off x="6616900" y="1620309"/>
            <a:ext cx="1956642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44">
            <a:extLst>
              <a:ext uri="{FF2B5EF4-FFF2-40B4-BE49-F238E27FC236}">
                <a16:creationId xmlns="" xmlns:a16="http://schemas.microsoft.com/office/drawing/2014/main" id="{B615510F-0DD7-EF43-B8C2-F27C9026760C}"/>
              </a:ext>
            </a:extLst>
          </p:cNvPr>
          <p:cNvSpPr txBox="1"/>
          <p:nvPr/>
        </p:nvSpPr>
        <p:spPr>
          <a:xfrm>
            <a:off x="6616900" y="3418718"/>
            <a:ext cx="1076449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r>
              <a:rPr lang="en-US" sz="1200" b="1" dirty="0">
                <a:solidFill>
                  <a:srgbClr val="8AB822"/>
                </a:solidFill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02DB20CD-C485-754B-A6B1-4E1CA52727C6}"/>
              </a:ext>
            </a:extLst>
          </p:cNvPr>
          <p:cNvSpPr txBox="1">
            <a:spLocks/>
          </p:cNvSpPr>
          <p:nvPr/>
        </p:nvSpPr>
        <p:spPr>
          <a:xfrm>
            <a:off x="6616900" y="3675152"/>
            <a:ext cx="1956642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5" name="TextBox 47">
            <a:extLst>
              <a:ext uri="{FF2B5EF4-FFF2-40B4-BE49-F238E27FC236}">
                <a16:creationId xmlns="" xmlns:a16="http://schemas.microsoft.com/office/drawing/2014/main" id="{495486BC-1AF2-ED46-B24E-161563522D08}"/>
              </a:ext>
            </a:extLst>
          </p:cNvPr>
          <p:cNvSpPr txBox="1"/>
          <p:nvPr/>
        </p:nvSpPr>
        <p:spPr>
          <a:xfrm>
            <a:off x="1448595" y="1363874"/>
            <a:ext cx="1076449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r"/>
            <a:r>
              <a:rPr lang="en-US" sz="1200" b="1" dirty="0">
                <a:solidFill>
                  <a:srgbClr val="008EE6"/>
                </a:solidFill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="" xmlns:a16="http://schemas.microsoft.com/office/drawing/2014/main" id="{A3F49A70-0329-F34C-A3CB-FAEC305A76C9}"/>
              </a:ext>
            </a:extLst>
          </p:cNvPr>
          <p:cNvSpPr txBox="1">
            <a:spLocks/>
          </p:cNvSpPr>
          <p:nvPr/>
        </p:nvSpPr>
        <p:spPr>
          <a:xfrm>
            <a:off x="568401" y="1620309"/>
            <a:ext cx="1956642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7" name="TextBox 50">
            <a:extLst>
              <a:ext uri="{FF2B5EF4-FFF2-40B4-BE49-F238E27FC236}">
                <a16:creationId xmlns="" xmlns:a16="http://schemas.microsoft.com/office/drawing/2014/main" id="{BE40FC42-B6C4-5A40-9AB6-75047875B6D3}"/>
              </a:ext>
            </a:extLst>
          </p:cNvPr>
          <p:cNvSpPr txBox="1"/>
          <p:nvPr/>
        </p:nvSpPr>
        <p:spPr>
          <a:xfrm>
            <a:off x="1448595" y="3418718"/>
            <a:ext cx="1076449" cy="219291"/>
          </a:xfrm>
          <a:prstGeom prst="rect">
            <a:avLst/>
          </a:prstGeom>
          <a:noFill/>
        </p:spPr>
        <p:txBody>
          <a:bodyPr wrap="none" lIns="34290" tIns="17145" rIns="34290" bIns="17145" rtlCol="0" anchor="b" anchorCtr="0">
            <a:spAutoFit/>
          </a:bodyPr>
          <a:lstStyle/>
          <a:p>
            <a:pPr algn="r"/>
            <a:r>
              <a:rPr lang="en-US" sz="1200" b="1" dirty="0">
                <a:solidFill>
                  <a:srgbClr val="0000FF"/>
                </a:solidFill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="" xmlns:a16="http://schemas.microsoft.com/office/drawing/2014/main" id="{F2E8D031-3A30-5044-BC54-E2654874F146}"/>
              </a:ext>
            </a:extLst>
          </p:cNvPr>
          <p:cNvSpPr txBox="1">
            <a:spLocks/>
          </p:cNvSpPr>
          <p:nvPr/>
        </p:nvSpPr>
        <p:spPr>
          <a:xfrm>
            <a:off x="568401" y="3675152"/>
            <a:ext cx="1956642" cy="70147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grpSp>
        <p:nvGrpSpPr>
          <p:cNvPr id="2" name="群組 1"/>
          <p:cNvGrpSpPr/>
          <p:nvPr/>
        </p:nvGrpSpPr>
        <p:grpSpPr>
          <a:xfrm>
            <a:off x="2637422" y="988159"/>
            <a:ext cx="3869156" cy="3869591"/>
            <a:chOff x="2637422" y="988159"/>
            <a:chExt cx="3869156" cy="3869591"/>
          </a:xfrm>
        </p:grpSpPr>
        <p:sp>
          <p:nvSpPr>
            <p:cNvPr id="23" name="Freeform 80">
              <a:extLst>
                <a:ext uri="{FF2B5EF4-FFF2-40B4-BE49-F238E27FC236}">
                  <a16:creationId xmlns="" xmlns:a16="http://schemas.microsoft.com/office/drawing/2014/main" id="{97E080E8-FE16-AD4F-8474-F087344020C5}"/>
                </a:ext>
              </a:extLst>
            </p:cNvPr>
            <p:cNvSpPr/>
            <p:nvPr/>
          </p:nvSpPr>
          <p:spPr>
            <a:xfrm rot="5400000">
              <a:off x="4455361" y="1438709"/>
              <a:ext cx="2281848" cy="1820586"/>
            </a:xfrm>
            <a:custGeom>
              <a:avLst/>
              <a:gdLst>
                <a:gd name="connsiteX0" fmla="*/ 4443713 w 6084927"/>
                <a:gd name="connsiteY0" fmla="*/ 4079819 h 4853633"/>
                <a:gd name="connsiteX1" fmla="*/ 4443713 w 6084927"/>
                <a:gd name="connsiteY1" fmla="*/ 0 h 4853633"/>
                <a:gd name="connsiteX2" fmla="*/ 6084927 w 6084927"/>
                <a:gd name="connsiteY2" fmla="*/ 2039910 h 4853633"/>
                <a:gd name="connsiteX3" fmla="*/ 0 w 6084927"/>
                <a:gd name="connsiteY3" fmla="*/ 4816737 h 4853633"/>
                <a:gd name="connsiteX4" fmla="*/ 8488 w 6084927"/>
                <a:gd name="connsiteY4" fmla="*/ 4702750 h 4853633"/>
                <a:gd name="connsiteX5" fmla="*/ 4338710 w 6084927"/>
                <a:gd name="connsiteY5" fmla="*/ 574816 h 4853633"/>
                <a:gd name="connsiteX6" fmla="*/ 4443712 w 6084927"/>
                <a:gd name="connsiteY6" fmla="*/ 572161 h 4853633"/>
                <a:gd name="connsiteX7" fmla="*/ 4443712 w 6084927"/>
                <a:gd name="connsiteY7" fmla="*/ 3513727 h 4853633"/>
                <a:gd name="connsiteX8" fmla="*/ 4406101 w 6084927"/>
                <a:gd name="connsiteY8" fmla="*/ 3515627 h 4853633"/>
                <a:gd name="connsiteX9" fmla="*/ 2954035 w 6084927"/>
                <a:gd name="connsiteY9" fmla="*/ 4845028 h 4853633"/>
                <a:gd name="connsiteX10" fmla="*/ 2952776 w 6084927"/>
                <a:gd name="connsiteY10" fmla="*/ 4853633 h 4853633"/>
                <a:gd name="connsiteX11" fmla="*/ 1453459 w 6084927"/>
                <a:gd name="connsiteY11" fmla="*/ 3647353 h 4853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84927" h="4853633">
                  <a:moveTo>
                    <a:pt x="4443713" y="4079819"/>
                  </a:moveTo>
                  <a:lnTo>
                    <a:pt x="4443713" y="0"/>
                  </a:lnTo>
                  <a:lnTo>
                    <a:pt x="6084927" y="2039910"/>
                  </a:lnTo>
                  <a:close/>
                  <a:moveTo>
                    <a:pt x="0" y="4816737"/>
                  </a:moveTo>
                  <a:lnTo>
                    <a:pt x="8488" y="4702750"/>
                  </a:lnTo>
                  <a:cubicBezTo>
                    <a:pt x="229182" y="2459185"/>
                    <a:pt x="2065764" y="690032"/>
                    <a:pt x="4338710" y="574816"/>
                  </a:cubicBezTo>
                  <a:lnTo>
                    <a:pt x="4443712" y="572161"/>
                  </a:lnTo>
                  <a:lnTo>
                    <a:pt x="4443712" y="3513727"/>
                  </a:lnTo>
                  <a:lnTo>
                    <a:pt x="4406101" y="3515627"/>
                  </a:lnTo>
                  <a:cubicBezTo>
                    <a:pt x="3677933" y="3589575"/>
                    <a:pt x="3089712" y="4136909"/>
                    <a:pt x="2954035" y="4845028"/>
                  </a:cubicBezTo>
                  <a:lnTo>
                    <a:pt x="2952776" y="4853633"/>
                  </a:lnTo>
                  <a:lnTo>
                    <a:pt x="1453459" y="3647353"/>
                  </a:lnTo>
                  <a:close/>
                </a:path>
              </a:pathLst>
            </a:custGeom>
            <a:solidFill>
              <a:srgbClr val="10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0" tIns="17145" rIns="34290" bIns="17145"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24" name="Freeform 77">
              <a:extLst>
                <a:ext uri="{FF2B5EF4-FFF2-40B4-BE49-F238E27FC236}">
                  <a16:creationId xmlns="" xmlns:a16="http://schemas.microsoft.com/office/drawing/2014/main" id="{C7F12D52-9E92-0440-8E4C-A3DF1695168F}"/>
                </a:ext>
              </a:extLst>
            </p:cNvPr>
            <p:cNvSpPr/>
            <p:nvPr/>
          </p:nvSpPr>
          <p:spPr>
            <a:xfrm rot="5400000">
              <a:off x="3086918" y="757177"/>
              <a:ext cx="1820565" cy="2282529"/>
            </a:xfrm>
            <a:custGeom>
              <a:avLst/>
              <a:gdLst>
                <a:gd name="connsiteX0" fmla="*/ 576010 w 4854841"/>
                <a:gd name="connsiteY0" fmla="*/ 1641215 h 6085158"/>
                <a:gd name="connsiteX1" fmla="*/ 3517577 w 4854841"/>
                <a:gd name="connsiteY1" fmla="*/ 1641215 h 6085158"/>
                <a:gd name="connsiteX2" fmla="*/ 3519477 w 4854841"/>
                <a:gd name="connsiteY2" fmla="*/ 1678825 h 6085158"/>
                <a:gd name="connsiteX3" fmla="*/ 4848877 w 4854841"/>
                <a:gd name="connsiteY3" fmla="*/ 3130891 h 6085158"/>
                <a:gd name="connsiteX4" fmla="*/ 4854841 w 4854841"/>
                <a:gd name="connsiteY4" fmla="*/ 3131763 h 6085158"/>
                <a:gd name="connsiteX5" fmla="*/ 3651200 w 4854841"/>
                <a:gd name="connsiteY5" fmla="*/ 4627801 h 6085158"/>
                <a:gd name="connsiteX6" fmla="*/ 4823720 w 4854841"/>
                <a:gd name="connsiteY6" fmla="*/ 6085158 h 6085158"/>
                <a:gd name="connsiteX7" fmla="*/ 4706599 w 4854841"/>
                <a:gd name="connsiteY7" fmla="*/ 6076438 h 6085158"/>
                <a:gd name="connsiteX8" fmla="*/ 578665 w 4854841"/>
                <a:gd name="connsiteY8" fmla="*/ 1746216 h 6085158"/>
                <a:gd name="connsiteX9" fmla="*/ 0 w 4854841"/>
                <a:gd name="connsiteY9" fmla="*/ 1641214 h 6085158"/>
                <a:gd name="connsiteX10" fmla="*/ 2039910 w 4854841"/>
                <a:gd name="connsiteY10" fmla="*/ 0 h 6085158"/>
                <a:gd name="connsiteX11" fmla="*/ 4079818 w 4854841"/>
                <a:gd name="connsiteY11" fmla="*/ 1641214 h 608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54841" h="6085158">
                  <a:moveTo>
                    <a:pt x="576010" y="1641215"/>
                  </a:moveTo>
                  <a:lnTo>
                    <a:pt x="3517577" y="1641215"/>
                  </a:lnTo>
                  <a:lnTo>
                    <a:pt x="3519477" y="1678825"/>
                  </a:lnTo>
                  <a:cubicBezTo>
                    <a:pt x="3593425" y="2406993"/>
                    <a:pt x="4140758" y="2995213"/>
                    <a:pt x="4848877" y="3130891"/>
                  </a:cubicBezTo>
                  <a:lnTo>
                    <a:pt x="4854841" y="3131763"/>
                  </a:lnTo>
                  <a:lnTo>
                    <a:pt x="3651200" y="4627801"/>
                  </a:lnTo>
                  <a:lnTo>
                    <a:pt x="4823720" y="6085158"/>
                  </a:lnTo>
                  <a:lnTo>
                    <a:pt x="4706599" y="6076438"/>
                  </a:lnTo>
                  <a:cubicBezTo>
                    <a:pt x="2463034" y="5855743"/>
                    <a:pt x="693881" y="4019161"/>
                    <a:pt x="578665" y="1746216"/>
                  </a:cubicBezTo>
                  <a:close/>
                  <a:moveTo>
                    <a:pt x="0" y="1641214"/>
                  </a:moveTo>
                  <a:lnTo>
                    <a:pt x="2039910" y="0"/>
                  </a:lnTo>
                  <a:lnTo>
                    <a:pt x="4079818" y="164121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0" tIns="17145" rIns="34290" bIns="17145"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78">
              <a:extLst>
                <a:ext uri="{FF2B5EF4-FFF2-40B4-BE49-F238E27FC236}">
                  <a16:creationId xmlns="" xmlns:a16="http://schemas.microsoft.com/office/drawing/2014/main" id="{D4F77FFF-CB03-7340-A4D2-2EEFD0C7B4D9}"/>
                </a:ext>
              </a:extLst>
            </p:cNvPr>
            <p:cNvSpPr/>
            <p:nvPr/>
          </p:nvSpPr>
          <p:spPr>
            <a:xfrm rot="5400000">
              <a:off x="2406893" y="2587888"/>
              <a:ext cx="2282053" cy="1820995"/>
            </a:xfrm>
            <a:custGeom>
              <a:avLst/>
              <a:gdLst>
                <a:gd name="connsiteX0" fmla="*/ 1641214 w 6085474"/>
                <a:gd name="connsiteY0" fmla="*/ 4282378 h 4854721"/>
                <a:gd name="connsiteX1" fmla="*/ 1641215 w 6085474"/>
                <a:gd name="connsiteY1" fmla="*/ 1340812 h 4854721"/>
                <a:gd name="connsiteX2" fmla="*/ 1678826 w 6085474"/>
                <a:gd name="connsiteY2" fmla="*/ 1338912 h 4854721"/>
                <a:gd name="connsiteX3" fmla="*/ 3130892 w 6085474"/>
                <a:gd name="connsiteY3" fmla="*/ 9511 h 4854721"/>
                <a:gd name="connsiteX4" fmla="*/ 3132283 w 6085474"/>
                <a:gd name="connsiteY4" fmla="*/ 0 h 4854721"/>
                <a:gd name="connsiteX5" fmla="*/ 4627802 w 6085474"/>
                <a:gd name="connsiteY5" fmla="*/ 1203224 h 4854721"/>
                <a:gd name="connsiteX6" fmla="*/ 6085474 w 6085474"/>
                <a:gd name="connsiteY6" fmla="*/ 30450 h 4854721"/>
                <a:gd name="connsiteX7" fmla="*/ 6076439 w 6085474"/>
                <a:gd name="connsiteY7" fmla="*/ 151789 h 4854721"/>
                <a:gd name="connsiteX8" fmla="*/ 1746217 w 6085474"/>
                <a:gd name="connsiteY8" fmla="*/ 4279723 h 4854721"/>
                <a:gd name="connsiteX9" fmla="*/ 0 w 6085474"/>
                <a:gd name="connsiteY9" fmla="*/ 2814812 h 4854721"/>
                <a:gd name="connsiteX10" fmla="*/ 1641214 w 6085474"/>
                <a:gd name="connsiteY10" fmla="*/ 774903 h 4854721"/>
                <a:gd name="connsiteX11" fmla="*/ 1641214 w 6085474"/>
                <a:gd name="connsiteY11" fmla="*/ 4282378 h 4854721"/>
                <a:gd name="connsiteX12" fmla="*/ 1641214 w 6085474"/>
                <a:gd name="connsiteY12" fmla="*/ 4854721 h 485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85474" h="4854721">
                  <a:moveTo>
                    <a:pt x="1641214" y="4282378"/>
                  </a:moveTo>
                  <a:lnTo>
                    <a:pt x="1641215" y="1340812"/>
                  </a:lnTo>
                  <a:lnTo>
                    <a:pt x="1678826" y="1338912"/>
                  </a:lnTo>
                  <a:cubicBezTo>
                    <a:pt x="2406993" y="1264963"/>
                    <a:pt x="2995214" y="717630"/>
                    <a:pt x="3130892" y="9511"/>
                  </a:cubicBezTo>
                  <a:lnTo>
                    <a:pt x="3132283" y="0"/>
                  </a:lnTo>
                  <a:lnTo>
                    <a:pt x="4627802" y="1203224"/>
                  </a:lnTo>
                  <a:lnTo>
                    <a:pt x="6085474" y="30450"/>
                  </a:lnTo>
                  <a:lnTo>
                    <a:pt x="6076439" y="151789"/>
                  </a:lnTo>
                  <a:cubicBezTo>
                    <a:pt x="5855745" y="2395354"/>
                    <a:pt x="4019161" y="4164506"/>
                    <a:pt x="1746217" y="4279723"/>
                  </a:cubicBezTo>
                  <a:close/>
                  <a:moveTo>
                    <a:pt x="0" y="2814812"/>
                  </a:moveTo>
                  <a:lnTo>
                    <a:pt x="1641214" y="774903"/>
                  </a:lnTo>
                  <a:lnTo>
                    <a:pt x="1641214" y="4282378"/>
                  </a:lnTo>
                  <a:lnTo>
                    <a:pt x="1641214" y="4854721"/>
                  </a:lnTo>
                  <a:close/>
                </a:path>
              </a:pathLst>
            </a:custGeom>
            <a:solidFill>
              <a:srgbClr val="FF7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0" tIns="17145" rIns="34290" bIns="17145"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26" name="Freeform 79">
              <a:extLst>
                <a:ext uri="{FF2B5EF4-FFF2-40B4-BE49-F238E27FC236}">
                  <a16:creationId xmlns="" xmlns:a16="http://schemas.microsoft.com/office/drawing/2014/main" id="{E067C105-1CEF-584F-A511-47FFD8134067}"/>
                </a:ext>
              </a:extLst>
            </p:cNvPr>
            <p:cNvSpPr/>
            <p:nvPr/>
          </p:nvSpPr>
          <p:spPr>
            <a:xfrm rot="5400000">
              <a:off x="4238045" y="2807657"/>
              <a:ext cx="1819139" cy="2281047"/>
            </a:xfrm>
            <a:custGeom>
              <a:avLst/>
              <a:gdLst>
                <a:gd name="connsiteX0" fmla="*/ 0 w 4851038"/>
                <a:gd name="connsiteY0" fmla="*/ 2953426 h 6081207"/>
                <a:gd name="connsiteX1" fmla="*/ 1203508 w 4851038"/>
                <a:gd name="connsiteY1" fmla="*/ 1457554 h 6081207"/>
                <a:gd name="connsiteX2" fmla="*/ 30830 w 4851038"/>
                <a:gd name="connsiteY2" fmla="*/ 0 h 6081207"/>
                <a:gd name="connsiteX3" fmla="*/ 148106 w 4851038"/>
                <a:gd name="connsiteY3" fmla="*/ 8732 h 6081207"/>
                <a:gd name="connsiteX4" fmla="*/ 4276040 w 4851038"/>
                <a:gd name="connsiteY4" fmla="*/ 4338954 h 6081207"/>
                <a:gd name="connsiteX5" fmla="*/ 4278596 w 4851038"/>
                <a:gd name="connsiteY5" fmla="*/ 4439993 h 6081207"/>
                <a:gd name="connsiteX6" fmla="*/ 4851038 w 4851038"/>
                <a:gd name="connsiteY6" fmla="*/ 4439993 h 6081207"/>
                <a:gd name="connsiteX7" fmla="*/ 2811130 w 4851038"/>
                <a:gd name="connsiteY7" fmla="*/ 6081207 h 6081207"/>
                <a:gd name="connsiteX8" fmla="*/ 771222 w 4851038"/>
                <a:gd name="connsiteY8" fmla="*/ 4439993 h 6081207"/>
                <a:gd name="connsiteX9" fmla="*/ 1336928 w 4851038"/>
                <a:gd name="connsiteY9" fmla="*/ 4439993 h 6081207"/>
                <a:gd name="connsiteX10" fmla="*/ 1335228 w 4851038"/>
                <a:gd name="connsiteY10" fmla="*/ 4406346 h 6081207"/>
                <a:gd name="connsiteX11" fmla="*/ 5829 w 4851038"/>
                <a:gd name="connsiteY11" fmla="*/ 2954279 h 608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51038" h="6081207">
                  <a:moveTo>
                    <a:pt x="0" y="2953426"/>
                  </a:moveTo>
                  <a:lnTo>
                    <a:pt x="1203508" y="1457554"/>
                  </a:lnTo>
                  <a:lnTo>
                    <a:pt x="30830" y="0"/>
                  </a:lnTo>
                  <a:lnTo>
                    <a:pt x="148106" y="8732"/>
                  </a:lnTo>
                  <a:cubicBezTo>
                    <a:pt x="2391672" y="229427"/>
                    <a:pt x="4160825" y="2066009"/>
                    <a:pt x="4276040" y="4338954"/>
                  </a:cubicBezTo>
                  <a:lnTo>
                    <a:pt x="4278596" y="4439993"/>
                  </a:lnTo>
                  <a:lnTo>
                    <a:pt x="4851038" y="4439993"/>
                  </a:lnTo>
                  <a:lnTo>
                    <a:pt x="2811130" y="6081207"/>
                  </a:lnTo>
                  <a:lnTo>
                    <a:pt x="771222" y="4439993"/>
                  </a:lnTo>
                  <a:lnTo>
                    <a:pt x="1336928" y="4439993"/>
                  </a:lnTo>
                  <a:lnTo>
                    <a:pt x="1335228" y="4406346"/>
                  </a:lnTo>
                  <a:cubicBezTo>
                    <a:pt x="1261280" y="3678178"/>
                    <a:pt x="713947" y="3089956"/>
                    <a:pt x="5829" y="2954279"/>
                  </a:cubicBezTo>
                  <a:close/>
                </a:path>
              </a:pathLst>
            </a:custGeom>
            <a:solidFill>
              <a:srgbClr val="78BC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4290" tIns="17145" rIns="34290" bIns="17145" rtlCol="0" anchor="ctr"/>
            <a:lstStyle/>
            <a:p>
              <a:pPr algn="ctr"/>
              <a:endParaRPr lang="en-US">
                <a:latin typeface="Gill Sans MT" pitchFamily="34" charset="0"/>
              </a:endParaRPr>
            </a:p>
          </p:txBody>
        </p:sp>
        <p:sp>
          <p:nvSpPr>
            <p:cNvPr id="27" name="TextBox 36">
              <a:extLst>
                <a:ext uri="{FF2B5EF4-FFF2-40B4-BE49-F238E27FC236}">
                  <a16:creationId xmlns="" xmlns:a16="http://schemas.microsoft.com/office/drawing/2014/main" id="{9972781B-B6B7-2144-AF4A-4E37DC8B0E24}"/>
                </a:ext>
              </a:extLst>
            </p:cNvPr>
            <p:cNvSpPr txBox="1"/>
            <p:nvPr/>
          </p:nvSpPr>
          <p:spPr>
            <a:xfrm>
              <a:off x="4436696" y="1562688"/>
              <a:ext cx="364202" cy="388568"/>
            </a:xfrm>
            <a:prstGeom prst="rect">
              <a:avLst/>
            </a:prstGeom>
            <a:noFill/>
          </p:spPr>
          <p:txBody>
            <a:bodyPr wrap="none" lIns="34290" tIns="17145" rIns="34290" bIns="17145" rtlCol="0" anchor="ctr" anchorCtr="0">
              <a:spAutoFit/>
            </a:bodyPr>
            <a:lstStyle/>
            <a:p>
              <a:pPr algn="ctr"/>
              <a:r>
                <a:rPr lang="en-US" sz="23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02</a:t>
              </a:r>
            </a:p>
          </p:txBody>
        </p:sp>
        <p:sp>
          <p:nvSpPr>
            <p:cNvPr id="28" name="TextBox 37">
              <a:extLst>
                <a:ext uri="{FF2B5EF4-FFF2-40B4-BE49-F238E27FC236}">
                  <a16:creationId xmlns="" xmlns:a16="http://schemas.microsoft.com/office/drawing/2014/main" id="{1BA5758D-B06A-164F-96B8-6B714E82279D}"/>
                </a:ext>
              </a:extLst>
            </p:cNvPr>
            <p:cNvSpPr txBox="1"/>
            <p:nvPr/>
          </p:nvSpPr>
          <p:spPr>
            <a:xfrm>
              <a:off x="4271305" y="3902348"/>
              <a:ext cx="364202" cy="388568"/>
            </a:xfrm>
            <a:prstGeom prst="rect">
              <a:avLst/>
            </a:prstGeom>
            <a:noFill/>
          </p:spPr>
          <p:txBody>
            <a:bodyPr wrap="none" lIns="34290" tIns="17145" rIns="34290" bIns="17145" rtlCol="0" anchor="ctr" anchorCtr="0">
              <a:spAutoFit/>
            </a:bodyPr>
            <a:lstStyle/>
            <a:p>
              <a:pPr algn="ctr"/>
              <a:r>
                <a:rPr lang="en-US" sz="23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04</a:t>
              </a:r>
            </a:p>
          </p:txBody>
        </p:sp>
        <p:sp>
          <p:nvSpPr>
            <p:cNvPr id="29" name="TextBox 38">
              <a:extLst>
                <a:ext uri="{FF2B5EF4-FFF2-40B4-BE49-F238E27FC236}">
                  <a16:creationId xmlns="" xmlns:a16="http://schemas.microsoft.com/office/drawing/2014/main" id="{7F8A3664-E360-3648-90C6-85B65E6B8EE1}"/>
                </a:ext>
              </a:extLst>
            </p:cNvPr>
            <p:cNvSpPr txBox="1"/>
            <p:nvPr/>
          </p:nvSpPr>
          <p:spPr>
            <a:xfrm>
              <a:off x="5525492" y="2743187"/>
              <a:ext cx="364202" cy="388568"/>
            </a:xfrm>
            <a:prstGeom prst="rect">
              <a:avLst/>
            </a:prstGeom>
            <a:noFill/>
          </p:spPr>
          <p:txBody>
            <a:bodyPr wrap="none" lIns="34290" tIns="17145" rIns="34290" bIns="17145" rtlCol="0" anchor="ctr" anchorCtr="0">
              <a:spAutoFit/>
            </a:bodyPr>
            <a:lstStyle/>
            <a:p>
              <a:pPr algn="ctr"/>
              <a:r>
                <a:rPr lang="en-US" sz="23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03</a:t>
              </a:r>
            </a:p>
          </p:txBody>
        </p:sp>
        <p:sp>
          <p:nvSpPr>
            <p:cNvPr id="30" name="TextBox 39">
              <a:extLst>
                <a:ext uri="{FF2B5EF4-FFF2-40B4-BE49-F238E27FC236}">
                  <a16:creationId xmlns="" xmlns:a16="http://schemas.microsoft.com/office/drawing/2014/main" id="{6D1BAE2C-333A-AA4C-91DE-D9FACA6B49EC}"/>
                </a:ext>
              </a:extLst>
            </p:cNvPr>
            <p:cNvSpPr txBox="1"/>
            <p:nvPr/>
          </p:nvSpPr>
          <p:spPr>
            <a:xfrm>
              <a:off x="3219738" y="2665086"/>
              <a:ext cx="364202" cy="388568"/>
            </a:xfrm>
            <a:prstGeom prst="rect">
              <a:avLst/>
            </a:prstGeom>
            <a:noFill/>
          </p:spPr>
          <p:txBody>
            <a:bodyPr wrap="none" lIns="34290" tIns="17145" rIns="34290" bIns="17145" rtlCol="0" anchor="ctr" anchorCtr="0">
              <a:spAutoFit/>
            </a:bodyPr>
            <a:lstStyle/>
            <a:p>
              <a:pPr algn="ctr"/>
              <a:r>
                <a:rPr lang="en-US" sz="23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01</a:t>
              </a:r>
            </a:p>
          </p:txBody>
        </p:sp>
        <p:sp>
          <p:nvSpPr>
            <p:cNvPr id="39" name="Freeform 1023">
              <a:extLst>
                <a:ext uri="{FF2B5EF4-FFF2-40B4-BE49-F238E27FC236}">
                  <a16:creationId xmlns="" xmlns:a16="http://schemas.microsoft.com/office/drawing/2014/main" id="{129B0FC0-F993-0641-86DB-C0145FB28E2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35641" y="3675152"/>
              <a:ext cx="477904" cy="477779"/>
            </a:xfrm>
            <a:custGeom>
              <a:avLst/>
              <a:gdLst>
                <a:gd name="T0" fmla="*/ 3670157 w 290207"/>
                <a:gd name="T1" fmla="*/ 5477950 h 290151"/>
                <a:gd name="T2" fmla="*/ 3670157 w 290207"/>
                <a:gd name="T3" fmla="*/ 4845325 h 290151"/>
                <a:gd name="T4" fmla="*/ 1584205 w 290207"/>
                <a:gd name="T5" fmla="*/ 4859715 h 290151"/>
                <a:gd name="T6" fmla="*/ 1792085 w 290207"/>
                <a:gd name="T7" fmla="*/ 4126449 h 290151"/>
                <a:gd name="T8" fmla="*/ 2236500 w 290207"/>
                <a:gd name="T9" fmla="*/ 4327731 h 290151"/>
                <a:gd name="T10" fmla="*/ 5240015 w 290207"/>
                <a:gd name="T11" fmla="*/ 1804432 h 290151"/>
                <a:gd name="T12" fmla="*/ 2649283 w 290207"/>
                <a:gd name="T13" fmla="*/ 1423059 h 290151"/>
                <a:gd name="T14" fmla="*/ 3337750 w 290207"/>
                <a:gd name="T15" fmla="*/ 1514130 h 290151"/>
                <a:gd name="T16" fmla="*/ 2649283 w 290207"/>
                <a:gd name="T17" fmla="*/ 1605202 h 290151"/>
                <a:gd name="T18" fmla="*/ 2649283 w 290207"/>
                <a:gd name="T19" fmla="*/ 1423059 h 290151"/>
                <a:gd name="T20" fmla="*/ 1870901 w 290207"/>
                <a:gd name="T21" fmla="*/ 3961101 h 290151"/>
                <a:gd name="T22" fmla="*/ 4874450 w 290207"/>
                <a:gd name="T23" fmla="*/ 1437791 h 290151"/>
                <a:gd name="T24" fmla="*/ 5039301 w 290207"/>
                <a:gd name="T25" fmla="*/ 841146 h 290151"/>
                <a:gd name="T26" fmla="*/ 4752598 w 290207"/>
                <a:gd name="T27" fmla="*/ 1071158 h 290151"/>
                <a:gd name="T28" fmla="*/ 5555429 w 290207"/>
                <a:gd name="T29" fmla="*/ 1495302 h 290151"/>
                <a:gd name="T30" fmla="*/ 5139671 w 290207"/>
                <a:gd name="T31" fmla="*/ 877052 h 290151"/>
                <a:gd name="T32" fmla="*/ 93200 w 290207"/>
                <a:gd name="T33" fmla="*/ 0 h 290151"/>
                <a:gd name="T34" fmla="*/ 4609201 w 290207"/>
                <a:gd name="T35" fmla="*/ 86224 h 290151"/>
                <a:gd name="T36" fmla="*/ 4516025 w 290207"/>
                <a:gd name="T37" fmla="*/ 603897 h 290151"/>
                <a:gd name="T38" fmla="*/ 4429994 w 290207"/>
                <a:gd name="T39" fmla="*/ 172546 h 290151"/>
                <a:gd name="T40" fmla="*/ 179216 w 290207"/>
                <a:gd name="T41" fmla="*/ 5607360 h 290151"/>
                <a:gd name="T42" fmla="*/ 3498122 w 290207"/>
                <a:gd name="T43" fmla="*/ 4759072 h 290151"/>
                <a:gd name="T44" fmla="*/ 4429994 w 290207"/>
                <a:gd name="T45" fmla="*/ 4665598 h 290151"/>
                <a:gd name="T46" fmla="*/ 2544751 w 290207"/>
                <a:gd name="T47" fmla="*/ 4759072 h 290151"/>
                <a:gd name="T48" fmla="*/ 1483861 w 290207"/>
                <a:gd name="T49" fmla="*/ 5075377 h 290151"/>
                <a:gd name="T50" fmla="*/ 587786 w 290207"/>
                <a:gd name="T51" fmla="*/ 4198348 h 290151"/>
                <a:gd name="T52" fmla="*/ 1763397 w 290207"/>
                <a:gd name="T53" fmla="*/ 3012178 h 290151"/>
                <a:gd name="T54" fmla="*/ 1218620 w 290207"/>
                <a:gd name="T55" fmla="*/ 2710236 h 290151"/>
                <a:gd name="T56" fmla="*/ 1218620 w 290207"/>
                <a:gd name="T57" fmla="*/ 1437791 h 290151"/>
                <a:gd name="T58" fmla="*/ 2258041 w 290207"/>
                <a:gd name="T59" fmla="*/ 1524048 h 290151"/>
                <a:gd name="T60" fmla="*/ 1218620 w 290207"/>
                <a:gd name="T61" fmla="*/ 1610319 h 290151"/>
                <a:gd name="T62" fmla="*/ 1218620 w 290207"/>
                <a:gd name="T63" fmla="*/ 2530489 h 290151"/>
                <a:gd name="T64" fmla="*/ 1942626 w 290207"/>
                <a:gd name="T65" fmla="*/ 3012178 h 290151"/>
                <a:gd name="T66" fmla="*/ 759822 w 290207"/>
                <a:gd name="T67" fmla="*/ 4198348 h 290151"/>
                <a:gd name="T68" fmla="*/ 1663024 w 290207"/>
                <a:gd name="T69" fmla="*/ 3932364 h 290151"/>
                <a:gd name="T70" fmla="*/ 4501690 w 290207"/>
                <a:gd name="T71" fmla="*/ 1071158 h 290151"/>
                <a:gd name="T72" fmla="*/ 4487376 w 290207"/>
                <a:gd name="T73" fmla="*/ 927350 h 290151"/>
                <a:gd name="T74" fmla="*/ 4623530 w 290207"/>
                <a:gd name="T75" fmla="*/ 941739 h 290151"/>
                <a:gd name="T76" fmla="*/ 5039301 w 290207"/>
                <a:gd name="T77" fmla="*/ 661380 h 290151"/>
                <a:gd name="T78" fmla="*/ 5677274 w 290207"/>
                <a:gd name="T79" fmla="*/ 1164612 h 290151"/>
                <a:gd name="T80" fmla="*/ 5490922 w 290207"/>
                <a:gd name="T81" fmla="*/ 1804432 h 290151"/>
                <a:gd name="T82" fmla="*/ 5512410 w 290207"/>
                <a:gd name="T83" fmla="*/ 1955386 h 290151"/>
                <a:gd name="T84" fmla="*/ 5390551 w 290207"/>
                <a:gd name="T85" fmla="*/ 1955386 h 290151"/>
                <a:gd name="T86" fmla="*/ 4609201 w 290207"/>
                <a:gd name="T87" fmla="*/ 2695869 h 290151"/>
                <a:gd name="T88" fmla="*/ 4580526 w 290207"/>
                <a:gd name="T89" fmla="*/ 4816592 h 290151"/>
                <a:gd name="T90" fmla="*/ 3584151 w 290207"/>
                <a:gd name="T91" fmla="*/ 5779869 h 290151"/>
                <a:gd name="T92" fmla="*/ 0 w 290207"/>
                <a:gd name="T93" fmla="*/ 5686422 h 290151"/>
                <a:gd name="T94" fmla="*/ 93200 w 290207"/>
                <a:gd name="T95" fmla="*/ 0 h 29015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90207" h="290151">
                  <a:moveTo>
                    <a:pt x="184636" y="243236"/>
                  </a:moveTo>
                  <a:lnTo>
                    <a:pt x="184636" y="274994"/>
                  </a:lnTo>
                  <a:lnTo>
                    <a:pt x="216731" y="243236"/>
                  </a:lnTo>
                  <a:lnTo>
                    <a:pt x="184636" y="243236"/>
                  </a:lnTo>
                  <a:close/>
                  <a:moveTo>
                    <a:pt x="90155" y="207148"/>
                  </a:moveTo>
                  <a:lnTo>
                    <a:pt x="79697" y="243958"/>
                  </a:lnTo>
                  <a:lnTo>
                    <a:pt x="116840" y="233853"/>
                  </a:lnTo>
                  <a:lnTo>
                    <a:pt x="90155" y="207148"/>
                  </a:lnTo>
                  <a:close/>
                  <a:moveTo>
                    <a:pt x="251350" y="78312"/>
                  </a:moveTo>
                  <a:lnTo>
                    <a:pt x="112513" y="217253"/>
                  </a:lnTo>
                  <a:lnTo>
                    <a:pt x="125134" y="229523"/>
                  </a:lnTo>
                  <a:lnTo>
                    <a:pt x="263611" y="90582"/>
                  </a:lnTo>
                  <a:lnTo>
                    <a:pt x="251350" y="78312"/>
                  </a:lnTo>
                  <a:close/>
                  <a:moveTo>
                    <a:pt x="133278" y="71437"/>
                  </a:moveTo>
                  <a:lnTo>
                    <a:pt x="163585" y="71437"/>
                  </a:lnTo>
                  <a:cubicBezTo>
                    <a:pt x="166110" y="71437"/>
                    <a:pt x="167914" y="73342"/>
                    <a:pt x="167914" y="76009"/>
                  </a:cubicBezTo>
                  <a:cubicBezTo>
                    <a:pt x="167914" y="78676"/>
                    <a:pt x="166110" y="80581"/>
                    <a:pt x="163585" y="80581"/>
                  </a:cubicBezTo>
                  <a:lnTo>
                    <a:pt x="133278" y="80581"/>
                  </a:lnTo>
                  <a:cubicBezTo>
                    <a:pt x="130752" y="80581"/>
                    <a:pt x="128587" y="78676"/>
                    <a:pt x="128587" y="76009"/>
                  </a:cubicBezTo>
                  <a:cubicBezTo>
                    <a:pt x="128587" y="73342"/>
                    <a:pt x="130752" y="71437"/>
                    <a:pt x="133278" y="71437"/>
                  </a:cubicBezTo>
                  <a:close/>
                  <a:moveTo>
                    <a:pt x="232598" y="59546"/>
                  </a:moveTo>
                  <a:lnTo>
                    <a:pt x="94121" y="198848"/>
                  </a:lnTo>
                  <a:lnTo>
                    <a:pt x="106382" y="211118"/>
                  </a:lnTo>
                  <a:lnTo>
                    <a:pt x="245220" y="72177"/>
                  </a:lnTo>
                  <a:lnTo>
                    <a:pt x="232598" y="59546"/>
                  </a:lnTo>
                  <a:close/>
                  <a:moveTo>
                    <a:pt x="253514" y="42224"/>
                  </a:moveTo>
                  <a:cubicBezTo>
                    <a:pt x="251711" y="42224"/>
                    <a:pt x="249547" y="42946"/>
                    <a:pt x="248105" y="44028"/>
                  </a:cubicBezTo>
                  <a:lnTo>
                    <a:pt x="239090" y="53772"/>
                  </a:lnTo>
                  <a:lnTo>
                    <a:pt x="270103" y="84447"/>
                  </a:lnTo>
                  <a:lnTo>
                    <a:pt x="279479" y="75064"/>
                  </a:lnTo>
                  <a:cubicBezTo>
                    <a:pt x="282003" y="72177"/>
                    <a:pt x="282003" y="67847"/>
                    <a:pt x="279479" y="64959"/>
                  </a:cubicBezTo>
                  <a:lnTo>
                    <a:pt x="258563" y="44028"/>
                  </a:lnTo>
                  <a:cubicBezTo>
                    <a:pt x="257481" y="42946"/>
                    <a:pt x="255317" y="42224"/>
                    <a:pt x="253514" y="42224"/>
                  </a:cubicBezTo>
                  <a:close/>
                  <a:moveTo>
                    <a:pt x="4688" y="0"/>
                  </a:moveTo>
                  <a:lnTo>
                    <a:pt x="227189" y="0"/>
                  </a:lnTo>
                  <a:cubicBezTo>
                    <a:pt x="229713" y="0"/>
                    <a:pt x="231877" y="1805"/>
                    <a:pt x="231877" y="4331"/>
                  </a:cubicBezTo>
                  <a:lnTo>
                    <a:pt x="231877" y="25984"/>
                  </a:lnTo>
                  <a:cubicBezTo>
                    <a:pt x="231877" y="28510"/>
                    <a:pt x="229713" y="30315"/>
                    <a:pt x="227189" y="30315"/>
                  </a:cubicBezTo>
                  <a:cubicBezTo>
                    <a:pt x="224665" y="30315"/>
                    <a:pt x="222862" y="28510"/>
                    <a:pt x="222862" y="25984"/>
                  </a:cubicBezTo>
                  <a:lnTo>
                    <a:pt x="222862" y="8661"/>
                  </a:lnTo>
                  <a:lnTo>
                    <a:pt x="9016" y="8661"/>
                  </a:lnTo>
                  <a:lnTo>
                    <a:pt x="9016" y="281490"/>
                  </a:lnTo>
                  <a:lnTo>
                    <a:pt x="175981" y="281490"/>
                  </a:lnTo>
                  <a:lnTo>
                    <a:pt x="175981" y="238906"/>
                  </a:lnTo>
                  <a:cubicBezTo>
                    <a:pt x="175981" y="236380"/>
                    <a:pt x="177785" y="234214"/>
                    <a:pt x="180309" y="234214"/>
                  </a:cubicBezTo>
                  <a:lnTo>
                    <a:pt x="222862" y="234214"/>
                  </a:lnTo>
                  <a:lnTo>
                    <a:pt x="222862" y="144354"/>
                  </a:lnTo>
                  <a:lnTo>
                    <a:pt x="128019" y="238906"/>
                  </a:lnTo>
                  <a:cubicBezTo>
                    <a:pt x="127659" y="239628"/>
                    <a:pt x="126938" y="239988"/>
                    <a:pt x="126216" y="239988"/>
                  </a:cubicBezTo>
                  <a:lnTo>
                    <a:pt x="74648" y="254785"/>
                  </a:lnTo>
                  <a:cubicBezTo>
                    <a:pt x="74287" y="254785"/>
                    <a:pt x="73566" y="254785"/>
                    <a:pt x="73206" y="254785"/>
                  </a:cubicBezTo>
                  <a:cubicBezTo>
                    <a:pt x="49044" y="254785"/>
                    <a:pt x="29571" y="235297"/>
                    <a:pt x="29571" y="210757"/>
                  </a:cubicBezTo>
                  <a:cubicBezTo>
                    <a:pt x="29571" y="186578"/>
                    <a:pt x="49044" y="166729"/>
                    <a:pt x="73206" y="166729"/>
                  </a:cubicBezTo>
                  <a:cubicBezTo>
                    <a:pt x="81860" y="166729"/>
                    <a:pt x="88712" y="159872"/>
                    <a:pt x="88712" y="151211"/>
                  </a:cubicBezTo>
                  <a:cubicBezTo>
                    <a:pt x="88712" y="142910"/>
                    <a:pt x="81860" y="136054"/>
                    <a:pt x="73206" y="136054"/>
                  </a:cubicBezTo>
                  <a:lnTo>
                    <a:pt x="61305" y="136054"/>
                  </a:lnTo>
                  <a:cubicBezTo>
                    <a:pt x="43635" y="136054"/>
                    <a:pt x="29571" y="121618"/>
                    <a:pt x="29571" y="103935"/>
                  </a:cubicBezTo>
                  <a:cubicBezTo>
                    <a:pt x="29571" y="86613"/>
                    <a:pt x="43635" y="72177"/>
                    <a:pt x="61305" y="72177"/>
                  </a:cubicBezTo>
                  <a:lnTo>
                    <a:pt x="108907" y="72177"/>
                  </a:lnTo>
                  <a:cubicBezTo>
                    <a:pt x="111431" y="72177"/>
                    <a:pt x="113595" y="73982"/>
                    <a:pt x="113595" y="76508"/>
                  </a:cubicBezTo>
                  <a:cubicBezTo>
                    <a:pt x="113595" y="79034"/>
                    <a:pt x="111431" y="80838"/>
                    <a:pt x="108907" y="80838"/>
                  </a:cubicBezTo>
                  <a:lnTo>
                    <a:pt x="61305" y="80838"/>
                  </a:lnTo>
                  <a:cubicBezTo>
                    <a:pt x="48323" y="80838"/>
                    <a:pt x="38226" y="91304"/>
                    <a:pt x="38226" y="103935"/>
                  </a:cubicBezTo>
                  <a:cubicBezTo>
                    <a:pt x="38226" y="116566"/>
                    <a:pt x="48323" y="127032"/>
                    <a:pt x="61305" y="127032"/>
                  </a:cubicBezTo>
                  <a:lnTo>
                    <a:pt x="73206" y="127032"/>
                  </a:lnTo>
                  <a:cubicBezTo>
                    <a:pt x="86548" y="127032"/>
                    <a:pt x="97728" y="137858"/>
                    <a:pt x="97728" y="151211"/>
                  </a:cubicBezTo>
                  <a:cubicBezTo>
                    <a:pt x="97728" y="164564"/>
                    <a:pt x="86548" y="175751"/>
                    <a:pt x="73206" y="175751"/>
                  </a:cubicBezTo>
                  <a:cubicBezTo>
                    <a:pt x="54093" y="175751"/>
                    <a:pt x="38226" y="191269"/>
                    <a:pt x="38226" y="210757"/>
                  </a:cubicBezTo>
                  <a:cubicBezTo>
                    <a:pt x="38226" y="229162"/>
                    <a:pt x="51929" y="244319"/>
                    <a:pt x="69960" y="246123"/>
                  </a:cubicBezTo>
                  <a:lnTo>
                    <a:pt x="83663" y="197404"/>
                  </a:lnTo>
                  <a:cubicBezTo>
                    <a:pt x="83663" y="196682"/>
                    <a:pt x="84385" y="196321"/>
                    <a:pt x="84745" y="195600"/>
                  </a:cubicBezTo>
                  <a:lnTo>
                    <a:pt x="226468" y="53772"/>
                  </a:lnTo>
                  <a:lnTo>
                    <a:pt x="225747" y="52328"/>
                  </a:lnTo>
                  <a:cubicBezTo>
                    <a:pt x="223944" y="50885"/>
                    <a:pt x="223944" y="47998"/>
                    <a:pt x="225747" y="46554"/>
                  </a:cubicBezTo>
                  <a:cubicBezTo>
                    <a:pt x="227189" y="44750"/>
                    <a:pt x="230074" y="44750"/>
                    <a:pt x="231877" y="46554"/>
                  </a:cubicBezTo>
                  <a:lnTo>
                    <a:pt x="232598" y="47276"/>
                  </a:lnTo>
                  <a:lnTo>
                    <a:pt x="241974" y="38254"/>
                  </a:lnTo>
                  <a:cubicBezTo>
                    <a:pt x="244859" y="35006"/>
                    <a:pt x="249187" y="33202"/>
                    <a:pt x="253514" y="33202"/>
                  </a:cubicBezTo>
                  <a:cubicBezTo>
                    <a:pt x="257842" y="33202"/>
                    <a:pt x="261808" y="35006"/>
                    <a:pt x="265054" y="38254"/>
                  </a:cubicBezTo>
                  <a:lnTo>
                    <a:pt x="285609" y="58464"/>
                  </a:lnTo>
                  <a:cubicBezTo>
                    <a:pt x="291740" y="64959"/>
                    <a:pt x="291740" y="75064"/>
                    <a:pt x="285609" y="81199"/>
                  </a:cubicBezTo>
                  <a:lnTo>
                    <a:pt x="276233" y="90582"/>
                  </a:lnTo>
                  <a:lnTo>
                    <a:pt x="277315" y="92026"/>
                  </a:lnTo>
                  <a:cubicBezTo>
                    <a:pt x="279118" y="93830"/>
                    <a:pt x="279118" y="96356"/>
                    <a:pt x="277315" y="98161"/>
                  </a:cubicBezTo>
                  <a:cubicBezTo>
                    <a:pt x="276594" y="98883"/>
                    <a:pt x="275512" y="99243"/>
                    <a:pt x="274069" y="99243"/>
                  </a:cubicBezTo>
                  <a:cubicBezTo>
                    <a:pt x="273348" y="99243"/>
                    <a:pt x="271906" y="98883"/>
                    <a:pt x="271184" y="98161"/>
                  </a:cubicBezTo>
                  <a:lnTo>
                    <a:pt x="270103" y="97078"/>
                  </a:lnTo>
                  <a:lnTo>
                    <a:pt x="231877" y="135332"/>
                  </a:lnTo>
                  <a:lnTo>
                    <a:pt x="231877" y="238906"/>
                  </a:lnTo>
                  <a:cubicBezTo>
                    <a:pt x="231877" y="239988"/>
                    <a:pt x="231156" y="241071"/>
                    <a:pt x="230435" y="241793"/>
                  </a:cubicBezTo>
                  <a:lnTo>
                    <a:pt x="183554" y="288708"/>
                  </a:lnTo>
                  <a:cubicBezTo>
                    <a:pt x="182473" y="289790"/>
                    <a:pt x="181391" y="290151"/>
                    <a:pt x="180309" y="290151"/>
                  </a:cubicBezTo>
                  <a:lnTo>
                    <a:pt x="4688" y="290151"/>
                  </a:lnTo>
                  <a:cubicBezTo>
                    <a:pt x="2164" y="290151"/>
                    <a:pt x="0" y="288347"/>
                    <a:pt x="0" y="285460"/>
                  </a:cubicBezTo>
                  <a:lnTo>
                    <a:pt x="0" y="4331"/>
                  </a:lnTo>
                  <a:cubicBezTo>
                    <a:pt x="0" y="1805"/>
                    <a:pt x="2164" y="0"/>
                    <a:pt x="46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4290" tIns="17145" rIns="34290" bIns="17145" anchor="ctr"/>
            <a:lstStyle/>
            <a:p>
              <a:endParaRPr lang="en-US"/>
            </a:p>
          </p:txBody>
        </p:sp>
        <p:sp>
          <p:nvSpPr>
            <p:cNvPr id="40" name="Freeform 1024">
              <a:extLst>
                <a:ext uri="{FF2B5EF4-FFF2-40B4-BE49-F238E27FC236}">
                  <a16:creationId xmlns="" xmlns:a16="http://schemas.microsoft.com/office/drawing/2014/main" id="{2BC86284-5AD1-BC41-89FF-5D5D148E68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76886" y="3348790"/>
              <a:ext cx="477904" cy="477779"/>
            </a:xfrm>
            <a:custGeom>
              <a:avLst/>
              <a:gdLst>
                <a:gd name="T0" fmla="*/ 2048306 w 290151"/>
                <a:gd name="T1" fmla="*/ 5000275 h 290151"/>
                <a:gd name="T2" fmla="*/ 474371 w 290151"/>
                <a:gd name="T3" fmla="*/ 5000275 h 290151"/>
                <a:gd name="T4" fmla="*/ 1613868 w 290151"/>
                <a:gd name="T5" fmla="*/ 4205917 h 290151"/>
                <a:gd name="T6" fmla="*/ 560869 w 290151"/>
                <a:gd name="T7" fmla="*/ 4388056 h 290151"/>
                <a:gd name="T8" fmla="*/ 4488890 w 290151"/>
                <a:gd name="T9" fmla="*/ 3736553 h 290151"/>
                <a:gd name="T10" fmla="*/ 4424856 w 290151"/>
                <a:gd name="T11" fmla="*/ 4169303 h 290151"/>
                <a:gd name="T12" fmla="*/ 4545818 w 290151"/>
                <a:gd name="T13" fmla="*/ 3743779 h 290151"/>
                <a:gd name="T14" fmla="*/ 4830421 w 290151"/>
                <a:gd name="T15" fmla="*/ 3765391 h 290151"/>
                <a:gd name="T16" fmla="*/ 4375067 w 290151"/>
                <a:gd name="T17" fmla="*/ 4342407 h 290151"/>
                <a:gd name="T18" fmla="*/ 4588507 w 290151"/>
                <a:gd name="T19" fmla="*/ 3570675 h 290151"/>
                <a:gd name="T20" fmla="*/ 2016784 w 290151"/>
                <a:gd name="T21" fmla="*/ 3608837 h 290151"/>
                <a:gd name="T22" fmla="*/ 1264894 w 290151"/>
                <a:gd name="T23" fmla="*/ 3608837 h 290151"/>
                <a:gd name="T24" fmla="*/ 910225 w 290151"/>
                <a:gd name="T25" fmla="*/ 3510199 h 290151"/>
                <a:gd name="T26" fmla="*/ 561492 w 290151"/>
                <a:gd name="T27" fmla="*/ 3692338 h 290151"/>
                <a:gd name="T28" fmla="*/ 560869 w 290151"/>
                <a:gd name="T29" fmla="*/ 2814459 h 290151"/>
                <a:gd name="T30" fmla="*/ 1613868 w 290151"/>
                <a:gd name="T31" fmla="*/ 2996631 h 290151"/>
                <a:gd name="T32" fmla="*/ 560869 w 290151"/>
                <a:gd name="T33" fmla="*/ 2814459 h 290151"/>
                <a:gd name="T34" fmla="*/ 4549836 w 290151"/>
                <a:gd name="T35" fmla="*/ 3052396 h 290151"/>
                <a:gd name="T36" fmla="*/ 5039091 w 290151"/>
                <a:gd name="T37" fmla="*/ 2727537 h 290151"/>
                <a:gd name="T38" fmla="*/ 5312500 w 290151"/>
                <a:gd name="T39" fmla="*/ 2994664 h 290151"/>
                <a:gd name="T40" fmla="*/ 4549836 w 290151"/>
                <a:gd name="T41" fmla="*/ 3254557 h 290151"/>
                <a:gd name="T42" fmla="*/ 4017348 w 290151"/>
                <a:gd name="T43" fmla="*/ 2778077 h 290151"/>
                <a:gd name="T44" fmla="*/ 3837483 w 290151"/>
                <a:gd name="T45" fmla="*/ 3528881 h 290151"/>
                <a:gd name="T46" fmla="*/ 3117982 w 290151"/>
                <a:gd name="T47" fmla="*/ 3745501 h 290151"/>
                <a:gd name="T48" fmla="*/ 3679200 w 290151"/>
                <a:gd name="T49" fmla="*/ 4265296 h 290151"/>
                <a:gd name="T50" fmla="*/ 3341039 w 290151"/>
                <a:gd name="T51" fmla="*/ 4799553 h 290151"/>
                <a:gd name="T52" fmla="*/ 3499335 w 290151"/>
                <a:gd name="T53" fmla="*/ 4359149 h 290151"/>
                <a:gd name="T54" fmla="*/ 3010044 w 290151"/>
                <a:gd name="T55" fmla="*/ 4113702 h 290151"/>
                <a:gd name="T56" fmla="*/ 3657598 w 290151"/>
                <a:gd name="T57" fmla="*/ 3427822 h 290151"/>
                <a:gd name="T58" fmla="*/ 3636035 w 290151"/>
                <a:gd name="T59" fmla="*/ 2871938 h 290151"/>
                <a:gd name="T60" fmla="*/ 2508893 w 290151"/>
                <a:gd name="T61" fmla="*/ 4902840 h 290151"/>
                <a:gd name="T62" fmla="*/ 2508893 w 290151"/>
                <a:gd name="T63" fmla="*/ 2271678 h 290151"/>
                <a:gd name="T64" fmla="*/ 2048306 w 290151"/>
                <a:gd name="T65" fmla="*/ 2185843 h 290151"/>
                <a:gd name="T66" fmla="*/ 474371 w 290151"/>
                <a:gd name="T67" fmla="*/ 2185843 h 290151"/>
                <a:gd name="T68" fmla="*/ 4049803 w 290151"/>
                <a:gd name="T69" fmla="*/ 1391442 h 290151"/>
                <a:gd name="T70" fmla="*/ 3121489 w 290151"/>
                <a:gd name="T71" fmla="*/ 1573584 h 290151"/>
                <a:gd name="T72" fmla="*/ 1698436 w 290151"/>
                <a:gd name="T73" fmla="*/ 1391442 h 290151"/>
                <a:gd name="T74" fmla="*/ 2626747 w 290151"/>
                <a:gd name="T75" fmla="*/ 1573584 h 290151"/>
                <a:gd name="T76" fmla="*/ 1698436 w 290151"/>
                <a:gd name="T77" fmla="*/ 1391442 h 290151"/>
                <a:gd name="T78" fmla="*/ 1352520 w 290151"/>
                <a:gd name="T79" fmla="*/ 1482514 h 290151"/>
                <a:gd name="T80" fmla="*/ 474371 w 290151"/>
                <a:gd name="T81" fmla="*/ 1482514 h 290151"/>
                <a:gd name="T82" fmla="*/ 1337142 w 290151"/>
                <a:gd name="T83" fmla="*/ 438512 h 290151"/>
                <a:gd name="T84" fmla="*/ 3270919 w 290151"/>
                <a:gd name="T85" fmla="*/ 438512 h 290151"/>
                <a:gd name="T86" fmla="*/ 553576 w 290151"/>
                <a:gd name="T87" fmla="*/ 172546 h 290151"/>
                <a:gd name="T88" fmla="*/ 553576 w 290151"/>
                <a:gd name="T89" fmla="*/ 5607360 h 290151"/>
                <a:gd name="T90" fmla="*/ 4435510 w 290151"/>
                <a:gd name="T91" fmla="*/ 5075377 h 290151"/>
                <a:gd name="T92" fmla="*/ 2329161 w 290151"/>
                <a:gd name="T93" fmla="*/ 2192604 h 290151"/>
                <a:gd name="T94" fmla="*/ 4435510 w 290151"/>
                <a:gd name="T95" fmla="*/ 553576 h 290151"/>
                <a:gd name="T96" fmla="*/ 3443426 w 290151"/>
                <a:gd name="T97" fmla="*/ 438512 h 290151"/>
                <a:gd name="T98" fmla="*/ 1164592 w 290151"/>
                <a:gd name="T99" fmla="*/ 438512 h 290151"/>
                <a:gd name="T100" fmla="*/ 553576 w 290151"/>
                <a:gd name="T101" fmla="*/ 0 h 290151"/>
                <a:gd name="T102" fmla="*/ 4608061 w 290151"/>
                <a:gd name="T103" fmla="*/ 2099149 h 290151"/>
                <a:gd name="T104" fmla="*/ 5779816 w 290151"/>
                <a:gd name="T105" fmla="*/ 4989109 h 290151"/>
                <a:gd name="T106" fmla="*/ 4608061 w 290151"/>
                <a:gd name="T107" fmla="*/ 5226334 h 290151"/>
                <a:gd name="T108" fmla="*/ 0 w 290151"/>
                <a:gd name="T109" fmla="*/ 5226334 h 29015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90151" h="290151">
                  <a:moveTo>
                    <a:pt x="28141" y="246062"/>
                  </a:moveTo>
                  <a:lnTo>
                    <a:pt x="98496" y="246062"/>
                  </a:lnTo>
                  <a:cubicBezTo>
                    <a:pt x="101022" y="246062"/>
                    <a:pt x="102826" y="248348"/>
                    <a:pt x="102826" y="251015"/>
                  </a:cubicBezTo>
                  <a:cubicBezTo>
                    <a:pt x="102826" y="253301"/>
                    <a:pt x="101022" y="255206"/>
                    <a:pt x="98496" y="255206"/>
                  </a:cubicBezTo>
                  <a:lnTo>
                    <a:pt x="28141" y="255206"/>
                  </a:lnTo>
                  <a:cubicBezTo>
                    <a:pt x="25616" y="255206"/>
                    <a:pt x="23812" y="253301"/>
                    <a:pt x="23812" y="251015"/>
                  </a:cubicBezTo>
                  <a:cubicBezTo>
                    <a:pt x="23812" y="248348"/>
                    <a:pt x="25616" y="246062"/>
                    <a:pt x="28141" y="246062"/>
                  </a:cubicBezTo>
                  <a:close/>
                  <a:moveTo>
                    <a:pt x="28157" y="211137"/>
                  </a:moveTo>
                  <a:lnTo>
                    <a:pt x="81018" y="211137"/>
                  </a:lnTo>
                  <a:cubicBezTo>
                    <a:pt x="83552" y="211137"/>
                    <a:pt x="85363" y="213042"/>
                    <a:pt x="85363" y="215709"/>
                  </a:cubicBezTo>
                  <a:cubicBezTo>
                    <a:pt x="85363" y="218376"/>
                    <a:pt x="83552" y="220281"/>
                    <a:pt x="81018" y="220281"/>
                  </a:cubicBezTo>
                  <a:lnTo>
                    <a:pt x="28157" y="220281"/>
                  </a:lnTo>
                  <a:cubicBezTo>
                    <a:pt x="25622" y="220281"/>
                    <a:pt x="23812" y="218376"/>
                    <a:pt x="23812" y="215709"/>
                  </a:cubicBezTo>
                  <a:cubicBezTo>
                    <a:pt x="23812" y="213042"/>
                    <a:pt x="25622" y="211137"/>
                    <a:pt x="28157" y="211137"/>
                  </a:cubicBezTo>
                  <a:close/>
                  <a:moveTo>
                    <a:pt x="225346" y="187576"/>
                  </a:moveTo>
                  <a:cubicBezTo>
                    <a:pt x="223203" y="187576"/>
                    <a:pt x="221417" y="187938"/>
                    <a:pt x="219631" y="189024"/>
                  </a:cubicBezTo>
                  <a:cubicBezTo>
                    <a:pt x="217488" y="190110"/>
                    <a:pt x="215344" y="192645"/>
                    <a:pt x="214630" y="195541"/>
                  </a:cubicBezTo>
                  <a:cubicBezTo>
                    <a:pt x="212844" y="201334"/>
                    <a:pt x="216416" y="207851"/>
                    <a:pt x="222131" y="209300"/>
                  </a:cubicBezTo>
                  <a:cubicBezTo>
                    <a:pt x="228203" y="211110"/>
                    <a:pt x="233918" y="207851"/>
                    <a:pt x="235704" y="201696"/>
                  </a:cubicBezTo>
                  <a:cubicBezTo>
                    <a:pt x="236775" y="198800"/>
                    <a:pt x="236061" y="195903"/>
                    <a:pt x="234632" y="193369"/>
                  </a:cubicBezTo>
                  <a:cubicBezTo>
                    <a:pt x="233561" y="190834"/>
                    <a:pt x="231061" y="188662"/>
                    <a:pt x="228203" y="187938"/>
                  </a:cubicBezTo>
                  <a:cubicBezTo>
                    <a:pt x="227132" y="187576"/>
                    <a:pt x="226060" y="187576"/>
                    <a:pt x="225346" y="187576"/>
                  </a:cubicBezTo>
                  <a:close/>
                  <a:moveTo>
                    <a:pt x="230346" y="179248"/>
                  </a:moveTo>
                  <a:cubicBezTo>
                    <a:pt x="235704" y="181059"/>
                    <a:pt x="239990" y="184317"/>
                    <a:pt x="242490" y="189024"/>
                  </a:cubicBezTo>
                  <a:cubicBezTo>
                    <a:pt x="244991" y="193731"/>
                    <a:pt x="245705" y="199162"/>
                    <a:pt x="244276" y="204231"/>
                  </a:cubicBezTo>
                  <a:cubicBezTo>
                    <a:pt x="241776" y="212920"/>
                    <a:pt x="233918" y="218713"/>
                    <a:pt x="225346" y="218713"/>
                  </a:cubicBezTo>
                  <a:cubicBezTo>
                    <a:pt x="223203" y="218713"/>
                    <a:pt x="221417" y="218351"/>
                    <a:pt x="219631" y="217989"/>
                  </a:cubicBezTo>
                  <a:cubicBezTo>
                    <a:pt x="209272" y="214731"/>
                    <a:pt x="203200" y="203507"/>
                    <a:pt x="206058" y="193369"/>
                  </a:cubicBezTo>
                  <a:cubicBezTo>
                    <a:pt x="207486" y="187938"/>
                    <a:pt x="211058" y="183955"/>
                    <a:pt x="215702" y="181059"/>
                  </a:cubicBezTo>
                  <a:cubicBezTo>
                    <a:pt x="220345" y="178524"/>
                    <a:pt x="225346" y="177800"/>
                    <a:pt x="230346" y="179248"/>
                  </a:cubicBezTo>
                  <a:close/>
                  <a:moveTo>
                    <a:pt x="68129" y="176212"/>
                  </a:moveTo>
                  <a:lnTo>
                    <a:pt x="96971" y="176212"/>
                  </a:lnTo>
                  <a:cubicBezTo>
                    <a:pt x="99463" y="176212"/>
                    <a:pt x="101244" y="178498"/>
                    <a:pt x="101244" y="181165"/>
                  </a:cubicBezTo>
                  <a:cubicBezTo>
                    <a:pt x="101244" y="183451"/>
                    <a:pt x="99463" y="185356"/>
                    <a:pt x="96971" y="185356"/>
                  </a:cubicBezTo>
                  <a:lnTo>
                    <a:pt x="68129" y="185356"/>
                  </a:lnTo>
                  <a:cubicBezTo>
                    <a:pt x="65636" y="185356"/>
                    <a:pt x="63500" y="183451"/>
                    <a:pt x="63500" y="181165"/>
                  </a:cubicBezTo>
                  <a:cubicBezTo>
                    <a:pt x="63500" y="178498"/>
                    <a:pt x="65636" y="176212"/>
                    <a:pt x="68129" y="176212"/>
                  </a:cubicBezTo>
                  <a:close/>
                  <a:moveTo>
                    <a:pt x="28188" y="176212"/>
                  </a:moveTo>
                  <a:lnTo>
                    <a:pt x="45694" y="176212"/>
                  </a:lnTo>
                  <a:cubicBezTo>
                    <a:pt x="48247" y="176212"/>
                    <a:pt x="50435" y="178498"/>
                    <a:pt x="50435" y="181165"/>
                  </a:cubicBezTo>
                  <a:cubicBezTo>
                    <a:pt x="50435" y="183451"/>
                    <a:pt x="48247" y="185356"/>
                    <a:pt x="45694" y="185356"/>
                  </a:cubicBezTo>
                  <a:lnTo>
                    <a:pt x="28188" y="185356"/>
                  </a:lnTo>
                  <a:cubicBezTo>
                    <a:pt x="25635" y="185356"/>
                    <a:pt x="23812" y="183451"/>
                    <a:pt x="23812" y="181165"/>
                  </a:cubicBezTo>
                  <a:cubicBezTo>
                    <a:pt x="23812" y="178498"/>
                    <a:pt x="25635" y="176212"/>
                    <a:pt x="28188" y="176212"/>
                  </a:cubicBezTo>
                  <a:close/>
                  <a:moveTo>
                    <a:pt x="28157" y="141287"/>
                  </a:moveTo>
                  <a:lnTo>
                    <a:pt x="81018" y="141287"/>
                  </a:lnTo>
                  <a:cubicBezTo>
                    <a:pt x="83552" y="141287"/>
                    <a:pt x="85363" y="143192"/>
                    <a:pt x="85363" y="145859"/>
                  </a:cubicBezTo>
                  <a:cubicBezTo>
                    <a:pt x="85363" y="148526"/>
                    <a:pt x="83552" y="150431"/>
                    <a:pt x="81018" y="150431"/>
                  </a:cubicBezTo>
                  <a:lnTo>
                    <a:pt x="28157" y="150431"/>
                  </a:lnTo>
                  <a:cubicBezTo>
                    <a:pt x="25622" y="150431"/>
                    <a:pt x="23812" y="148526"/>
                    <a:pt x="23812" y="145859"/>
                  </a:cubicBezTo>
                  <a:cubicBezTo>
                    <a:pt x="23812" y="143192"/>
                    <a:pt x="25622" y="141287"/>
                    <a:pt x="28157" y="141287"/>
                  </a:cubicBezTo>
                  <a:close/>
                  <a:moveTo>
                    <a:pt x="198785" y="130761"/>
                  </a:moveTo>
                  <a:cubicBezTo>
                    <a:pt x="205648" y="128587"/>
                    <a:pt x="211427" y="128949"/>
                    <a:pt x="216123" y="132211"/>
                  </a:cubicBezTo>
                  <a:cubicBezTo>
                    <a:pt x="222263" y="135473"/>
                    <a:pt x="226237" y="142721"/>
                    <a:pt x="228404" y="153231"/>
                  </a:cubicBezTo>
                  <a:cubicBezTo>
                    <a:pt x="228765" y="154319"/>
                    <a:pt x="229487" y="154681"/>
                    <a:pt x="229849" y="154681"/>
                  </a:cubicBezTo>
                  <a:cubicBezTo>
                    <a:pt x="230571" y="154681"/>
                    <a:pt x="230932" y="154681"/>
                    <a:pt x="231655" y="153956"/>
                  </a:cubicBezTo>
                  <a:cubicBezTo>
                    <a:pt x="238156" y="143808"/>
                    <a:pt x="245019" y="138010"/>
                    <a:pt x="252965" y="136922"/>
                  </a:cubicBezTo>
                  <a:cubicBezTo>
                    <a:pt x="259467" y="135835"/>
                    <a:pt x="265968" y="138010"/>
                    <a:pt x="272470" y="143446"/>
                  </a:cubicBezTo>
                  <a:cubicBezTo>
                    <a:pt x="274276" y="145258"/>
                    <a:pt x="274276" y="147795"/>
                    <a:pt x="272831" y="149607"/>
                  </a:cubicBezTo>
                  <a:cubicBezTo>
                    <a:pt x="271025" y="151782"/>
                    <a:pt x="268497" y="151782"/>
                    <a:pt x="266691" y="150332"/>
                  </a:cubicBezTo>
                  <a:cubicBezTo>
                    <a:pt x="261995" y="146708"/>
                    <a:pt x="258022" y="144896"/>
                    <a:pt x="254410" y="145621"/>
                  </a:cubicBezTo>
                  <a:cubicBezTo>
                    <a:pt x="247908" y="146708"/>
                    <a:pt x="242490" y="153231"/>
                    <a:pt x="239240" y="158668"/>
                  </a:cubicBezTo>
                  <a:cubicBezTo>
                    <a:pt x="236711" y="162292"/>
                    <a:pt x="232738" y="164104"/>
                    <a:pt x="228404" y="163379"/>
                  </a:cubicBezTo>
                  <a:cubicBezTo>
                    <a:pt x="223708" y="162654"/>
                    <a:pt x="220457" y="159030"/>
                    <a:pt x="219735" y="154681"/>
                  </a:cubicBezTo>
                  <a:cubicBezTo>
                    <a:pt x="218290" y="147070"/>
                    <a:pt x="215401" y="141996"/>
                    <a:pt x="211789" y="139459"/>
                  </a:cubicBezTo>
                  <a:cubicBezTo>
                    <a:pt x="208899" y="138010"/>
                    <a:pt x="206009" y="138010"/>
                    <a:pt x="201674" y="139459"/>
                  </a:cubicBezTo>
                  <a:cubicBezTo>
                    <a:pt x="195895" y="140909"/>
                    <a:pt x="192283" y="143808"/>
                    <a:pt x="190477" y="147433"/>
                  </a:cubicBezTo>
                  <a:cubicBezTo>
                    <a:pt x="188671" y="152869"/>
                    <a:pt x="190838" y="160117"/>
                    <a:pt x="193728" y="165191"/>
                  </a:cubicBezTo>
                  <a:cubicBezTo>
                    <a:pt x="195895" y="169178"/>
                    <a:pt x="195173" y="173889"/>
                    <a:pt x="192644" y="177151"/>
                  </a:cubicBezTo>
                  <a:cubicBezTo>
                    <a:pt x="189394" y="180413"/>
                    <a:pt x="185059" y="181863"/>
                    <a:pt x="180725" y="180051"/>
                  </a:cubicBezTo>
                  <a:cubicBezTo>
                    <a:pt x="172417" y="177151"/>
                    <a:pt x="165555" y="177151"/>
                    <a:pt x="161581" y="179326"/>
                  </a:cubicBezTo>
                  <a:cubicBezTo>
                    <a:pt x="159053" y="180776"/>
                    <a:pt x="157247" y="183675"/>
                    <a:pt x="156525" y="188024"/>
                  </a:cubicBezTo>
                  <a:cubicBezTo>
                    <a:pt x="155080" y="193461"/>
                    <a:pt x="155802" y="198172"/>
                    <a:pt x="157969" y="201071"/>
                  </a:cubicBezTo>
                  <a:cubicBezTo>
                    <a:pt x="161581" y="205421"/>
                    <a:pt x="169167" y="206508"/>
                    <a:pt x="174585" y="206870"/>
                  </a:cubicBezTo>
                  <a:cubicBezTo>
                    <a:pt x="179280" y="207233"/>
                    <a:pt x="183253" y="210132"/>
                    <a:pt x="184698" y="214119"/>
                  </a:cubicBezTo>
                  <a:cubicBezTo>
                    <a:pt x="186143" y="218468"/>
                    <a:pt x="185059" y="222817"/>
                    <a:pt x="181447" y="225716"/>
                  </a:cubicBezTo>
                  <a:cubicBezTo>
                    <a:pt x="176391" y="230065"/>
                    <a:pt x="173140" y="234052"/>
                    <a:pt x="172056" y="237676"/>
                  </a:cubicBezTo>
                  <a:cubicBezTo>
                    <a:pt x="171334" y="239488"/>
                    <a:pt x="169889" y="240938"/>
                    <a:pt x="167722" y="240938"/>
                  </a:cubicBezTo>
                  <a:cubicBezTo>
                    <a:pt x="167361" y="240938"/>
                    <a:pt x="166999" y="240938"/>
                    <a:pt x="166638" y="240575"/>
                  </a:cubicBezTo>
                  <a:cubicBezTo>
                    <a:pt x="164110" y="240213"/>
                    <a:pt x="163026" y="237314"/>
                    <a:pt x="163749" y="235139"/>
                  </a:cubicBezTo>
                  <a:cubicBezTo>
                    <a:pt x="165193" y="229703"/>
                    <a:pt x="169528" y="224629"/>
                    <a:pt x="175668" y="218830"/>
                  </a:cubicBezTo>
                  <a:cubicBezTo>
                    <a:pt x="176391" y="218468"/>
                    <a:pt x="176752" y="217743"/>
                    <a:pt x="176391" y="217018"/>
                  </a:cubicBezTo>
                  <a:cubicBezTo>
                    <a:pt x="176029" y="216656"/>
                    <a:pt x="175668" y="215931"/>
                    <a:pt x="174585" y="215931"/>
                  </a:cubicBezTo>
                  <a:cubicBezTo>
                    <a:pt x="163387" y="215206"/>
                    <a:pt x="155802" y="212307"/>
                    <a:pt x="151107" y="206508"/>
                  </a:cubicBezTo>
                  <a:cubicBezTo>
                    <a:pt x="147133" y="201434"/>
                    <a:pt x="146050" y="194548"/>
                    <a:pt x="147856" y="186212"/>
                  </a:cubicBezTo>
                  <a:cubicBezTo>
                    <a:pt x="148939" y="179326"/>
                    <a:pt x="152190" y="174614"/>
                    <a:pt x="157247" y="171715"/>
                  </a:cubicBezTo>
                  <a:cubicBezTo>
                    <a:pt x="163749" y="167728"/>
                    <a:pt x="172417" y="168091"/>
                    <a:pt x="183614" y="172077"/>
                  </a:cubicBezTo>
                  <a:cubicBezTo>
                    <a:pt x="185059" y="172440"/>
                    <a:pt x="185420" y="171715"/>
                    <a:pt x="185782" y="171352"/>
                  </a:cubicBezTo>
                  <a:cubicBezTo>
                    <a:pt x="186143" y="170990"/>
                    <a:pt x="186504" y="170265"/>
                    <a:pt x="185782" y="169178"/>
                  </a:cubicBezTo>
                  <a:cubicBezTo>
                    <a:pt x="180725" y="159393"/>
                    <a:pt x="179641" y="150694"/>
                    <a:pt x="182531" y="144171"/>
                  </a:cubicBezTo>
                  <a:cubicBezTo>
                    <a:pt x="185059" y="138010"/>
                    <a:pt x="190477" y="133298"/>
                    <a:pt x="198785" y="130761"/>
                  </a:cubicBezTo>
                  <a:close/>
                  <a:moveTo>
                    <a:pt x="125948" y="114039"/>
                  </a:moveTo>
                  <a:lnTo>
                    <a:pt x="125948" y="246123"/>
                  </a:lnTo>
                  <a:lnTo>
                    <a:pt x="281490" y="246123"/>
                  </a:lnTo>
                  <a:lnTo>
                    <a:pt x="281490" y="114039"/>
                  </a:lnTo>
                  <a:lnTo>
                    <a:pt x="125948" y="114039"/>
                  </a:lnTo>
                  <a:close/>
                  <a:moveTo>
                    <a:pt x="28141" y="104775"/>
                  </a:moveTo>
                  <a:lnTo>
                    <a:pt x="98496" y="104775"/>
                  </a:lnTo>
                  <a:cubicBezTo>
                    <a:pt x="101022" y="104775"/>
                    <a:pt x="102826" y="107061"/>
                    <a:pt x="102826" y="109728"/>
                  </a:cubicBezTo>
                  <a:cubicBezTo>
                    <a:pt x="102826" y="112014"/>
                    <a:pt x="101022" y="113919"/>
                    <a:pt x="98496" y="113919"/>
                  </a:cubicBezTo>
                  <a:lnTo>
                    <a:pt x="28141" y="113919"/>
                  </a:lnTo>
                  <a:cubicBezTo>
                    <a:pt x="25616" y="113919"/>
                    <a:pt x="23812" y="112014"/>
                    <a:pt x="23812" y="109728"/>
                  </a:cubicBezTo>
                  <a:cubicBezTo>
                    <a:pt x="23812" y="107061"/>
                    <a:pt x="25616" y="104775"/>
                    <a:pt x="28141" y="104775"/>
                  </a:cubicBezTo>
                  <a:close/>
                  <a:moveTo>
                    <a:pt x="156701" y="69850"/>
                  </a:moveTo>
                  <a:lnTo>
                    <a:pt x="203302" y="69850"/>
                  </a:lnTo>
                  <a:cubicBezTo>
                    <a:pt x="205811" y="69850"/>
                    <a:pt x="207604" y="71755"/>
                    <a:pt x="207604" y="74422"/>
                  </a:cubicBezTo>
                  <a:cubicBezTo>
                    <a:pt x="207604" y="76708"/>
                    <a:pt x="205811" y="78994"/>
                    <a:pt x="203302" y="78994"/>
                  </a:cubicBezTo>
                  <a:lnTo>
                    <a:pt x="156701" y="78994"/>
                  </a:lnTo>
                  <a:cubicBezTo>
                    <a:pt x="154551" y="78994"/>
                    <a:pt x="152400" y="76708"/>
                    <a:pt x="152400" y="74422"/>
                  </a:cubicBezTo>
                  <a:cubicBezTo>
                    <a:pt x="152400" y="71755"/>
                    <a:pt x="154551" y="69850"/>
                    <a:pt x="156701" y="69850"/>
                  </a:cubicBezTo>
                  <a:close/>
                  <a:moveTo>
                    <a:pt x="85263" y="69850"/>
                  </a:moveTo>
                  <a:lnTo>
                    <a:pt x="131865" y="69850"/>
                  </a:lnTo>
                  <a:cubicBezTo>
                    <a:pt x="134374" y="69850"/>
                    <a:pt x="136166" y="71755"/>
                    <a:pt x="136166" y="74422"/>
                  </a:cubicBezTo>
                  <a:cubicBezTo>
                    <a:pt x="136166" y="76708"/>
                    <a:pt x="134374" y="78994"/>
                    <a:pt x="131865" y="78994"/>
                  </a:cubicBezTo>
                  <a:lnTo>
                    <a:pt x="85263" y="78994"/>
                  </a:lnTo>
                  <a:cubicBezTo>
                    <a:pt x="83113" y="78994"/>
                    <a:pt x="80962" y="76708"/>
                    <a:pt x="80962" y="74422"/>
                  </a:cubicBezTo>
                  <a:cubicBezTo>
                    <a:pt x="80962" y="71755"/>
                    <a:pt x="83113" y="69850"/>
                    <a:pt x="85263" y="69850"/>
                  </a:cubicBezTo>
                  <a:close/>
                  <a:moveTo>
                    <a:pt x="28184" y="69850"/>
                  </a:moveTo>
                  <a:lnTo>
                    <a:pt x="63525" y="69850"/>
                  </a:lnTo>
                  <a:cubicBezTo>
                    <a:pt x="66076" y="69850"/>
                    <a:pt x="67897" y="71755"/>
                    <a:pt x="67897" y="74422"/>
                  </a:cubicBezTo>
                  <a:cubicBezTo>
                    <a:pt x="67897" y="76708"/>
                    <a:pt x="66076" y="78994"/>
                    <a:pt x="63525" y="78994"/>
                  </a:cubicBezTo>
                  <a:lnTo>
                    <a:pt x="28184" y="78994"/>
                  </a:lnTo>
                  <a:cubicBezTo>
                    <a:pt x="25633" y="78994"/>
                    <a:pt x="23812" y="76708"/>
                    <a:pt x="23812" y="74422"/>
                  </a:cubicBezTo>
                  <a:cubicBezTo>
                    <a:pt x="23812" y="71755"/>
                    <a:pt x="25633" y="69850"/>
                    <a:pt x="28184" y="69850"/>
                  </a:cubicBezTo>
                  <a:close/>
                  <a:moveTo>
                    <a:pt x="67124" y="8661"/>
                  </a:moveTo>
                  <a:lnTo>
                    <a:pt x="67124" y="22014"/>
                  </a:lnTo>
                  <a:cubicBezTo>
                    <a:pt x="67124" y="29231"/>
                    <a:pt x="73259" y="35006"/>
                    <a:pt x="80477" y="35006"/>
                  </a:cubicBezTo>
                  <a:lnTo>
                    <a:pt x="150849" y="35006"/>
                  </a:lnTo>
                  <a:cubicBezTo>
                    <a:pt x="158067" y="35006"/>
                    <a:pt x="164202" y="29231"/>
                    <a:pt x="164202" y="22014"/>
                  </a:cubicBezTo>
                  <a:lnTo>
                    <a:pt x="164202" y="8661"/>
                  </a:lnTo>
                  <a:lnTo>
                    <a:pt x="67124" y="8661"/>
                  </a:lnTo>
                  <a:close/>
                  <a:moveTo>
                    <a:pt x="27788" y="8661"/>
                  </a:moveTo>
                  <a:cubicBezTo>
                    <a:pt x="17322" y="8661"/>
                    <a:pt x="8661" y="17322"/>
                    <a:pt x="8661" y="27788"/>
                  </a:cubicBezTo>
                  <a:lnTo>
                    <a:pt x="8661" y="262363"/>
                  </a:lnTo>
                  <a:cubicBezTo>
                    <a:pt x="8661" y="272829"/>
                    <a:pt x="17322" y="281490"/>
                    <a:pt x="27788" y="281490"/>
                  </a:cubicBezTo>
                  <a:lnTo>
                    <a:pt x="203539" y="281490"/>
                  </a:lnTo>
                  <a:cubicBezTo>
                    <a:pt x="214005" y="281490"/>
                    <a:pt x="222666" y="272829"/>
                    <a:pt x="222666" y="262363"/>
                  </a:cubicBezTo>
                  <a:lnTo>
                    <a:pt x="222666" y="254785"/>
                  </a:lnTo>
                  <a:lnTo>
                    <a:pt x="121618" y="254785"/>
                  </a:lnTo>
                  <a:cubicBezTo>
                    <a:pt x="119092" y="254785"/>
                    <a:pt x="116926" y="252980"/>
                    <a:pt x="116926" y="250454"/>
                  </a:cubicBezTo>
                  <a:lnTo>
                    <a:pt x="116926" y="110070"/>
                  </a:lnTo>
                  <a:cubicBezTo>
                    <a:pt x="116926" y="107543"/>
                    <a:pt x="119092" y="105378"/>
                    <a:pt x="121618" y="105378"/>
                  </a:cubicBezTo>
                  <a:lnTo>
                    <a:pt x="222666" y="105378"/>
                  </a:lnTo>
                  <a:lnTo>
                    <a:pt x="222666" y="27788"/>
                  </a:lnTo>
                  <a:cubicBezTo>
                    <a:pt x="222666" y="17322"/>
                    <a:pt x="214005" y="8661"/>
                    <a:pt x="203539" y="8661"/>
                  </a:cubicBezTo>
                  <a:lnTo>
                    <a:pt x="172863" y="8661"/>
                  </a:lnTo>
                  <a:lnTo>
                    <a:pt x="172863" y="22014"/>
                  </a:lnTo>
                  <a:cubicBezTo>
                    <a:pt x="172863" y="33923"/>
                    <a:pt x="163120" y="43667"/>
                    <a:pt x="150849" y="43667"/>
                  </a:cubicBezTo>
                  <a:lnTo>
                    <a:pt x="80477" y="43667"/>
                  </a:lnTo>
                  <a:cubicBezTo>
                    <a:pt x="68207" y="43667"/>
                    <a:pt x="58463" y="33923"/>
                    <a:pt x="58463" y="22014"/>
                  </a:cubicBezTo>
                  <a:lnTo>
                    <a:pt x="58463" y="8661"/>
                  </a:lnTo>
                  <a:lnTo>
                    <a:pt x="27788" y="8661"/>
                  </a:lnTo>
                  <a:close/>
                  <a:moveTo>
                    <a:pt x="27788" y="0"/>
                  </a:moveTo>
                  <a:lnTo>
                    <a:pt x="203539" y="0"/>
                  </a:lnTo>
                  <a:cubicBezTo>
                    <a:pt x="219057" y="0"/>
                    <a:pt x="231327" y="12270"/>
                    <a:pt x="231327" y="27788"/>
                  </a:cubicBezTo>
                  <a:lnTo>
                    <a:pt x="231327" y="105378"/>
                  </a:lnTo>
                  <a:lnTo>
                    <a:pt x="285821" y="105378"/>
                  </a:lnTo>
                  <a:cubicBezTo>
                    <a:pt x="287986" y="105378"/>
                    <a:pt x="290151" y="107543"/>
                    <a:pt x="290151" y="110070"/>
                  </a:cubicBezTo>
                  <a:lnTo>
                    <a:pt x="290151" y="250454"/>
                  </a:lnTo>
                  <a:cubicBezTo>
                    <a:pt x="290151" y="252980"/>
                    <a:pt x="287986" y="254785"/>
                    <a:pt x="285821" y="254785"/>
                  </a:cubicBezTo>
                  <a:lnTo>
                    <a:pt x="231327" y="254785"/>
                  </a:lnTo>
                  <a:lnTo>
                    <a:pt x="231327" y="262363"/>
                  </a:lnTo>
                  <a:cubicBezTo>
                    <a:pt x="231327" y="277520"/>
                    <a:pt x="219057" y="290151"/>
                    <a:pt x="203539" y="290151"/>
                  </a:cubicBezTo>
                  <a:lnTo>
                    <a:pt x="27788" y="290151"/>
                  </a:lnTo>
                  <a:cubicBezTo>
                    <a:pt x="12270" y="290151"/>
                    <a:pt x="0" y="277520"/>
                    <a:pt x="0" y="262363"/>
                  </a:cubicBezTo>
                  <a:lnTo>
                    <a:pt x="0" y="27788"/>
                  </a:lnTo>
                  <a:cubicBezTo>
                    <a:pt x="0" y="12270"/>
                    <a:pt x="12270" y="0"/>
                    <a:pt x="277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4290" tIns="17145" rIns="34290" bIns="17145" anchor="ctr"/>
            <a:lstStyle/>
            <a:p>
              <a:endParaRPr lang="en-US"/>
            </a:p>
          </p:txBody>
        </p:sp>
        <p:sp>
          <p:nvSpPr>
            <p:cNvPr id="41" name="Freeform 1025">
              <a:extLst>
                <a:ext uri="{FF2B5EF4-FFF2-40B4-BE49-F238E27FC236}">
                  <a16:creationId xmlns="" xmlns:a16="http://schemas.microsoft.com/office/drawing/2014/main" id="{88CDD3F7-3A2E-3142-BDDE-518626FF13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78936" y="1718434"/>
              <a:ext cx="475025" cy="474902"/>
            </a:xfrm>
            <a:custGeom>
              <a:avLst/>
              <a:gdLst>
                <a:gd name="T0" fmla="*/ 2479687 w 288771"/>
                <a:gd name="T1" fmla="*/ 4236112 h 290202"/>
                <a:gd name="T2" fmla="*/ 3229034 w 288771"/>
                <a:gd name="T3" fmla="*/ 4236112 h 290202"/>
                <a:gd name="T4" fmla="*/ 2854346 w 288771"/>
                <a:gd name="T5" fmla="*/ 3720588 h 290202"/>
                <a:gd name="T6" fmla="*/ 2854346 w 288771"/>
                <a:gd name="T7" fmla="*/ 4751613 h 290202"/>
                <a:gd name="T8" fmla="*/ 2854346 w 288771"/>
                <a:gd name="T9" fmla="*/ 3720588 h 290202"/>
                <a:gd name="T10" fmla="*/ 4162414 w 288771"/>
                <a:gd name="T11" fmla="*/ 3138851 h 290202"/>
                <a:gd name="T12" fmla="*/ 4068831 w 288771"/>
                <a:gd name="T13" fmla="*/ 3794167 h 290202"/>
                <a:gd name="T14" fmla="*/ 4450161 w 288771"/>
                <a:gd name="T15" fmla="*/ 3179379 h 290202"/>
                <a:gd name="T16" fmla="*/ 4119228 w 288771"/>
                <a:gd name="T17" fmla="*/ 2983458 h 290202"/>
                <a:gd name="T18" fmla="*/ 4795527 w 288771"/>
                <a:gd name="T19" fmla="*/ 3348273 h 290202"/>
                <a:gd name="T20" fmla="*/ 4406951 w 288771"/>
                <a:gd name="T21" fmla="*/ 3990023 h 290202"/>
                <a:gd name="T22" fmla="*/ 3982530 w 288771"/>
                <a:gd name="T23" fmla="*/ 3936047 h 290202"/>
                <a:gd name="T24" fmla="*/ 3781039 w 288771"/>
                <a:gd name="T25" fmla="*/ 3226665 h 290202"/>
                <a:gd name="T26" fmla="*/ 4263091 w 288771"/>
                <a:gd name="T27" fmla="*/ 1590318 h 290202"/>
                <a:gd name="T28" fmla="*/ 3932162 w 288771"/>
                <a:gd name="T29" fmla="*/ 2130786 h 290202"/>
                <a:gd name="T30" fmla="*/ 4450161 w 288771"/>
                <a:gd name="T31" fmla="*/ 2259137 h 290202"/>
                <a:gd name="T32" fmla="*/ 4263091 w 288771"/>
                <a:gd name="T33" fmla="*/ 1590318 h 290202"/>
                <a:gd name="T34" fmla="*/ 1135847 w 288771"/>
                <a:gd name="T35" fmla="*/ 1769443 h 290202"/>
                <a:gd name="T36" fmla="*/ 1270191 w 288771"/>
                <a:gd name="T37" fmla="*/ 2258124 h 290202"/>
                <a:gd name="T38" fmla="*/ 1779589 w 288771"/>
                <a:gd name="T39" fmla="*/ 2129167 h 290202"/>
                <a:gd name="T40" fmla="*/ 1461295 w 288771"/>
                <a:gd name="T41" fmla="*/ 1586177 h 290202"/>
                <a:gd name="T42" fmla="*/ 4745157 w 288771"/>
                <a:gd name="T43" fmla="*/ 1691653 h 290202"/>
                <a:gd name="T44" fmla="*/ 4543688 w 288771"/>
                <a:gd name="T45" fmla="*/ 2400988 h 290202"/>
                <a:gd name="T46" fmla="*/ 4119228 w 288771"/>
                <a:gd name="T47" fmla="*/ 2455054 h 290202"/>
                <a:gd name="T48" fmla="*/ 3723523 w 288771"/>
                <a:gd name="T49" fmla="*/ 1813281 h 290202"/>
                <a:gd name="T50" fmla="*/ 4406951 w 288771"/>
                <a:gd name="T51" fmla="*/ 1441710 h 290202"/>
                <a:gd name="T52" fmla="*/ 1730113 w 288771"/>
                <a:gd name="T53" fmla="*/ 1491178 h 290202"/>
                <a:gd name="T54" fmla="*/ 1602711 w 288771"/>
                <a:gd name="T55" fmla="*/ 2454964 h 290202"/>
                <a:gd name="T56" fmla="*/ 1192382 w 288771"/>
                <a:gd name="T57" fmla="*/ 2400652 h 290202"/>
                <a:gd name="T58" fmla="*/ 1318901 w 288771"/>
                <a:gd name="T59" fmla="*/ 1439415 h 290202"/>
                <a:gd name="T60" fmla="*/ 2479687 w 288771"/>
                <a:gd name="T61" fmla="*/ 1178907 h 290202"/>
                <a:gd name="T62" fmla="*/ 3229034 w 288771"/>
                <a:gd name="T63" fmla="*/ 1178907 h 290202"/>
                <a:gd name="T64" fmla="*/ 2854346 w 288771"/>
                <a:gd name="T65" fmla="*/ 666714 h 290202"/>
                <a:gd name="T66" fmla="*/ 2854346 w 288771"/>
                <a:gd name="T67" fmla="*/ 1697789 h 290202"/>
                <a:gd name="T68" fmla="*/ 2854346 w 288771"/>
                <a:gd name="T69" fmla="*/ 666714 h 290202"/>
                <a:gd name="T70" fmla="*/ 326357 w 288771"/>
                <a:gd name="T71" fmla="*/ 1862106 h 290202"/>
                <a:gd name="T72" fmla="*/ 305041 w 288771"/>
                <a:gd name="T73" fmla="*/ 2920052 h 290202"/>
                <a:gd name="T74" fmla="*/ 1318108 w 288771"/>
                <a:gd name="T75" fmla="*/ 2879605 h 290202"/>
                <a:gd name="T76" fmla="*/ 2005184 w 288771"/>
                <a:gd name="T77" fmla="*/ 3182851 h 290202"/>
                <a:gd name="T78" fmla="*/ 1495155 w 288771"/>
                <a:gd name="T79" fmla="*/ 4422756 h 290202"/>
                <a:gd name="T80" fmla="*/ 1608548 w 288771"/>
                <a:gd name="T81" fmla="*/ 4961800 h 290202"/>
                <a:gd name="T82" fmla="*/ 5377170 w 288771"/>
                <a:gd name="T83" fmla="*/ 3540009 h 290202"/>
                <a:gd name="T84" fmla="*/ 3322828 w 288771"/>
                <a:gd name="T85" fmla="*/ 204427 h 290202"/>
                <a:gd name="T86" fmla="*/ 5306340 w 288771"/>
                <a:gd name="T87" fmla="*/ 1336489 h 290202"/>
                <a:gd name="T88" fmla="*/ 2841121 w 288771"/>
                <a:gd name="T89" fmla="*/ 5420042 h 290202"/>
                <a:gd name="T90" fmla="*/ 1523479 w 288771"/>
                <a:gd name="T91" fmla="*/ 5110055 h 290202"/>
                <a:gd name="T92" fmla="*/ 1360590 w 288771"/>
                <a:gd name="T93" fmla="*/ 4321665 h 290202"/>
                <a:gd name="T94" fmla="*/ 1856409 w 288771"/>
                <a:gd name="T95" fmla="*/ 3263697 h 290202"/>
                <a:gd name="T96" fmla="*/ 637991 w 288771"/>
                <a:gd name="T97" fmla="*/ 3155899 h 290202"/>
                <a:gd name="T98" fmla="*/ 477 w 288771"/>
                <a:gd name="T99" fmla="*/ 2637034 h 290202"/>
                <a:gd name="T100" fmla="*/ 3351188 w 288771"/>
                <a:gd name="T101" fmla="*/ 42717 h 29020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288771" h="290202">
                  <a:moveTo>
                    <a:pt x="144742" y="208171"/>
                  </a:moveTo>
                  <a:cubicBezTo>
                    <a:pt x="134346" y="208171"/>
                    <a:pt x="125743" y="216416"/>
                    <a:pt x="125743" y="226812"/>
                  </a:cubicBezTo>
                  <a:cubicBezTo>
                    <a:pt x="125743" y="237207"/>
                    <a:pt x="134346" y="245810"/>
                    <a:pt x="144742" y="245810"/>
                  </a:cubicBezTo>
                  <a:cubicBezTo>
                    <a:pt x="155138" y="245810"/>
                    <a:pt x="163741" y="237207"/>
                    <a:pt x="163741" y="226812"/>
                  </a:cubicBezTo>
                  <a:cubicBezTo>
                    <a:pt x="163741" y="216416"/>
                    <a:pt x="155138" y="208171"/>
                    <a:pt x="144742" y="208171"/>
                  </a:cubicBezTo>
                  <a:close/>
                  <a:moveTo>
                    <a:pt x="144742" y="199209"/>
                  </a:moveTo>
                  <a:cubicBezTo>
                    <a:pt x="159798" y="199209"/>
                    <a:pt x="172344" y="211756"/>
                    <a:pt x="172344" y="226812"/>
                  </a:cubicBezTo>
                  <a:cubicBezTo>
                    <a:pt x="172344" y="242226"/>
                    <a:pt x="159798" y="254414"/>
                    <a:pt x="144742" y="254414"/>
                  </a:cubicBezTo>
                  <a:cubicBezTo>
                    <a:pt x="129328" y="254414"/>
                    <a:pt x="117140" y="242226"/>
                    <a:pt x="117140" y="226812"/>
                  </a:cubicBezTo>
                  <a:cubicBezTo>
                    <a:pt x="117140" y="211756"/>
                    <a:pt x="129328" y="199209"/>
                    <a:pt x="144742" y="199209"/>
                  </a:cubicBezTo>
                  <a:close/>
                  <a:moveTo>
                    <a:pt x="216177" y="167700"/>
                  </a:moveTo>
                  <a:cubicBezTo>
                    <a:pt x="214353" y="167700"/>
                    <a:pt x="212893" y="167700"/>
                    <a:pt x="211069" y="168062"/>
                  </a:cubicBezTo>
                  <a:cubicBezTo>
                    <a:pt x="206326" y="169509"/>
                    <a:pt x="201948" y="172764"/>
                    <a:pt x="199395" y="177105"/>
                  </a:cubicBezTo>
                  <a:cubicBezTo>
                    <a:pt x="193922" y="186148"/>
                    <a:pt x="197206" y="198084"/>
                    <a:pt x="206326" y="203148"/>
                  </a:cubicBezTo>
                  <a:cubicBezTo>
                    <a:pt x="215812" y="208573"/>
                    <a:pt x="227487" y="205318"/>
                    <a:pt x="232959" y="196275"/>
                  </a:cubicBezTo>
                  <a:cubicBezTo>
                    <a:pt x="238067" y="187233"/>
                    <a:pt x="235148" y="175296"/>
                    <a:pt x="225662" y="170232"/>
                  </a:cubicBezTo>
                  <a:cubicBezTo>
                    <a:pt x="222744" y="168424"/>
                    <a:pt x="219460" y="167700"/>
                    <a:pt x="216177" y="167700"/>
                  </a:cubicBezTo>
                  <a:close/>
                  <a:moveTo>
                    <a:pt x="208880" y="159743"/>
                  </a:moveTo>
                  <a:cubicBezTo>
                    <a:pt x="216177" y="157934"/>
                    <a:pt x="223473" y="158658"/>
                    <a:pt x="230405" y="162275"/>
                  </a:cubicBezTo>
                  <a:cubicBezTo>
                    <a:pt x="236607" y="166254"/>
                    <a:pt x="241350" y="172403"/>
                    <a:pt x="243174" y="179275"/>
                  </a:cubicBezTo>
                  <a:cubicBezTo>
                    <a:pt x="245363" y="186509"/>
                    <a:pt x="244269" y="194105"/>
                    <a:pt x="240621" y="200616"/>
                  </a:cubicBezTo>
                  <a:cubicBezTo>
                    <a:pt x="236607" y="207127"/>
                    <a:pt x="230770" y="211829"/>
                    <a:pt x="223473" y="213637"/>
                  </a:cubicBezTo>
                  <a:cubicBezTo>
                    <a:pt x="220920" y="214361"/>
                    <a:pt x="218366" y="214723"/>
                    <a:pt x="216177" y="214723"/>
                  </a:cubicBezTo>
                  <a:cubicBezTo>
                    <a:pt x="211069" y="214723"/>
                    <a:pt x="206326" y="213276"/>
                    <a:pt x="201948" y="210744"/>
                  </a:cubicBezTo>
                  <a:cubicBezTo>
                    <a:pt x="195381" y="207127"/>
                    <a:pt x="191003" y="200978"/>
                    <a:pt x="188814" y="193743"/>
                  </a:cubicBezTo>
                  <a:cubicBezTo>
                    <a:pt x="186990" y="186509"/>
                    <a:pt x="188085" y="179275"/>
                    <a:pt x="191733" y="172764"/>
                  </a:cubicBezTo>
                  <a:cubicBezTo>
                    <a:pt x="195381" y="166254"/>
                    <a:pt x="201584" y="161551"/>
                    <a:pt x="208880" y="159743"/>
                  </a:cubicBezTo>
                  <a:close/>
                  <a:moveTo>
                    <a:pt x="216177" y="85150"/>
                  </a:moveTo>
                  <a:cubicBezTo>
                    <a:pt x="212893" y="85150"/>
                    <a:pt x="209610" y="86236"/>
                    <a:pt x="206326" y="87682"/>
                  </a:cubicBezTo>
                  <a:cubicBezTo>
                    <a:pt x="197206" y="93108"/>
                    <a:pt x="193922" y="104683"/>
                    <a:pt x="199395" y="114087"/>
                  </a:cubicBezTo>
                  <a:cubicBezTo>
                    <a:pt x="201948" y="118428"/>
                    <a:pt x="206326" y="121683"/>
                    <a:pt x="211069" y="122768"/>
                  </a:cubicBezTo>
                  <a:cubicBezTo>
                    <a:pt x="216177" y="124215"/>
                    <a:pt x="221284" y="123492"/>
                    <a:pt x="225662" y="120960"/>
                  </a:cubicBezTo>
                  <a:cubicBezTo>
                    <a:pt x="235148" y="115534"/>
                    <a:pt x="238067" y="103959"/>
                    <a:pt x="232959" y="94917"/>
                  </a:cubicBezTo>
                  <a:cubicBezTo>
                    <a:pt x="229311" y="88767"/>
                    <a:pt x="222744" y="85150"/>
                    <a:pt x="216177" y="85150"/>
                  </a:cubicBezTo>
                  <a:close/>
                  <a:moveTo>
                    <a:pt x="74098" y="84928"/>
                  </a:moveTo>
                  <a:cubicBezTo>
                    <a:pt x="67641" y="84928"/>
                    <a:pt x="61183" y="88562"/>
                    <a:pt x="57596" y="94740"/>
                  </a:cubicBezTo>
                  <a:cubicBezTo>
                    <a:pt x="55084" y="99101"/>
                    <a:pt x="54367" y="104189"/>
                    <a:pt x="55802" y="109276"/>
                  </a:cubicBezTo>
                  <a:cubicBezTo>
                    <a:pt x="57237" y="114001"/>
                    <a:pt x="60466" y="118362"/>
                    <a:pt x="64412" y="120905"/>
                  </a:cubicBezTo>
                  <a:cubicBezTo>
                    <a:pt x="69076" y="123449"/>
                    <a:pt x="74098" y="124176"/>
                    <a:pt x="79121" y="122722"/>
                  </a:cubicBezTo>
                  <a:cubicBezTo>
                    <a:pt x="83785" y="121632"/>
                    <a:pt x="87731" y="118362"/>
                    <a:pt x="90242" y="114001"/>
                  </a:cubicBezTo>
                  <a:cubicBezTo>
                    <a:pt x="95624" y="104552"/>
                    <a:pt x="92754" y="92923"/>
                    <a:pt x="83426" y="87472"/>
                  </a:cubicBezTo>
                  <a:cubicBezTo>
                    <a:pt x="80556" y="86019"/>
                    <a:pt x="77327" y="84928"/>
                    <a:pt x="74098" y="84928"/>
                  </a:cubicBezTo>
                  <a:close/>
                  <a:moveTo>
                    <a:pt x="223473" y="77193"/>
                  </a:moveTo>
                  <a:cubicBezTo>
                    <a:pt x="230770" y="79363"/>
                    <a:pt x="236607" y="84065"/>
                    <a:pt x="240621" y="90576"/>
                  </a:cubicBezTo>
                  <a:cubicBezTo>
                    <a:pt x="244269" y="97087"/>
                    <a:pt x="245363" y="104321"/>
                    <a:pt x="243174" y="111555"/>
                  </a:cubicBezTo>
                  <a:cubicBezTo>
                    <a:pt x="241350" y="118789"/>
                    <a:pt x="236607" y="124577"/>
                    <a:pt x="230405" y="128555"/>
                  </a:cubicBezTo>
                  <a:cubicBezTo>
                    <a:pt x="226027" y="131087"/>
                    <a:pt x="220920" y="132173"/>
                    <a:pt x="216177" y="132173"/>
                  </a:cubicBezTo>
                  <a:cubicBezTo>
                    <a:pt x="213623" y="132173"/>
                    <a:pt x="211069" y="131811"/>
                    <a:pt x="208880" y="131449"/>
                  </a:cubicBezTo>
                  <a:cubicBezTo>
                    <a:pt x="201584" y="129279"/>
                    <a:pt x="195381" y="124577"/>
                    <a:pt x="191733" y="118428"/>
                  </a:cubicBezTo>
                  <a:cubicBezTo>
                    <a:pt x="188085" y="111917"/>
                    <a:pt x="186990" y="104321"/>
                    <a:pt x="188814" y="97087"/>
                  </a:cubicBezTo>
                  <a:cubicBezTo>
                    <a:pt x="191003" y="89853"/>
                    <a:pt x="195381" y="84065"/>
                    <a:pt x="201948" y="80086"/>
                  </a:cubicBezTo>
                  <a:cubicBezTo>
                    <a:pt x="208515" y="76469"/>
                    <a:pt x="216177" y="75384"/>
                    <a:pt x="223473" y="77193"/>
                  </a:cubicBezTo>
                  <a:close/>
                  <a:moveTo>
                    <a:pt x="66878" y="77070"/>
                  </a:moveTo>
                  <a:cubicBezTo>
                    <a:pt x="73740" y="75207"/>
                    <a:pt x="81274" y="76025"/>
                    <a:pt x="87731" y="79841"/>
                  </a:cubicBezTo>
                  <a:cubicBezTo>
                    <a:pt x="101005" y="87472"/>
                    <a:pt x="105669" y="104916"/>
                    <a:pt x="98135" y="118362"/>
                  </a:cubicBezTo>
                  <a:cubicBezTo>
                    <a:pt x="94548" y="124539"/>
                    <a:pt x="88449" y="129264"/>
                    <a:pt x="81274" y="131444"/>
                  </a:cubicBezTo>
                  <a:cubicBezTo>
                    <a:pt x="78762" y="131807"/>
                    <a:pt x="76610" y="132171"/>
                    <a:pt x="74098" y="132171"/>
                  </a:cubicBezTo>
                  <a:cubicBezTo>
                    <a:pt x="69076" y="132171"/>
                    <a:pt x="64412" y="131081"/>
                    <a:pt x="60466" y="128537"/>
                  </a:cubicBezTo>
                  <a:cubicBezTo>
                    <a:pt x="46833" y="120542"/>
                    <a:pt x="42528" y="103462"/>
                    <a:pt x="50062" y="90379"/>
                  </a:cubicBezTo>
                  <a:cubicBezTo>
                    <a:pt x="53829" y="83475"/>
                    <a:pt x="60017" y="78932"/>
                    <a:pt x="66878" y="77070"/>
                  </a:cubicBezTo>
                  <a:close/>
                  <a:moveTo>
                    <a:pt x="144742" y="44245"/>
                  </a:moveTo>
                  <a:cubicBezTo>
                    <a:pt x="134346" y="44245"/>
                    <a:pt x="125743" y="52793"/>
                    <a:pt x="125743" y="63122"/>
                  </a:cubicBezTo>
                  <a:cubicBezTo>
                    <a:pt x="125743" y="73450"/>
                    <a:pt x="134346" y="81999"/>
                    <a:pt x="144742" y="81999"/>
                  </a:cubicBezTo>
                  <a:cubicBezTo>
                    <a:pt x="155138" y="81999"/>
                    <a:pt x="163741" y="73450"/>
                    <a:pt x="163741" y="63122"/>
                  </a:cubicBezTo>
                  <a:cubicBezTo>
                    <a:pt x="163741" y="52793"/>
                    <a:pt x="155138" y="44245"/>
                    <a:pt x="144742" y="44245"/>
                  </a:cubicBezTo>
                  <a:close/>
                  <a:moveTo>
                    <a:pt x="144742" y="35697"/>
                  </a:moveTo>
                  <a:cubicBezTo>
                    <a:pt x="159798" y="35697"/>
                    <a:pt x="172344" y="48163"/>
                    <a:pt x="172344" y="63122"/>
                  </a:cubicBezTo>
                  <a:cubicBezTo>
                    <a:pt x="172344" y="78437"/>
                    <a:pt x="159798" y="90903"/>
                    <a:pt x="144742" y="90903"/>
                  </a:cubicBezTo>
                  <a:cubicBezTo>
                    <a:pt x="129328" y="90903"/>
                    <a:pt x="117140" y="78437"/>
                    <a:pt x="117140" y="63122"/>
                  </a:cubicBezTo>
                  <a:cubicBezTo>
                    <a:pt x="117140" y="48163"/>
                    <a:pt x="129328" y="35697"/>
                    <a:pt x="144742" y="35697"/>
                  </a:cubicBezTo>
                  <a:close/>
                  <a:moveTo>
                    <a:pt x="168496" y="10946"/>
                  </a:moveTo>
                  <a:cubicBezTo>
                    <a:pt x="103478" y="-600"/>
                    <a:pt x="38101" y="37284"/>
                    <a:pt x="16548" y="99702"/>
                  </a:cubicBezTo>
                  <a:cubicBezTo>
                    <a:pt x="11878" y="113412"/>
                    <a:pt x="9364" y="127483"/>
                    <a:pt x="9004" y="141554"/>
                  </a:cubicBezTo>
                  <a:cubicBezTo>
                    <a:pt x="8645" y="146966"/>
                    <a:pt x="10800" y="152378"/>
                    <a:pt x="15470" y="156347"/>
                  </a:cubicBezTo>
                  <a:cubicBezTo>
                    <a:pt x="19422" y="159955"/>
                    <a:pt x="25528" y="161398"/>
                    <a:pt x="30916" y="160315"/>
                  </a:cubicBezTo>
                  <a:lnTo>
                    <a:pt x="66838" y="154182"/>
                  </a:lnTo>
                  <a:cubicBezTo>
                    <a:pt x="68634" y="153821"/>
                    <a:pt x="70789" y="153821"/>
                    <a:pt x="72585" y="153821"/>
                  </a:cubicBezTo>
                  <a:cubicBezTo>
                    <a:pt x="84440" y="153821"/>
                    <a:pt x="95216" y="159955"/>
                    <a:pt x="101682" y="170418"/>
                  </a:cubicBezTo>
                  <a:cubicBezTo>
                    <a:pt x="108507" y="182685"/>
                    <a:pt x="107429" y="197838"/>
                    <a:pt x="98808" y="208662"/>
                  </a:cubicBezTo>
                  <a:lnTo>
                    <a:pt x="75818" y="236804"/>
                  </a:lnTo>
                  <a:cubicBezTo>
                    <a:pt x="72226" y="241494"/>
                    <a:pt x="70789" y="247267"/>
                    <a:pt x="71867" y="253040"/>
                  </a:cubicBezTo>
                  <a:cubicBezTo>
                    <a:pt x="72945" y="258452"/>
                    <a:pt x="76537" y="263142"/>
                    <a:pt x="81566" y="265668"/>
                  </a:cubicBezTo>
                  <a:cubicBezTo>
                    <a:pt x="93779" y="272523"/>
                    <a:pt x="107429" y="277213"/>
                    <a:pt x="121439" y="279378"/>
                  </a:cubicBezTo>
                  <a:cubicBezTo>
                    <a:pt x="186098" y="290923"/>
                    <a:pt x="251116" y="252318"/>
                    <a:pt x="272669" y="189540"/>
                  </a:cubicBezTo>
                  <a:cubicBezTo>
                    <a:pt x="285601" y="151656"/>
                    <a:pt x="281290" y="110526"/>
                    <a:pt x="261174" y="76250"/>
                  </a:cubicBezTo>
                  <a:cubicBezTo>
                    <a:pt x="241417" y="41974"/>
                    <a:pt x="207292" y="18162"/>
                    <a:pt x="168496" y="10946"/>
                  </a:cubicBezTo>
                  <a:close/>
                  <a:moveTo>
                    <a:pt x="169933" y="2287"/>
                  </a:moveTo>
                  <a:cubicBezTo>
                    <a:pt x="211602" y="9863"/>
                    <a:pt x="247524" y="35119"/>
                    <a:pt x="269077" y="71559"/>
                  </a:cubicBezTo>
                  <a:cubicBezTo>
                    <a:pt x="290270" y="108000"/>
                    <a:pt x="294581" y="152378"/>
                    <a:pt x="280931" y="192426"/>
                  </a:cubicBezTo>
                  <a:cubicBezTo>
                    <a:pt x="260815" y="251236"/>
                    <a:pt x="204777" y="290202"/>
                    <a:pt x="144069" y="290202"/>
                  </a:cubicBezTo>
                  <a:cubicBezTo>
                    <a:pt x="136167" y="290202"/>
                    <a:pt x="127905" y="289480"/>
                    <a:pt x="119643" y="288037"/>
                  </a:cubicBezTo>
                  <a:cubicBezTo>
                    <a:pt x="104915" y="285512"/>
                    <a:pt x="90546" y="280460"/>
                    <a:pt x="77255" y="273605"/>
                  </a:cubicBezTo>
                  <a:cubicBezTo>
                    <a:pt x="70071" y="269997"/>
                    <a:pt x="65042" y="263142"/>
                    <a:pt x="63246" y="254844"/>
                  </a:cubicBezTo>
                  <a:cubicBezTo>
                    <a:pt x="61450" y="246546"/>
                    <a:pt x="63605" y="237887"/>
                    <a:pt x="68993" y="231392"/>
                  </a:cubicBezTo>
                  <a:lnTo>
                    <a:pt x="91983" y="203250"/>
                  </a:lnTo>
                  <a:cubicBezTo>
                    <a:pt x="99886" y="193148"/>
                    <a:pt x="98090" y="181963"/>
                    <a:pt x="94138" y="174747"/>
                  </a:cubicBezTo>
                  <a:cubicBezTo>
                    <a:pt x="89828" y="167531"/>
                    <a:pt x="80847" y="160676"/>
                    <a:pt x="68275" y="163202"/>
                  </a:cubicBezTo>
                  <a:lnTo>
                    <a:pt x="32353" y="168975"/>
                  </a:lnTo>
                  <a:cubicBezTo>
                    <a:pt x="24091" y="170779"/>
                    <a:pt x="16189" y="168253"/>
                    <a:pt x="9364" y="162841"/>
                  </a:cubicBezTo>
                  <a:cubicBezTo>
                    <a:pt x="3257" y="157429"/>
                    <a:pt x="-335" y="149492"/>
                    <a:pt x="24" y="141193"/>
                  </a:cubicBezTo>
                  <a:cubicBezTo>
                    <a:pt x="383" y="126040"/>
                    <a:pt x="2898" y="111247"/>
                    <a:pt x="8286" y="96815"/>
                  </a:cubicBezTo>
                  <a:cubicBezTo>
                    <a:pt x="31276" y="30429"/>
                    <a:pt x="100604" y="-10341"/>
                    <a:pt x="169933" y="228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34290" tIns="17145" rIns="34290" bIns="17145" anchor="ctr"/>
            <a:lstStyle/>
            <a:p>
              <a:endParaRPr lang="en-US"/>
            </a:p>
          </p:txBody>
        </p:sp>
        <p:sp>
          <p:nvSpPr>
            <p:cNvPr id="42" name="Freeform 906">
              <a:extLst>
                <a:ext uri="{FF2B5EF4-FFF2-40B4-BE49-F238E27FC236}">
                  <a16:creationId xmlns="" xmlns:a16="http://schemas.microsoft.com/office/drawing/2014/main" id="{7A42B8A6-1199-C045-9D79-FE69E40B8BC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91781" y="1922913"/>
              <a:ext cx="477904" cy="438924"/>
            </a:xfrm>
            <a:custGeom>
              <a:avLst/>
              <a:gdLst>
                <a:gd name="T0" fmla="*/ 2147483646 w 805"/>
                <a:gd name="T1" fmla="*/ 2147483646 h 740"/>
                <a:gd name="T2" fmla="*/ 2147483646 w 805"/>
                <a:gd name="T3" fmla="*/ 2147483646 h 740"/>
                <a:gd name="T4" fmla="*/ 2147483646 w 805"/>
                <a:gd name="T5" fmla="*/ 2147483646 h 740"/>
                <a:gd name="T6" fmla="*/ 2147483646 w 805"/>
                <a:gd name="T7" fmla="*/ 2147483646 h 740"/>
                <a:gd name="T8" fmla="*/ 2147483646 w 805"/>
                <a:gd name="T9" fmla="*/ 2147483646 h 740"/>
                <a:gd name="T10" fmla="*/ 2147483646 w 805"/>
                <a:gd name="T11" fmla="*/ 2147483646 h 740"/>
                <a:gd name="T12" fmla="*/ 2147483646 w 805"/>
                <a:gd name="T13" fmla="*/ 2147483646 h 740"/>
                <a:gd name="T14" fmla="*/ 2147483646 w 805"/>
                <a:gd name="T15" fmla="*/ 2147483646 h 740"/>
                <a:gd name="T16" fmla="*/ 2147483646 w 805"/>
                <a:gd name="T17" fmla="*/ 2147483646 h 740"/>
                <a:gd name="T18" fmla="*/ 2147483646 w 805"/>
                <a:gd name="T19" fmla="*/ 2147483646 h 740"/>
                <a:gd name="T20" fmla="*/ 2147483646 w 805"/>
                <a:gd name="T21" fmla="*/ 2147483646 h 740"/>
                <a:gd name="T22" fmla="*/ 2147483646 w 805"/>
                <a:gd name="T23" fmla="*/ 2147483646 h 740"/>
                <a:gd name="T24" fmla="*/ 2147483646 w 805"/>
                <a:gd name="T25" fmla="*/ 2147483646 h 740"/>
                <a:gd name="T26" fmla="*/ 2147483646 w 805"/>
                <a:gd name="T27" fmla="*/ 2147483646 h 740"/>
                <a:gd name="T28" fmla="*/ 2147483646 w 805"/>
                <a:gd name="T29" fmla="*/ 2147483646 h 740"/>
                <a:gd name="T30" fmla="*/ 2147483646 w 805"/>
                <a:gd name="T31" fmla="*/ 2147483646 h 740"/>
                <a:gd name="T32" fmla="*/ 2147483646 w 805"/>
                <a:gd name="T33" fmla="*/ 2147483646 h 740"/>
                <a:gd name="T34" fmla="*/ 2147483646 w 805"/>
                <a:gd name="T35" fmla="*/ 2147483646 h 740"/>
                <a:gd name="T36" fmla="*/ 2147483646 w 805"/>
                <a:gd name="T37" fmla="*/ 2147483646 h 740"/>
                <a:gd name="T38" fmla="*/ 2147483646 w 805"/>
                <a:gd name="T39" fmla="*/ 2147483646 h 740"/>
                <a:gd name="T40" fmla="*/ 2147483646 w 805"/>
                <a:gd name="T41" fmla="*/ 2147483646 h 740"/>
                <a:gd name="T42" fmla="*/ 2147483646 w 805"/>
                <a:gd name="T43" fmla="*/ 2147483646 h 740"/>
                <a:gd name="T44" fmla="*/ 2147483646 w 805"/>
                <a:gd name="T45" fmla="*/ 2147483646 h 740"/>
                <a:gd name="T46" fmla="*/ 2147483646 w 805"/>
                <a:gd name="T47" fmla="*/ 2147483646 h 740"/>
                <a:gd name="T48" fmla="*/ 2147483646 w 805"/>
                <a:gd name="T49" fmla="*/ 2147483646 h 740"/>
                <a:gd name="T50" fmla="*/ 2147483646 w 805"/>
                <a:gd name="T51" fmla="*/ 2147483646 h 740"/>
                <a:gd name="T52" fmla="*/ 2147483646 w 805"/>
                <a:gd name="T53" fmla="*/ 2147483646 h 740"/>
                <a:gd name="T54" fmla="*/ 2147483646 w 805"/>
                <a:gd name="T55" fmla="*/ 2147483646 h 740"/>
                <a:gd name="T56" fmla="*/ 2147483646 w 805"/>
                <a:gd name="T57" fmla="*/ 2147483646 h 740"/>
                <a:gd name="T58" fmla="*/ 2147483646 w 805"/>
                <a:gd name="T59" fmla="*/ 2147483646 h 740"/>
                <a:gd name="T60" fmla="*/ 2147483646 w 805"/>
                <a:gd name="T61" fmla="*/ 2147483646 h 740"/>
                <a:gd name="T62" fmla="*/ 2147483646 w 805"/>
                <a:gd name="T63" fmla="*/ 2147483646 h 740"/>
                <a:gd name="T64" fmla="*/ 2147483646 w 805"/>
                <a:gd name="T65" fmla="*/ 2147483646 h 740"/>
                <a:gd name="T66" fmla="*/ 2147483646 w 805"/>
                <a:gd name="T67" fmla="*/ 0 h 740"/>
                <a:gd name="T68" fmla="*/ 2147483646 w 805"/>
                <a:gd name="T69" fmla="*/ 0 h 740"/>
                <a:gd name="T70" fmla="*/ 2147483646 w 805"/>
                <a:gd name="T71" fmla="*/ 0 h 740"/>
                <a:gd name="T72" fmla="*/ 2147483646 w 805"/>
                <a:gd name="T73" fmla="*/ 2147483646 h 740"/>
                <a:gd name="T74" fmla="*/ 2147483646 w 805"/>
                <a:gd name="T75" fmla="*/ 2147483646 h 740"/>
                <a:gd name="T76" fmla="*/ 2147483646 w 805"/>
                <a:gd name="T77" fmla="*/ 2147483646 h 740"/>
                <a:gd name="T78" fmla="*/ 2147483646 w 805"/>
                <a:gd name="T79" fmla="*/ 2147483646 h 740"/>
                <a:gd name="T80" fmla="*/ 0 w 805"/>
                <a:gd name="T81" fmla="*/ 2147483646 h 740"/>
                <a:gd name="T82" fmla="*/ 0 w 805"/>
                <a:gd name="T83" fmla="*/ 2147483646 h 740"/>
                <a:gd name="T84" fmla="*/ 2147483646 w 805"/>
                <a:gd name="T85" fmla="*/ 2147483646 h 740"/>
                <a:gd name="T86" fmla="*/ 2147483646 w 805"/>
                <a:gd name="T87" fmla="*/ 2147483646 h 740"/>
                <a:gd name="T88" fmla="*/ 2147483646 w 805"/>
                <a:gd name="T89" fmla="*/ 2147483646 h 740"/>
                <a:gd name="T90" fmla="*/ 2147483646 w 805"/>
                <a:gd name="T91" fmla="*/ 2147483646 h 740"/>
                <a:gd name="T92" fmla="*/ 2147483646 w 805"/>
                <a:gd name="T93" fmla="*/ 2147483646 h 740"/>
                <a:gd name="T94" fmla="*/ 2147483646 w 805"/>
                <a:gd name="T95" fmla="*/ 2147483646 h 74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805" h="740">
                  <a:moveTo>
                    <a:pt x="109" y="715"/>
                  </a:moveTo>
                  <a:lnTo>
                    <a:pt x="158" y="564"/>
                  </a:lnTo>
                  <a:lnTo>
                    <a:pt x="646" y="564"/>
                  </a:lnTo>
                  <a:lnTo>
                    <a:pt x="693" y="715"/>
                  </a:lnTo>
                  <a:lnTo>
                    <a:pt x="109" y="715"/>
                  </a:lnTo>
                  <a:close/>
                  <a:moveTo>
                    <a:pt x="318" y="61"/>
                  </a:moveTo>
                  <a:lnTo>
                    <a:pt x="318" y="61"/>
                  </a:lnTo>
                  <a:cubicBezTo>
                    <a:pt x="324" y="39"/>
                    <a:pt x="345" y="25"/>
                    <a:pt x="368" y="25"/>
                  </a:cubicBezTo>
                  <a:lnTo>
                    <a:pt x="435" y="25"/>
                  </a:lnTo>
                  <a:cubicBezTo>
                    <a:pt x="458" y="25"/>
                    <a:pt x="478" y="39"/>
                    <a:pt x="485" y="61"/>
                  </a:cubicBezTo>
                  <a:lnTo>
                    <a:pt x="522" y="176"/>
                  </a:lnTo>
                  <a:lnTo>
                    <a:pt x="281" y="176"/>
                  </a:lnTo>
                  <a:lnTo>
                    <a:pt x="318" y="61"/>
                  </a:lnTo>
                  <a:close/>
                  <a:moveTo>
                    <a:pt x="273" y="200"/>
                  </a:moveTo>
                  <a:lnTo>
                    <a:pt x="530" y="200"/>
                  </a:lnTo>
                  <a:lnTo>
                    <a:pt x="552" y="270"/>
                  </a:lnTo>
                  <a:lnTo>
                    <a:pt x="251" y="270"/>
                  </a:lnTo>
                  <a:lnTo>
                    <a:pt x="273" y="200"/>
                  </a:lnTo>
                  <a:close/>
                  <a:moveTo>
                    <a:pt x="243" y="294"/>
                  </a:moveTo>
                  <a:lnTo>
                    <a:pt x="559" y="294"/>
                  </a:lnTo>
                  <a:lnTo>
                    <a:pt x="607" y="445"/>
                  </a:lnTo>
                  <a:lnTo>
                    <a:pt x="195" y="445"/>
                  </a:lnTo>
                  <a:lnTo>
                    <a:pt x="243" y="294"/>
                  </a:lnTo>
                  <a:close/>
                  <a:moveTo>
                    <a:pt x="188" y="470"/>
                  </a:moveTo>
                  <a:lnTo>
                    <a:pt x="616" y="470"/>
                  </a:lnTo>
                  <a:lnTo>
                    <a:pt x="637" y="540"/>
                  </a:lnTo>
                  <a:lnTo>
                    <a:pt x="165" y="540"/>
                  </a:lnTo>
                  <a:lnTo>
                    <a:pt x="188" y="470"/>
                  </a:lnTo>
                  <a:close/>
                  <a:moveTo>
                    <a:pt x="791" y="715"/>
                  </a:moveTo>
                  <a:lnTo>
                    <a:pt x="719" y="715"/>
                  </a:lnTo>
                  <a:lnTo>
                    <a:pt x="509" y="54"/>
                  </a:lnTo>
                  <a:cubicBezTo>
                    <a:pt x="498" y="22"/>
                    <a:pt x="469" y="0"/>
                    <a:pt x="435" y="0"/>
                  </a:cubicBezTo>
                  <a:lnTo>
                    <a:pt x="368" y="0"/>
                  </a:lnTo>
                  <a:cubicBezTo>
                    <a:pt x="334" y="0"/>
                    <a:pt x="304" y="22"/>
                    <a:pt x="294" y="54"/>
                  </a:cubicBezTo>
                  <a:lnTo>
                    <a:pt x="84" y="715"/>
                  </a:lnTo>
                  <a:lnTo>
                    <a:pt x="11" y="715"/>
                  </a:lnTo>
                  <a:cubicBezTo>
                    <a:pt x="5" y="715"/>
                    <a:pt x="0" y="721"/>
                    <a:pt x="0" y="727"/>
                  </a:cubicBezTo>
                  <a:cubicBezTo>
                    <a:pt x="0" y="734"/>
                    <a:pt x="5" y="739"/>
                    <a:pt x="11" y="739"/>
                  </a:cubicBezTo>
                  <a:lnTo>
                    <a:pt x="791" y="739"/>
                  </a:lnTo>
                  <a:cubicBezTo>
                    <a:pt x="798" y="739"/>
                    <a:pt x="804" y="734"/>
                    <a:pt x="804" y="727"/>
                  </a:cubicBezTo>
                  <a:cubicBezTo>
                    <a:pt x="804" y="721"/>
                    <a:pt x="798" y="715"/>
                    <a:pt x="791" y="7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34290" tIns="17145" rIns="34290" bIns="17145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722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922447" y="636182"/>
            <a:ext cx="3935833" cy="3935832"/>
            <a:chOff x="4922447" y="636182"/>
            <a:chExt cx="3935833" cy="3935832"/>
          </a:xfrm>
        </p:grpSpPr>
        <p:sp>
          <p:nvSpPr>
            <p:cNvPr id="7" name="Oval 6">
              <a:extLst>
                <a:ext uri="{FF2B5EF4-FFF2-40B4-BE49-F238E27FC236}">
                  <a16:creationId xmlns="" xmlns:a16="http://schemas.microsoft.com/office/drawing/2014/main" id="{F883AE45-2A01-7347-A207-9708F9A2EEE4}"/>
                </a:ext>
              </a:extLst>
            </p:cNvPr>
            <p:cNvSpPr/>
            <p:nvPr/>
          </p:nvSpPr>
          <p:spPr>
            <a:xfrm>
              <a:off x="5763691" y="1477425"/>
              <a:ext cx="2253344" cy="2253344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8D2B80BC-2514-A64A-8621-9C2259B89DF5}"/>
                </a:ext>
              </a:extLst>
            </p:cNvPr>
            <p:cNvSpPr/>
            <p:nvPr/>
          </p:nvSpPr>
          <p:spPr>
            <a:xfrm>
              <a:off x="4922447" y="636182"/>
              <a:ext cx="1933626" cy="1933626"/>
            </a:xfrm>
            <a:custGeom>
              <a:avLst/>
              <a:gdLst>
                <a:gd name="connsiteX0" fmla="*/ 5156337 w 5156337"/>
                <a:gd name="connsiteY0" fmla="*/ 0 h 5156337"/>
                <a:gd name="connsiteX1" fmla="*/ 5156337 w 5156337"/>
                <a:gd name="connsiteY1" fmla="*/ 2036825 h 5156337"/>
                <a:gd name="connsiteX2" fmla="*/ 5082423 w 5156337"/>
                <a:gd name="connsiteY2" fmla="*/ 2038694 h 5156337"/>
                <a:gd name="connsiteX3" fmla="*/ 2038694 w 5156337"/>
                <a:gd name="connsiteY3" fmla="*/ 5082423 h 5156337"/>
                <a:gd name="connsiteX4" fmla="*/ 2036825 w 5156337"/>
                <a:gd name="connsiteY4" fmla="*/ 5156337 h 5156337"/>
                <a:gd name="connsiteX5" fmla="*/ 0 w 5156337"/>
                <a:gd name="connsiteY5" fmla="*/ 5156337 h 5156337"/>
                <a:gd name="connsiteX6" fmla="*/ 4519 w 5156337"/>
                <a:gd name="connsiteY6" fmla="*/ 4977608 h 5156337"/>
                <a:gd name="connsiteX7" fmla="*/ 4977608 w 5156337"/>
                <a:gd name="connsiteY7" fmla="*/ 4519 h 5156337"/>
                <a:gd name="connsiteX8" fmla="*/ 5156337 w 5156337"/>
                <a:gd name="connsiteY8" fmla="*/ 0 h 515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6337" h="5156337">
                  <a:moveTo>
                    <a:pt x="5156337" y="0"/>
                  </a:moveTo>
                  <a:lnTo>
                    <a:pt x="5156337" y="2036825"/>
                  </a:lnTo>
                  <a:lnTo>
                    <a:pt x="5082423" y="2038694"/>
                  </a:lnTo>
                  <a:cubicBezTo>
                    <a:pt x="3439398" y="2121979"/>
                    <a:pt x="2121979" y="3439398"/>
                    <a:pt x="2038694" y="5082423"/>
                  </a:cubicBezTo>
                  <a:lnTo>
                    <a:pt x="2036825" y="5156337"/>
                  </a:lnTo>
                  <a:lnTo>
                    <a:pt x="0" y="5156337"/>
                  </a:lnTo>
                  <a:lnTo>
                    <a:pt x="4519" y="4977608"/>
                  </a:lnTo>
                  <a:cubicBezTo>
                    <a:pt x="140597" y="2293103"/>
                    <a:pt x="2293103" y="140597"/>
                    <a:pt x="4977608" y="4519"/>
                  </a:cubicBezTo>
                  <a:lnTo>
                    <a:pt x="515633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="" xmlns:a16="http://schemas.microsoft.com/office/drawing/2014/main" id="{B0F644C3-A15B-3F4C-A5AF-3FEA15C1A0FC}"/>
                </a:ext>
              </a:extLst>
            </p:cNvPr>
            <p:cNvSpPr/>
            <p:nvPr/>
          </p:nvSpPr>
          <p:spPr>
            <a:xfrm>
              <a:off x="6924654" y="636182"/>
              <a:ext cx="1933626" cy="1933626"/>
            </a:xfrm>
            <a:custGeom>
              <a:avLst/>
              <a:gdLst>
                <a:gd name="connsiteX0" fmla="*/ 0 w 5156337"/>
                <a:gd name="connsiteY0" fmla="*/ 0 h 5156337"/>
                <a:gd name="connsiteX1" fmla="*/ 178729 w 5156337"/>
                <a:gd name="connsiteY1" fmla="*/ 4519 h 5156337"/>
                <a:gd name="connsiteX2" fmla="*/ 5151819 w 5156337"/>
                <a:gd name="connsiteY2" fmla="*/ 4977608 h 5156337"/>
                <a:gd name="connsiteX3" fmla="*/ 5156337 w 5156337"/>
                <a:gd name="connsiteY3" fmla="*/ 5156337 h 5156337"/>
                <a:gd name="connsiteX4" fmla="*/ 3119511 w 5156337"/>
                <a:gd name="connsiteY4" fmla="*/ 5156337 h 5156337"/>
                <a:gd name="connsiteX5" fmla="*/ 3117643 w 5156337"/>
                <a:gd name="connsiteY5" fmla="*/ 5082423 h 5156337"/>
                <a:gd name="connsiteX6" fmla="*/ 73914 w 5156337"/>
                <a:gd name="connsiteY6" fmla="*/ 2038694 h 5156337"/>
                <a:gd name="connsiteX7" fmla="*/ 0 w 5156337"/>
                <a:gd name="connsiteY7" fmla="*/ 2036825 h 5156337"/>
                <a:gd name="connsiteX8" fmla="*/ 0 w 5156337"/>
                <a:gd name="connsiteY8" fmla="*/ 0 h 515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6337" h="5156337">
                  <a:moveTo>
                    <a:pt x="0" y="0"/>
                  </a:moveTo>
                  <a:lnTo>
                    <a:pt x="178729" y="4519"/>
                  </a:lnTo>
                  <a:cubicBezTo>
                    <a:pt x="2863233" y="140597"/>
                    <a:pt x="5015739" y="2293103"/>
                    <a:pt x="5151819" y="4977608"/>
                  </a:cubicBezTo>
                  <a:lnTo>
                    <a:pt x="5156337" y="5156337"/>
                  </a:lnTo>
                  <a:lnTo>
                    <a:pt x="3119511" y="5156337"/>
                  </a:lnTo>
                  <a:lnTo>
                    <a:pt x="3117643" y="5082423"/>
                  </a:lnTo>
                  <a:cubicBezTo>
                    <a:pt x="3034357" y="3439398"/>
                    <a:pt x="1716939" y="2121979"/>
                    <a:pt x="73914" y="2038694"/>
                  </a:cubicBezTo>
                  <a:lnTo>
                    <a:pt x="0" y="20368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E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50723FD4-3019-D045-A693-F031CBD5BA5D}"/>
                </a:ext>
              </a:extLst>
            </p:cNvPr>
            <p:cNvSpPr/>
            <p:nvPr/>
          </p:nvSpPr>
          <p:spPr>
            <a:xfrm>
              <a:off x="4922447" y="2638388"/>
              <a:ext cx="1933627" cy="1933626"/>
            </a:xfrm>
            <a:custGeom>
              <a:avLst/>
              <a:gdLst>
                <a:gd name="connsiteX0" fmla="*/ 0 w 5156338"/>
                <a:gd name="connsiteY0" fmla="*/ 0 h 5156337"/>
                <a:gd name="connsiteX1" fmla="*/ 2036825 w 5156338"/>
                <a:gd name="connsiteY1" fmla="*/ 0 h 5156337"/>
                <a:gd name="connsiteX2" fmla="*/ 2038694 w 5156338"/>
                <a:gd name="connsiteY2" fmla="*/ 73914 h 5156337"/>
                <a:gd name="connsiteX3" fmla="*/ 5082423 w 5156338"/>
                <a:gd name="connsiteY3" fmla="*/ 3117643 h 5156337"/>
                <a:gd name="connsiteX4" fmla="*/ 5156338 w 5156338"/>
                <a:gd name="connsiteY4" fmla="*/ 3119512 h 5156337"/>
                <a:gd name="connsiteX5" fmla="*/ 5156338 w 5156338"/>
                <a:gd name="connsiteY5" fmla="*/ 5156337 h 5156337"/>
                <a:gd name="connsiteX6" fmla="*/ 4977608 w 5156338"/>
                <a:gd name="connsiteY6" fmla="*/ 5151818 h 5156337"/>
                <a:gd name="connsiteX7" fmla="*/ 4519 w 5156338"/>
                <a:gd name="connsiteY7" fmla="*/ 178729 h 5156337"/>
                <a:gd name="connsiteX8" fmla="*/ 0 w 5156338"/>
                <a:gd name="connsiteY8" fmla="*/ 0 h 515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6338" h="5156337">
                  <a:moveTo>
                    <a:pt x="0" y="0"/>
                  </a:moveTo>
                  <a:lnTo>
                    <a:pt x="2036825" y="0"/>
                  </a:lnTo>
                  <a:lnTo>
                    <a:pt x="2038694" y="73914"/>
                  </a:lnTo>
                  <a:cubicBezTo>
                    <a:pt x="2121979" y="1716939"/>
                    <a:pt x="3439398" y="3034358"/>
                    <a:pt x="5082423" y="3117643"/>
                  </a:cubicBezTo>
                  <a:lnTo>
                    <a:pt x="5156338" y="3119512"/>
                  </a:lnTo>
                  <a:lnTo>
                    <a:pt x="5156338" y="5156337"/>
                  </a:lnTo>
                  <a:lnTo>
                    <a:pt x="4977608" y="5151818"/>
                  </a:lnTo>
                  <a:cubicBezTo>
                    <a:pt x="2293103" y="5015740"/>
                    <a:pt x="140597" y="2863234"/>
                    <a:pt x="4519" y="1787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CBA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="" xmlns:a16="http://schemas.microsoft.com/office/drawing/2014/main" id="{640005CA-36C9-0D48-A156-19EA342812E3}"/>
                </a:ext>
              </a:extLst>
            </p:cNvPr>
            <p:cNvSpPr/>
            <p:nvPr/>
          </p:nvSpPr>
          <p:spPr>
            <a:xfrm>
              <a:off x="6924653" y="2638388"/>
              <a:ext cx="1933626" cy="1933626"/>
            </a:xfrm>
            <a:custGeom>
              <a:avLst/>
              <a:gdLst>
                <a:gd name="connsiteX0" fmla="*/ 3119510 w 5156336"/>
                <a:gd name="connsiteY0" fmla="*/ 0 h 5156337"/>
                <a:gd name="connsiteX1" fmla="*/ 5156336 w 5156336"/>
                <a:gd name="connsiteY1" fmla="*/ 0 h 5156337"/>
                <a:gd name="connsiteX2" fmla="*/ 5151818 w 5156336"/>
                <a:gd name="connsiteY2" fmla="*/ 178729 h 5156337"/>
                <a:gd name="connsiteX3" fmla="*/ 178728 w 5156336"/>
                <a:gd name="connsiteY3" fmla="*/ 5151818 h 5156337"/>
                <a:gd name="connsiteX4" fmla="*/ 0 w 5156336"/>
                <a:gd name="connsiteY4" fmla="*/ 5156337 h 5156337"/>
                <a:gd name="connsiteX5" fmla="*/ 0 w 5156336"/>
                <a:gd name="connsiteY5" fmla="*/ 3119512 h 5156337"/>
                <a:gd name="connsiteX6" fmla="*/ 73913 w 5156336"/>
                <a:gd name="connsiteY6" fmla="*/ 3117643 h 5156337"/>
                <a:gd name="connsiteX7" fmla="*/ 3117642 w 5156336"/>
                <a:gd name="connsiteY7" fmla="*/ 73914 h 5156337"/>
                <a:gd name="connsiteX8" fmla="*/ 3119510 w 5156336"/>
                <a:gd name="connsiteY8" fmla="*/ 0 h 515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56336" h="5156337">
                  <a:moveTo>
                    <a:pt x="3119510" y="0"/>
                  </a:moveTo>
                  <a:lnTo>
                    <a:pt x="5156336" y="0"/>
                  </a:lnTo>
                  <a:lnTo>
                    <a:pt x="5151818" y="178729"/>
                  </a:lnTo>
                  <a:cubicBezTo>
                    <a:pt x="5015738" y="2863234"/>
                    <a:pt x="2863232" y="5015740"/>
                    <a:pt x="178728" y="5151818"/>
                  </a:cubicBezTo>
                  <a:lnTo>
                    <a:pt x="0" y="5156337"/>
                  </a:lnTo>
                  <a:lnTo>
                    <a:pt x="0" y="3119512"/>
                  </a:lnTo>
                  <a:lnTo>
                    <a:pt x="73913" y="3117643"/>
                  </a:lnTo>
                  <a:cubicBezTo>
                    <a:pt x="1716938" y="3034358"/>
                    <a:pt x="3034356" y="1716939"/>
                    <a:pt x="3117642" y="73914"/>
                  </a:cubicBezTo>
                  <a:lnTo>
                    <a:pt x="3119510" y="0"/>
                  </a:lnTo>
                  <a:close/>
                </a:path>
              </a:pathLst>
            </a:custGeom>
            <a:solidFill>
              <a:srgbClr val="10C0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25" dirty="0">
                <a:latin typeface="Gill Sans MT" panose="020B0502020104020203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4FC78B2D-906E-684D-8754-29D121815B66}"/>
                </a:ext>
              </a:extLst>
            </p:cNvPr>
            <p:cNvSpPr txBox="1"/>
            <p:nvPr/>
          </p:nvSpPr>
          <p:spPr>
            <a:xfrm rot="18900000">
              <a:off x="5379578" y="1220494"/>
              <a:ext cx="834011" cy="57964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2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Personal</a:t>
              </a:r>
            </a:p>
            <a:p>
              <a:pPr algn="ctr">
                <a:lnSpc>
                  <a:spcPts val="1875"/>
                </a:lnSpc>
              </a:pPr>
              <a:r>
                <a:rPr lang="en-US" sz="12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Credibility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F017854E-D077-8742-B411-C2C133C2D00F}"/>
                </a:ext>
              </a:extLst>
            </p:cNvPr>
            <p:cNvSpPr txBox="1"/>
            <p:nvPr/>
          </p:nvSpPr>
          <p:spPr>
            <a:xfrm rot="2700000">
              <a:off x="5237358" y="3529884"/>
              <a:ext cx="1118448" cy="33598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2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HR Technology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F30440E9-37D1-4944-A83D-F927D8C09629}"/>
                </a:ext>
              </a:extLst>
            </p:cNvPr>
            <p:cNvSpPr txBox="1"/>
            <p:nvPr/>
          </p:nvSpPr>
          <p:spPr>
            <a:xfrm rot="2700000">
              <a:off x="7543094" y="1220493"/>
              <a:ext cx="882101" cy="57964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2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Business</a:t>
              </a:r>
            </a:p>
            <a:p>
              <a:pPr algn="ctr">
                <a:lnSpc>
                  <a:spcPts val="1875"/>
                </a:lnSpc>
              </a:pPr>
              <a:r>
                <a:rPr lang="en-US" sz="12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Knowledge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578D82E9-91A2-E640-815E-1C0C55E3618A}"/>
                </a:ext>
              </a:extLst>
            </p:cNvPr>
            <p:cNvSpPr txBox="1"/>
            <p:nvPr/>
          </p:nvSpPr>
          <p:spPr>
            <a:xfrm rot="18900000">
              <a:off x="7503949" y="3529883"/>
              <a:ext cx="960391" cy="335989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1200" b="1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HR Delivery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4BBA8E90-AFF6-0A40-B6A2-D7F9B0043856}"/>
                </a:ext>
              </a:extLst>
            </p:cNvPr>
            <p:cNvSpPr txBox="1"/>
            <p:nvPr/>
          </p:nvSpPr>
          <p:spPr>
            <a:xfrm>
              <a:off x="6047023" y="1847005"/>
              <a:ext cx="1686680" cy="585994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pPr algn="ctr">
                <a:lnSpc>
                  <a:spcPts val="1875"/>
                </a:lnSpc>
              </a:pPr>
              <a:r>
                <a:rPr lang="en-US" sz="2200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Strategic</a:t>
              </a:r>
            </a:p>
            <a:p>
              <a:pPr algn="ctr">
                <a:lnSpc>
                  <a:spcPts val="1875"/>
                </a:lnSpc>
              </a:pPr>
              <a:r>
                <a:rPr lang="en-US" sz="2200" dirty="0">
                  <a:solidFill>
                    <a:schemeClr val="bg1"/>
                  </a:solidFill>
                  <a:ea typeface="League Spartan" charset="0"/>
                  <a:cs typeface="Poppins" pitchFamily="2" charset="77"/>
                </a:rPr>
                <a:t>Contribution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A82FB94-725F-A547-B8CC-78A74513FEEF}"/>
                </a:ext>
              </a:extLst>
            </p:cNvPr>
            <p:cNvSpPr txBox="1"/>
            <p:nvPr/>
          </p:nvSpPr>
          <p:spPr>
            <a:xfrm>
              <a:off x="6008551" y="2499735"/>
              <a:ext cx="1763624" cy="836126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>
                <a:lnSpc>
                  <a:spcPts val="1313"/>
                </a:lnSpc>
                <a:spcBef>
                  <a:spcPts val="225"/>
                </a:spcBef>
              </a:pPr>
              <a:r>
                <a:rPr lang="en-US" sz="1100" dirty="0">
                  <a:solidFill>
                    <a:schemeClr val="bg1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Culture Management</a:t>
              </a:r>
            </a:p>
            <a:p>
              <a:pPr algn="ctr">
                <a:lnSpc>
                  <a:spcPts val="1313"/>
                </a:lnSpc>
                <a:spcBef>
                  <a:spcPts val="225"/>
                </a:spcBef>
              </a:pPr>
              <a:r>
                <a:rPr lang="en-US" sz="1100" dirty="0">
                  <a:solidFill>
                    <a:schemeClr val="bg1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Fast Change</a:t>
              </a:r>
            </a:p>
            <a:p>
              <a:pPr algn="ctr">
                <a:lnSpc>
                  <a:spcPts val="1313"/>
                </a:lnSpc>
                <a:spcBef>
                  <a:spcPts val="225"/>
                </a:spcBef>
              </a:pPr>
              <a:r>
                <a:rPr lang="en-US" sz="1100" dirty="0">
                  <a:solidFill>
                    <a:schemeClr val="bg1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Strategic Decision-Making</a:t>
              </a:r>
            </a:p>
            <a:p>
              <a:pPr algn="ctr">
                <a:lnSpc>
                  <a:spcPts val="1313"/>
                </a:lnSpc>
                <a:spcBef>
                  <a:spcPts val="225"/>
                </a:spcBef>
              </a:pPr>
              <a:r>
                <a:rPr lang="en-US" sz="1100" dirty="0">
                  <a:solidFill>
                    <a:schemeClr val="bg1"/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Market-driven Connectivity</a:t>
              </a:r>
            </a:p>
          </p:txBody>
        </p:sp>
      </p:grpSp>
      <p:sp>
        <p:nvSpPr>
          <p:cNvPr id="21" name="內容版面配置區 20"/>
          <p:cNvSpPr>
            <a:spLocks noGrp="1"/>
          </p:cNvSpPr>
          <p:nvPr>
            <p:ph sz="quarter" idx="22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ea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Circle </a:t>
            </a:r>
            <a:r>
              <a:rPr lang="en-US" dirty="0" smtClean="0"/>
              <a:t>Diagram</a:t>
            </a:r>
            <a:endParaRPr lang="zh-TW" altLang="en-US" dirty="0"/>
          </a:p>
        </p:txBody>
      </p:sp>
      <p:sp>
        <p:nvSpPr>
          <p:cNvPr id="22" name="內容版面配置區 2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27450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nut 4">
            <a:extLst>
              <a:ext uri="{FF2B5EF4-FFF2-40B4-BE49-F238E27FC236}">
                <a16:creationId xmlns="" xmlns:a16="http://schemas.microsoft.com/office/drawing/2014/main" id="{183F5495-81D5-4542-AB02-063B6C458986}"/>
              </a:ext>
            </a:extLst>
          </p:cNvPr>
          <p:cNvSpPr/>
          <p:nvPr/>
        </p:nvSpPr>
        <p:spPr>
          <a:xfrm>
            <a:off x="4985626" y="1158493"/>
            <a:ext cx="3298031" cy="3298031"/>
          </a:xfrm>
          <a:prstGeom prst="donut">
            <a:avLst>
              <a:gd name="adj" fmla="val 1138"/>
            </a:avLst>
          </a:prstGeom>
          <a:solidFill>
            <a:schemeClr val="bg1">
              <a:lumMod val="75000"/>
            </a:schemeClr>
          </a:solidFill>
          <a:ln w="666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="" xmlns:a16="http://schemas.microsoft.com/office/drawing/2014/main" id="{2A0D9F80-F69C-1249-BB28-F6C1C1707C40}"/>
              </a:ext>
            </a:extLst>
          </p:cNvPr>
          <p:cNvSpPr/>
          <p:nvPr/>
        </p:nvSpPr>
        <p:spPr>
          <a:xfrm>
            <a:off x="5916224" y="440075"/>
            <a:ext cx="1436835" cy="1436835"/>
          </a:xfrm>
          <a:prstGeom prst="ellipse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/>
          </a:p>
        </p:txBody>
      </p:sp>
      <p:sp>
        <p:nvSpPr>
          <p:cNvPr id="22" name="Oval 21">
            <a:extLst>
              <a:ext uri="{FF2B5EF4-FFF2-40B4-BE49-F238E27FC236}">
                <a16:creationId xmlns="" xmlns:a16="http://schemas.microsoft.com/office/drawing/2014/main" id="{877C64FF-76FE-AB4F-8653-A1293FD8C4B5}"/>
              </a:ext>
            </a:extLst>
          </p:cNvPr>
          <p:cNvSpPr/>
          <p:nvPr/>
        </p:nvSpPr>
        <p:spPr>
          <a:xfrm>
            <a:off x="6882732" y="3349493"/>
            <a:ext cx="1436835" cy="1436835"/>
          </a:xfrm>
          <a:prstGeom prst="ellipse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25" dirty="0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D89A7B4-583E-7146-BE83-4792372AD772}"/>
              </a:ext>
            </a:extLst>
          </p:cNvPr>
          <p:cNvSpPr/>
          <p:nvPr/>
        </p:nvSpPr>
        <p:spPr>
          <a:xfrm>
            <a:off x="4960813" y="3349493"/>
            <a:ext cx="1436835" cy="1436835"/>
          </a:xfrm>
          <a:prstGeom prst="ellipse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25" dirty="0"/>
          </a:p>
        </p:txBody>
      </p:sp>
      <p:sp>
        <p:nvSpPr>
          <p:cNvPr id="24" name="Oval 23">
            <a:extLst>
              <a:ext uri="{FF2B5EF4-FFF2-40B4-BE49-F238E27FC236}">
                <a16:creationId xmlns="" xmlns:a16="http://schemas.microsoft.com/office/drawing/2014/main" id="{09D5EC7E-9870-E147-948B-011D99EEE77C}"/>
              </a:ext>
            </a:extLst>
          </p:cNvPr>
          <p:cNvSpPr/>
          <p:nvPr/>
        </p:nvSpPr>
        <p:spPr>
          <a:xfrm>
            <a:off x="7403323" y="1552839"/>
            <a:ext cx="1436835" cy="1436835"/>
          </a:xfrm>
          <a:prstGeom prst="ellipse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25" dirty="0"/>
          </a:p>
        </p:txBody>
      </p:sp>
      <p:sp>
        <p:nvSpPr>
          <p:cNvPr id="25" name="Oval 24">
            <a:extLst>
              <a:ext uri="{FF2B5EF4-FFF2-40B4-BE49-F238E27FC236}">
                <a16:creationId xmlns="" xmlns:a16="http://schemas.microsoft.com/office/drawing/2014/main" id="{33193321-12D3-4843-972A-2B9E8B623ED7}"/>
              </a:ext>
            </a:extLst>
          </p:cNvPr>
          <p:cNvSpPr/>
          <p:nvPr/>
        </p:nvSpPr>
        <p:spPr>
          <a:xfrm>
            <a:off x="4429124" y="1552839"/>
            <a:ext cx="1436835" cy="1436835"/>
          </a:xfrm>
          <a:prstGeom prst="ellipse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25" dirty="0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77666366-56BB-8C4B-9664-6CC904ACC679}"/>
              </a:ext>
            </a:extLst>
          </p:cNvPr>
          <p:cNvSpPr/>
          <p:nvPr/>
        </p:nvSpPr>
        <p:spPr>
          <a:xfrm>
            <a:off x="6042236" y="566087"/>
            <a:ext cx="1184810" cy="1184810"/>
          </a:xfrm>
          <a:prstGeom prst="ellipse">
            <a:avLst/>
          </a:prstGeom>
          <a:solidFill>
            <a:srgbClr val="2CBAB7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525" dirty="0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53E171B0-FE72-7940-87D0-46211EAB86A5}"/>
              </a:ext>
            </a:extLst>
          </p:cNvPr>
          <p:cNvSpPr/>
          <p:nvPr/>
        </p:nvSpPr>
        <p:spPr>
          <a:xfrm>
            <a:off x="7008744" y="3475505"/>
            <a:ext cx="1184810" cy="118481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txBody>
          <a:bodyPr rot="0" spcFirstLastPara="0" vertOverflow="overflow" horzOverflow="overflow" vert="horz" wrap="non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25" dirty="0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4629BEC-C75C-2F47-B52B-1EF39EB9F12C}"/>
              </a:ext>
            </a:extLst>
          </p:cNvPr>
          <p:cNvSpPr/>
          <p:nvPr/>
        </p:nvSpPr>
        <p:spPr>
          <a:xfrm>
            <a:off x="5086826" y="3475505"/>
            <a:ext cx="1184810" cy="1184810"/>
          </a:xfrm>
          <a:prstGeom prst="ellipse">
            <a:avLst/>
          </a:prstGeom>
          <a:solidFill>
            <a:srgbClr val="8AB822"/>
          </a:solidFill>
          <a:ln>
            <a:noFill/>
          </a:ln>
          <a:effectLst/>
        </p:spPr>
        <p:txBody>
          <a:bodyPr rot="0" spcFirstLastPara="0" vertOverflow="overflow" horzOverflow="overflow" vert="horz" wrap="non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25" dirty="0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C3E6B8B4-FA8C-C44F-8388-D8B687F55FA3}"/>
              </a:ext>
            </a:extLst>
          </p:cNvPr>
          <p:cNvSpPr/>
          <p:nvPr/>
        </p:nvSpPr>
        <p:spPr>
          <a:xfrm>
            <a:off x="7529336" y="1678851"/>
            <a:ext cx="1184810" cy="1184810"/>
          </a:xfrm>
          <a:prstGeom prst="ellipse">
            <a:avLst/>
          </a:prstGeom>
          <a:solidFill>
            <a:srgbClr val="008EE6"/>
          </a:solidFill>
          <a:ln>
            <a:noFill/>
          </a:ln>
          <a:effectLst/>
        </p:spPr>
        <p:txBody>
          <a:bodyPr rot="0" spcFirstLastPara="0" vertOverflow="overflow" horzOverflow="overflow" vert="horz" wrap="non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25" dirty="0"/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CFF1611A-07F9-B742-9EF0-5603FA142574}"/>
              </a:ext>
            </a:extLst>
          </p:cNvPr>
          <p:cNvSpPr/>
          <p:nvPr/>
        </p:nvSpPr>
        <p:spPr>
          <a:xfrm>
            <a:off x="4555136" y="1678851"/>
            <a:ext cx="1184810" cy="1184810"/>
          </a:xfrm>
          <a:prstGeom prst="ellipse">
            <a:avLst/>
          </a:prstGeom>
          <a:solidFill>
            <a:srgbClr val="10C085"/>
          </a:solidFill>
          <a:ln>
            <a:noFill/>
          </a:ln>
          <a:effectLst/>
        </p:spPr>
        <p:txBody>
          <a:bodyPr rot="0" spcFirstLastPara="0" vertOverflow="overflow" horzOverflow="overflow" vert="horz" wrap="non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25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671AF22-7305-124C-A607-5D32C999D344}"/>
              </a:ext>
            </a:extLst>
          </p:cNvPr>
          <p:cNvSpPr txBox="1"/>
          <p:nvPr/>
        </p:nvSpPr>
        <p:spPr>
          <a:xfrm>
            <a:off x="7207919" y="3778088"/>
            <a:ext cx="784190" cy="5796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Mental</a:t>
            </a:r>
          </a:p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DBC893F-0396-A846-B305-4E8CE908B83E}"/>
              </a:ext>
            </a:extLst>
          </p:cNvPr>
          <p:cNvSpPr txBox="1"/>
          <p:nvPr/>
        </p:nvSpPr>
        <p:spPr>
          <a:xfrm>
            <a:off x="5233597" y="3778087"/>
            <a:ext cx="891270" cy="5796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Personal</a:t>
            </a:r>
          </a:p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Mastery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2DACA3C5-0E2D-0041-9DB4-D3947344D70F}"/>
              </a:ext>
            </a:extLst>
          </p:cNvPr>
          <p:cNvSpPr txBox="1"/>
          <p:nvPr/>
        </p:nvSpPr>
        <p:spPr>
          <a:xfrm>
            <a:off x="4701748" y="1981433"/>
            <a:ext cx="891591" cy="5796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Systems</a:t>
            </a:r>
          </a:p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867788A-CCC9-8048-81DB-A7192E872D80}"/>
              </a:ext>
            </a:extLst>
          </p:cNvPr>
          <p:cNvSpPr txBox="1"/>
          <p:nvPr/>
        </p:nvSpPr>
        <p:spPr>
          <a:xfrm>
            <a:off x="7705602" y="1859605"/>
            <a:ext cx="832279" cy="82330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Building</a:t>
            </a:r>
          </a:p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Shared</a:t>
            </a:r>
          </a:p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C2B864FE-2AF0-1647-B2FA-F98CC08C9561}"/>
              </a:ext>
            </a:extLst>
          </p:cNvPr>
          <p:cNvSpPr txBox="1"/>
          <p:nvPr/>
        </p:nvSpPr>
        <p:spPr>
          <a:xfrm>
            <a:off x="6188846" y="868670"/>
            <a:ext cx="891591" cy="57964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Team</a:t>
            </a:r>
          </a:p>
          <a:p>
            <a:pPr algn="ctr">
              <a:lnSpc>
                <a:spcPts val="1875"/>
              </a:lnSpc>
            </a:pPr>
            <a:r>
              <a:rPr lang="en-US" sz="16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19" name="內容版面配置區 18"/>
          <p:cNvSpPr>
            <a:spLocks noGrp="1"/>
          </p:cNvSpPr>
          <p:nvPr>
            <p:ph sz="quarter" idx="22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</a:pP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consectetuer</a:t>
            </a:r>
            <a:r>
              <a:rPr lang="en-US" dirty="0" smtClean="0"/>
              <a:t> </a:t>
            </a:r>
            <a:r>
              <a:rPr lang="en-US" dirty="0" err="1" smtClean="0"/>
              <a:t>adipiscing</a:t>
            </a:r>
            <a:r>
              <a:rPr lang="en-US" dirty="0" smtClean="0"/>
              <a:t> </a:t>
            </a:r>
            <a:r>
              <a:rPr lang="en-US" dirty="0" err="1" smtClean="0"/>
              <a:t>elit</a:t>
            </a:r>
            <a:r>
              <a:rPr lang="en-US" dirty="0" smtClean="0"/>
              <a:t>, </a:t>
            </a:r>
            <a:r>
              <a:rPr lang="en-US" dirty="0" err="1" smtClean="0"/>
              <a:t>sed</a:t>
            </a:r>
            <a:r>
              <a:rPr lang="en-US" dirty="0" smtClean="0"/>
              <a:t> </a:t>
            </a:r>
            <a:r>
              <a:rPr lang="en-US" dirty="0" err="1" smtClean="0"/>
              <a:t>diam</a:t>
            </a:r>
            <a:r>
              <a:rPr lang="en-US" dirty="0" smtClean="0"/>
              <a:t> </a:t>
            </a:r>
            <a:r>
              <a:rPr lang="en-US" dirty="0" err="1" smtClean="0"/>
              <a:t>nonummy</a:t>
            </a:r>
            <a:r>
              <a:rPr lang="en-US" dirty="0" smtClean="0"/>
              <a:t> </a:t>
            </a:r>
            <a:r>
              <a:rPr lang="en-US" dirty="0" err="1" smtClean="0"/>
              <a:t>nibh</a:t>
            </a:r>
            <a:r>
              <a:rPr lang="en-US" dirty="0" smtClean="0"/>
              <a:t> </a:t>
            </a:r>
            <a:r>
              <a:rPr lang="en-US" dirty="0" err="1" smtClean="0"/>
              <a:t>euismod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laoreet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Dolore</a:t>
            </a:r>
            <a:r>
              <a:rPr lang="en-US" dirty="0" smtClean="0"/>
              <a:t> magna </a:t>
            </a:r>
            <a:r>
              <a:rPr lang="en-US" dirty="0" err="1" smtClean="0"/>
              <a:t>aliquam</a:t>
            </a:r>
            <a:r>
              <a:rPr lang="en-US" dirty="0" smtClean="0"/>
              <a:t> </a:t>
            </a:r>
            <a:r>
              <a:rPr lang="en-US" dirty="0" err="1" smtClean="0"/>
              <a:t>erat</a:t>
            </a:r>
            <a:r>
              <a:rPr lang="en-US" dirty="0" smtClean="0"/>
              <a:t> </a:t>
            </a:r>
            <a:r>
              <a:rPr lang="en-US" dirty="0" err="1" smtClean="0"/>
              <a:t>volutpat</a:t>
            </a:r>
            <a:r>
              <a:rPr lang="en-US" dirty="0" smtClean="0"/>
              <a:t>.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wisi</a:t>
            </a:r>
            <a:r>
              <a:rPr lang="en-US" dirty="0" smtClean="0"/>
              <a:t> </a:t>
            </a:r>
            <a:r>
              <a:rPr lang="en-US" dirty="0" err="1" smtClean="0"/>
              <a:t>enim</a:t>
            </a:r>
            <a:r>
              <a:rPr lang="en-US" dirty="0" smtClean="0"/>
              <a:t> ad minim </a:t>
            </a:r>
            <a:r>
              <a:rPr lang="en-US" dirty="0" err="1" smtClean="0"/>
              <a:t>veniam</a:t>
            </a:r>
            <a:r>
              <a:rPr lang="en-US" dirty="0" smtClean="0"/>
              <a:t>, </a:t>
            </a:r>
            <a:r>
              <a:rPr lang="en-US" dirty="0" err="1" smtClean="0"/>
              <a:t>quis</a:t>
            </a:r>
            <a:r>
              <a:rPr lang="en-US" dirty="0" smtClean="0"/>
              <a:t> </a:t>
            </a:r>
            <a:r>
              <a:rPr lang="en-US" dirty="0" err="1" smtClean="0"/>
              <a:t>nostrud</a:t>
            </a:r>
            <a:r>
              <a:rPr lang="en-US" dirty="0" smtClean="0"/>
              <a:t> </a:t>
            </a: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 </a:t>
            </a:r>
            <a:r>
              <a:rPr lang="en-US" dirty="0" err="1" smtClean="0"/>
              <a:t>lobortis</a:t>
            </a:r>
            <a:r>
              <a:rPr lang="en-US" dirty="0" smtClean="0"/>
              <a:t> </a:t>
            </a:r>
            <a:r>
              <a:rPr lang="en-US" dirty="0" err="1" smtClean="0"/>
              <a:t>nisl</a:t>
            </a:r>
            <a:r>
              <a:rPr lang="en-US" dirty="0" smtClean="0"/>
              <a:t> </a:t>
            </a:r>
            <a:r>
              <a:rPr lang="en-US" dirty="0" err="1" smtClean="0"/>
              <a:t>ut</a:t>
            </a:r>
            <a:r>
              <a:rPr lang="en-US" dirty="0" smtClean="0"/>
              <a:t> </a:t>
            </a:r>
            <a:r>
              <a:rPr lang="en-US" dirty="0" err="1" smtClean="0"/>
              <a:t>aliquip</a:t>
            </a:r>
            <a:r>
              <a:rPr lang="en-US" dirty="0" smtClean="0"/>
              <a:t> ex ea </a:t>
            </a:r>
            <a:r>
              <a:rPr lang="en-US" dirty="0" err="1" smtClean="0"/>
              <a:t>commodo</a:t>
            </a:r>
            <a:r>
              <a:rPr lang="en-US" dirty="0" smtClean="0"/>
              <a:t> </a:t>
            </a:r>
            <a:r>
              <a:rPr lang="en-US" dirty="0" err="1" smtClean="0"/>
              <a:t>consequat</a:t>
            </a:r>
            <a:r>
              <a:rPr lang="en-US" dirty="0" smtClean="0"/>
              <a:t>.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Exerci</a:t>
            </a:r>
            <a:r>
              <a:rPr lang="en-US" dirty="0" smtClean="0"/>
              <a:t> </a:t>
            </a:r>
            <a:r>
              <a:rPr lang="en-US" dirty="0" err="1" smtClean="0"/>
              <a:t>tation</a:t>
            </a:r>
            <a:r>
              <a:rPr lang="en-US" dirty="0" smtClean="0"/>
              <a:t> </a:t>
            </a:r>
            <a:r>
              <a:rPr lang="en-US" dirty="0" err="1" smtClean="0"/>
              <a:t>ullamcorper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Circle </a:t>
            </a:r>
            <a:r>
              <a:rPr lang="en-US" dirty="0" smtClean="0"/>
              <a:t>Diagram</a:t>
            </a:r>
            <a:endParaRPr lang="zh-TW" altLang="en-US" dirty="0"/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4486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7">
            <a:extLst>
              <a:ext uri="{FF2B5EF4-FFF2-40B4-BE49-F238E27FC236}">
                <a16:creationId xmlns="" xmlns:a16="http://schemas.microsoft.com/office/drawing/2014/main" id="{C6BFBF3E-6FF8-AA47-AF89-75420AE36F61}"/>
              </a:ext>
            </a:extLst>
          </p:cNvPr>
          <p:cNvGrpSpPr/>
          <p:nvPr/>
        </p:nvGrpSpPr>
        <p:grpSpPr>
          <a:xfrm>
            <a:off x="2866428" y="1181695"/>
            <a:ext cx="3417107" cy="3452813"/>
            <a:chOff x="7640634" y="3151188"/>
            <a:chExt cx="9112284" cy="9207500"/>
          </a:xfrm>
        </p:grpSpPr>
        <p:sp>
          <p:nvSpPr>
            <p:cNvPr id="24" name="Фигура">
              <a:extLst>
                <a:ext uri="{FF2B5EF4-FFF2-40B4-BE49-F238E27FC236}">
                  <a16:creationId xmlns="" xmlns:a16="http://schemas.microsoft.com/office/drawing/2014/main" id="{CFAF10E4-E558-C042-AAB3-859D269A05F4}"/>
                </a:ext>
              </a:extLst>
            </p:cNvPr>
            <p:cNvSpPr/>
            <p:nvPr/>
          </p:nvSpPr>
          <p:spPr bwMode="auto">
            <a:xfrm>
              <a:off x="7953372" y="3154363"/>
              <a:ext cx="4135437" cy="370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535" extrusionOk="0">
                  <a:moveTo>
                    <a:pt x="20269" y="22"/>
                  </a:moveTo>
                  <a:cubicBezTo>
                    <a:pt x="20667" y="-65"/>
                    <a:pt x="21075" y="107"/>
                    <a:pt x="21322" y="466"/>
                  </a:cubicBezTo>
                  <a:cubicBezTo>
                    <a:pt x="21492" y="714"/>
                    <a:pt x="21566" y="1028"/>
                    <a:pt x="21527" y="1338"/>
                  </a:cubicBezTo>
                  <a:lnTo>
                    <a:pt x="21527" y="12909"/>
                  </a:lnTo>
                  <a:lnTo>
                    <a:pt x="10833" y="21535"/>
                  </a:lnTo>
                  <a:lnTo>
                    <a:pt x="764" y="18139"/>
                  </a:lnTo>
                  <a:cubicBezTo>
                    <a:pt x="485" y="18074"/>
                    <a:pt x="246" y="17874"/>
                    <a:pt x="112" y="17592"/>
                  </a:cubicBezTo>
                  <a:cubicBezTo>
                    <a:pt x="-12" y="17331"/>
                    <a:pt x="-34" y="17024"/>
                    <a:pt x="52" y="16744"/>
                  </a:cubicBezTo>
                  <a:cubicBezTo>
                    <a:pt x="1773" y="12106"/>
                    <a:pt x="4604" y="8088"/>
                    <a:pt x="8236" y="5131"/>
                  </a:cubicBezTo>
                  <a:cubicBezTo>
                    <a:pt x="11766" y="2257"/>
                    <a:pt x="15921" y="493"/>
                    <a:pt x="20269" y="22"/>
                  </a:cubicBezTo>
                  <a:close/>
                </a:path>
              </a:pathLst>
            </a:custGeom>
            <a:solidFill>
              <a:srgbClr val="0000FF"/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algn="just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kern="0" dirty="0">
                <a:solidFill>
                  <a:srgbClr val="000000"/>
                </a:solidFill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5" name="Фигура">
              <a:extLst>
                <a:ext uri="{FF2B5EF4-FFF2-40B4-BE49-F238E27FC236}">
                  <a16:creationId xmlns="" xmlns:a16="http://schemas.microsoft.com/office/drawing/2014/main" id="{F5E9A841-BDE5-A243-AE59-FB8189DF7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9102" y="3151188"/>
              <a:ext cx="4131649" cy="3705719"/>
            </a:xfrm>
            <a:custGeom>
              <a:avLst/>
              <a:gdLst>
                <a:gd name="T0" fmla="*/ 2065800 w 21537"/>
                <a:gd name="T1" fmla="*/ 1852735 h 21535"/>
                <a:gd name="T2" fmla="*/ 2065800 w 21537"/>
                <a:gd name="T3" fmla="*/ 1852735 h 21535"/>
                <a:gd name="T4" fmla="*/ 2065800 w 21537"/>
                <a:gd name="T5" fmla="*/ 1852735 h 21535"/>
                <a:gd name="T6" fmla="*/ 2065800 w 21537"/>
                <a:gd name="T7" fmla="*/ 1852735 h 2153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7" h="21535" extrusionOk="0">
                  <a:moveTo>
                    <a:pt x="1268" y="22"/>
                  </a:moveTo>
                  <a:cubicBezTo>
                    <a:pt x="870" y="-65"/>
                    <a:pt x="462" y="107"/>
                    <a:pt x="215" y="466"/>
                  </a:cubicBezTo>
                  <a:cubicBezTo>
                    <a:pt x="45" y="714"/>
                    <a:pt x="-29" y="1028"/>
                    <a:pt x="10" y="1338"/>
                  </a:cubicBezTo>
                  <a:lnTo>
                    <a:pt x="10" y="12909"/>
                  </a:lnTo>
                  <a:lnTo>
                    <a:pt x="10704" y="21535"/>
                  </a:lnTo>
                  <a:lnTo>
                    <a:pt x="20773" y="18139"/>
                  </a:lnTo>
                  <a:cubicBezTo>
                    <a:pt x="21052" y="18074"/>
                    <a:pt x="21291" y="17874"/>
                    <a:pt x="21425" y="17592"/>
                  </a:cubicBezTo>
                  <a:cubicBezTo>
                    <a:pt x="21549" y="17331"/>
                    <a:pt x="21571" y="17024"/>
                    <a:pt x="21485" y="16744"/>
                  </a:cubicBezTo>
                  <a:cubicBezTo>
                    <a:pt x="19764" y="12106"/>
                    <a:pt x="16933" y="8088"/>
                    <a:pt x="13301" y="5131"/>
                  </a:cubicBezTo>
                  <a:cubicBezTo>
                    <a:pt x="9771" y="2257"/>
                    <a:pt x="5616" y="493"/>
                    <a:pt x="1268" y="22"/>
                  </a:cubicBezTo>
                  <a:close/>
                </a:path>
              </a:pathLst>
            </a:custGeom>
            <a:solidFill>
              <a:srgbClr val="FF79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 algn="just"/>
              <a:endParaRPr lang="en-US" sz="525" dirty="0"/>
            </a:p>
          </p:txBody>
        </p:sp>
        <p:sp>
          <p:nvSpPr>
            <p:cNvPr id="26" name="Фигура">
              <a:extLst>
                <a:ext uri="{FF2B5EF4-FFF2-40B4-BE49-F238E27FC236}">
                  <a16:creationId xmlns="" xmlns:a16="http://schemas.microsoft.com/office/drawing/2014/main" id="{7600283A-6DFD-2345-917E-773505D83B99}"/>
                </a:ext>
              </a:extLst>
            </p:cNvPr>
            <p:cNvSpPr/>
            <p:nvPr/>
          </p:nvSpPr>
          <p:spPr bwMode="auto">
            <a:xfrm>
              <a:off x="7640634" y="6519863"/>
              <a:ext cx="3068638" cy="4791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525" extrusionOk="0">
                  <a:moveTo>
                    <a:pt x="15783" y="2999"/>
                  </a:moveTo>
                  <a:lnTo>
                    <a:pt x="2517" y="69"/>
                  </a:lnTo>
                  <a:cubicBezTo>
                    <a:pt x="2166" y="-36"/>
                    <a:pt x="1758" y="-20"/>
                    <a:pt x="1428" y="110"/>
                  </a:cubicBezTo>
                  <a:cubicBezTo>
                    <a:pt x="1175" y="211"/>
                    <a:pt x="991" y="371"/>
                    <a:pt x="915" y="558"/>
                  </a:cubicBezTo>
                  <a:cubicBezTo>
                    <a:pt x="-459" y="4227"/>
                    <a:pt x="-283" y="8070"/>
                    <a:pt x="1424" y="11678"/>
                  </a:cubicBezTo>
                  <a:cubicBezTo>
                    <a:pt x="3187" y="15403"/>
                    <a:pt x="6510" y="18732"/>
                    <a:pt x="11019" y="21291"/>
                  </a:cubicBezTo>
                  <a:cubicBezTo>
                    <a:pt x="11327" y="21483"/>
                    <a:pt x="11761" y="21564"/>
                    <a:pt x="12179" y="21506"/>
                  </a:cubicBezTo>
                  <a:cubicBezTo>
                    <a:pt x="12481" y="21464"/>
                    <a:pt x="12749" y="21352"/>
                    <a:pt x="12933" y="21191"/>
                  </a:cubicBezTo>
                  <a:lnTo>
                    <a:pt x="21141" y="13551"/>
                  </a:lnTo>
                  <a:lnTo>
                    <a:pt x="15783" y="2999"/>
                  </a:lnTo>
                  <a:close/>
                </a:path>
              </a:pathLst>
            </a:custGeom>
            <a:solidFill>
              <a:srgbClr val="008EE6"/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algn="just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kern="0" dirty="0">
                <a:solidFill>
                  <a:srgbClr val="000000"/>
                </a:solidFill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7" name="Фигура">
              <a:extLst>
                <a:ext uri="{FF2B5EF4-FFF2-40B4-BE49-F238E27FC236}">
                  <a16:creationId xmlns="" xmlns:a16="http://schemas.microsoft.com/office/drawing/2014/main" id="{C6EF4E47-20B8-A445-9376-7FE427972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7341" y="6515347"/>
              <a:ext cx="3075577" cy="4798907"/>
            </a:xfrm>
            <a:custGeom>
              <a:avLst/>
              <a:gdLst>
                <a:gd name="T0" fmla="*/ 1537770 w 21141"/>
                <a:gd name="T1" fmla="*/ 2399292 h 21525"/>
                <a:gd name="T2" fmla="*/ 1537770 w 21141"/>
                <a:gd name="T3" fmla="*/ 2399292 h 21525"/>
                <a:gd name="T4" fmla="*/ 1537770 w 21141"/>
                <a:gd name="T5" fmla="*/ 2399292 h 21525"/>
                <a:gd name="T6" fmla="*/ 1537770 w 21141"/>
                <a:gd name="T7" fmla="*/ 2399292 h 2152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41" h="21525" extrusionOk="0">
                  <a:moveTo>
                    <a:pt x="5358" y="2999"/>
                  </a:moveTo>
                  <a:lnTo>
                    <a:pt x="18624" y="69"/>
                  </a:lnTo>
                  <a:cubicBezTo>
                    <a:pt x="18975" y="-36"/>
                    <a:pt x="19383" y="-20"/>
                    <a:pt x="19713" y="110"/>
                  </a:cubicBezTo>
                  <a:cubicBezTo>
                    <a:pt x="19966" y="211"/>
                    <a:pt x="20150" y="371"/>
                    <a:pt x="20226" y="558"/>
                  </a:cubicBezTo>
                  <a:cubicBezTo>
                    <a:pt x="21600" y="4227"/>
                    <a:pt x="21424" y="8070"/>
                    <a:pt x="19717" y="11678"/>
                  </a:cubicBezTo>
                  <a:cubicBezTo>
                    <a:pt x="17954" y="15403"/>
                    <a:pt x="14631" y="18732"/>
                    <a:pt x="10122" y="21291"/>
                  </a:cubicBezTo>
                  <a:cubicBezTo>
                    <a:pt x="9814" y="21483"/>
                    <a:pt x="9380" y="21564"/>
                    <a:pt x="8962" y="21506"/>
                  </a:cubicBezTo>
                  <a:cubicBezTo>
                    <a:pt x="8660" y="21464"/>
                    <a:pt x="8392" y="21352"/>
                    <a:pt x="8208" y="21191"/>
                  </a:cubicBezTo>
                  <a:lnTo>
                    <a:pt x="0" y="13551"/>
                  </a:lnTo>
                  <a:lnTo>
                    <a:pt x="5358" y="2999"/>
                  </a:lnTo>
                  <a:close/>
                </a:path>
              </a:pathLst>
            </a:custGeom>
            <a:solidFill>
              <a:srgbClr val="78BC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19050" tIns="19050" rIns="19050" bIns="19050" anchor="ctr"/>
            <a:lstStyle/>
            <a:p>
              <a:pPr algn="just"/>
              <a:endParaRPr lang="en-US" sz="525" dirty="0"/>
            </a:p>
          </p:txBody>
        </p:sp>
        <p:sp>
          <p:nvSpPr>
            <p:cNvPr id="28" name="Фигура">
              <a:extLst>
                <a:ext uri="{FF2B5EF4-FFF2-40B4-BE49-F238E27FC236}">
                  <a16:creationId xmlns="" xmlns:a16="http://schemas.microsoft.com/office/drawing/2014/main" id="{BE6FF5C8-BA4C-0345-B02A-C94392DC3977}"/>
                </a:ext>
              </a:extLst>
            </p:cNvPr>
            <p:cNvSpPr/>
            <p:nvPr/>
          </p:nvSpPr>
          <p:spPr bwMode="auto">
            <a:xfrm>
              <a:off x="9742484" y="9767888"/>
              <a:ext cx="4968875" cy="259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20" extrusionOk="0">
                  <a:moveTo>
                    <a:pt x="407" y="15716"/>
                  </a:moveTo>
                  <a:cubicBezTo>
                    <a:pt x="208" y="15427"/>
                    <a:pt x="70" y="15008"/>
                    <a:pt x="21" y="14538"/>
                  </a:cubicBezTo>
                  <a:cubicBezTo>
                    <a:pt x="-31" y="14048"/>
                    <a:pt x="17" y="13538"/>
                    <a:pt x="154" y="13113"/>
                  </a:cubicBezTo>
                  <a:lnTo>
                    <a:pt x="5162" y="0"/>
                  </a:lnTo>
                  <a:lnTo>
                    <a:pt x="16379" y="0"/>
                  </a:lnTo>
                  <a:lnTo>
                    <a:pt x="21322" y="13249"/>
                  </a:lnTo>
                  <a:cubicBezTo>
                    <a:pt x="21490" y="13641"/>
                    <a:pt x="21569" y="14146"/>
                    <a:pt x="21541" y="14651"/>
                  </a:cubicBezTo>
                  <a:cubicBezTo>
                    <a:pt x="21512" y="15169"/>
                    <a:pt x="21373" y="15642"/>
                    <a:pt x="21156" y="15957"/>
                  </a:cubicBezTo>
                  <a:cubicBezTo>
                    <a:pt x="18132" y="19518"/>
                    <a:pt x="14660" y="21440"/>
                    <a:pt x="11111" y="21517"/>
                  </a:cubicBezTo>
                  <a:cubicBezTo>
                    <a:pt x="7326" y="21600"/>
                    <a:pt x="3609" y="19585"/>
                    <a:pt x="407" y="15716"/>
                  </a:cubicBezTo>
                  <a:close/>
                </a:path>
              </a:pathLst>
            </a:custGeom>
            <a:solidFill>
              <a:srgbClr val="2CBAB7"/>
            </a:solidFill>
            <a:ln w="12700" cap="flat">
              <a:noFill/>
              <a:miter lim="400000"/>
            </a:ln>
            <a:effectLst/>
          </p:spPr>
          <p:txBody>
            <a:bodyPr lIns="19050" tIns="19050" rIns="19050" bIns="19050" anchor="ctr"/>
            <a:lstStyle/>
            <a:p>
              <a:pPr algn="just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kern="0" dirty="0">
                <a:solidFill>
                  <a:srgbClr val="000000"/>
                </a:solidFill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9AB12486-B138-094D-BAC2-B1452823EE93}"/>
                </a:ext>
              </a:extLst>
            </p:cNvPr>
            <p:cNvSpPr txBox="1"/>
            <p:nvPr/>
          </p:nvSpPr>
          <p:spPr>
            <a:xfrm>
              <a:off x="13495073" y="4142273"/>
              <a:ext cx="1056699" cy="1723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/>
              <a:r>
                <a:rPr lang="en-US" sz="3600" b="1" dirty="0">
                  <a:solidFill>
                    <a:schemeClr val="bg1"/>
                  </a:solidFill>
                  <a:cs typeface="Poppins" pitchFamily="2" charset="77"/>
                </a:rPr>
                <a:t>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A1392583-F345-8343-B3E6-599BA5703532}"/>
                </a:ext>
              </a:extLst>
            </p:cNvPr>
            <p:cNvSpPr txBox="1"/>
            <p:nvPr/>
          </p:nvSpPr>
          <p:spPr>
            <a:xfrm>
              <a:off x="14454409" y="7932710"/>
              <a:ext cx="1505541" cy="1723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/>
              <a:r>
                <a:rPr lang="en-US" sz="3600" b="1" dirty="0">
                  <a:solidFill>
                    <a:schemeClr val="bg1"/>
                  </a:solidFill>
                  <a:cs typeface="Poppins" pitchFamily="2" charset="77"/>
                </a:rPr>
                <a:t>Q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AD46E8E0-384E-EC41-8043-5FFA352CBBCB}"/>
                </a:ext>
              </a:extLst>
            </p:cNvPr>
            <p:cNvSpPr txBox="1"/>
            <p:nvPr/>
          </p:nvSpPr>
          <p:spPr>
            <a:xfrm>
              <a:off x="8548885" y="7932710"/>
              <a:ext cx="1236234" cy="1723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/>
              <a:r>
                <a:rPr lang="en-US" sz="3600" b="1" dirty="0">
                  <a:solidFill>
                    <a:schemeClr val="bg1"/>
                  </a:solidFill>
                  <a:cs typeface="Poppins" pitchFamily="2" charset="77"/>
                </a:rPr>
                <a:t>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884762F5-DE91-A34C-A6C3-9224D649E3D0}"/>
                </a:ext>
              </a:extLst>
            </p:cNvPr>
            <p:cNvSpPr txBox="1"/>
            <p:nvPr/>
          </p:nvSpPr>
          <p:spPr>
            <a:xfrm>
              <a:off x="11612119" y="10201515"/>
              <a:ext cx="1146469" cy="1723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/>
              <a:r>
                <a:rPr lang="en-US" sz="3600" b="1" dirty="0">
                  <a:solidFill>
                    <a:schemeClr val="bg1"/>
                  </a:solidFill>
                  <a:cs typeface="Poppins" pitchFamily="2" charset="77"/>
                </a:rPr>
                <a:t>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="" xmlns:a16="http://schemas.microsoft.com/office/drawing/2014/main" id="{34148D82-6C5A-2E44-A64D-378B93417CE8}"/>
                </a:ext>
              </a:extLst>
            </p:cNvPr>
            <p:cNvSpPr txBox="1"/>
            <p:nvPr/>
          </p:nvSpPr>
          <p:spPr>
            <a:xfrm>
              <a:off x="9587994" y="4140185"/>
              <a:ext cx="1236237" cy="17235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just"/>
              <a:r>
                <a:rPr lang="en-US" sz="3600" b="1" dirty="0">
                  <a:solidFill>
                    <a:schemeClr val="bg1"/>
                  </a:solidFill>
                  <a:cs typeface="Poppins" pitchFamily="2" charset="77"/>
                </a:rPr>
                <a:t>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5D1CB1CE-9E17-0D4F-8388-CF84610A47CA}"/>
                </a:ext>
              </a:extLst>
            </p:cNvPr>
            <p:cNvSpPr txBox="1"/>
            <p:nvPr/>
          </p:nvSpPr>
          <p:spPr>
            <a:xfrm>
              <a:off x="10421196" y="7141806"/>
              <a:ext cx="3528314" cy="116955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just"/>
              <a:r>
                <a:rPr lang="en-US" sz="225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League Spartan" charset="0"/>
                  <a:cs typeface="Poppins" pitchFamily="2" charset="77"/>
                </a:rPr>
                <a:t>PROJECT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C236B89-D6CF-6E4C-A896-16ED7010C45F}"/>
              </a:ext>
            </a:extLst>
          </p:cNvPr>
          <p:cNvSpPr txBox="1"/>
          <p:nvPr/>
        </p:nvSpPr>
        <p:spPr>
          <a:xfrm>
            <a:off x="1986672" y="1283220"/>
            <a:ext cx="56778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ea typeface="League Spartan" charset="0"/>
                <a:cs typeface="Poppins" pitchFamily="2" charset="77"/>
              </a:rPr>
              <a:t>TIME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="" xmlns:a16="http://schemas.microsoft.com/office/drawing/2014/main" id="{74101938-B4FA-6C4A-B895-99FCB4F312D7}"/>
              </a:ext>
            </a:extLst>
          </p:cNvPr>
          <p:cNvSpPr txBox="1">
            <a:spLocks/>
          </p:cNvSpPr>
          <p:nvPr/>
        </p:nvSpPr>
        <p:spPr>
          <a:xfrm>
            <a:off x="976416" y="1560033"/>
            <a:ext cx="1550789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9AF372B5-B2E7-544D-88C9-97026D1BA426}"/>
              </a:ext>
            </a:extLst>
          </p:cNvPr>
          <p:cNvSpPr txBox="1"/>
          <p:nvPr/>
        </p:nvSpPr>
        <p:spPr>
          <a:xfrm>
            <a:off x="2014725" y="2459727"/>
            <a:ext cx="537327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just"/>
            <a:r>
              <a:rPr lang="en-US" dirty="0">
                <a:solidFill>
                  <a:srgbClr val="008EE6"/>
                </a:solidFill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="" xmlns:a16="http://schemas.microsoft.com/office/drawing/2014/main" id="{5A1C0A74-153D-3D49-B9BF-FC95BBCB6747}"/>
              </a:ext>
            </a:extLst>
          </p:cNvPr>
          <p:cNvSpPr txBox="1">
            <a:spLocks/>
          </p:cNvSpPr>
          <p:nvPr/>
        </p:nvSpPr>
        <p:spPr>
          <a:xfrm>
            <a:off x="976416" y="2736540"/>
            <a:ext cx="1550789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9A13817-88F3-094B-A48C-97972A80CA9F}"/>
              </a:ext>
            </a:extLst>
          </p:cNvPr>
          <p:cNvSpPr txBox="1"/>
          <p:nvPr/>
        </p:nvSpPr>
        <p:spPr>
          <a:xfrm>
            <a:off x="1778057" y="3677741"/>
            <a:ext cx="793679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just"/>
            <a:r>
              <a:rPr lang="en-US" dirty="0">
                <a:solidFill>
                  <a:srgbClr val="2CBAB7"/>
                </a:solidFill>
                <a:ea typeface="League Spartan" charset="0"/>
                <a:cs typeface="Poppins" pitchFamily="2" charset="77"/>
              </a:rPr>
              <a:t>EFFORT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="" xmlns:a16="http://schemas.microsoft.com/office/drawing/2014/main" id="{F7F55E73-F25D-724D-A64D-4696CFDB9FF0}"/>
              </a:ext>
            </a:extLst>
          </p:cNvPr>
          <p:cNvSpPr txBox="1">
            <a:spLocks/>
          </p:cNvSpPr>
          <p:nvPr/>
        </p:nvSpPr>
        <p:spPr>
          <a:xfrm>
            <a:off x="976416" y="3954554"/>
            <a:ext cx="1550789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="" xmlns:a16="http://schemas.microsoft.com/office/drawing/2014/main" id="{856C9B22-EE1A-504B-B724-B9D92F7C052C}"/>
              </a:ext>
            </a:extLst>
          </p:cNvPr>
          <p:cNvSpPr txBox="1"/>
          <p:nvPr/>
        </p:nvSpPr>
        <p:spPr>
          <a:xfrm>
            <a:off x="6517817" y="1889715"/>
            <a:ext cx="721672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just"/>
            <a:r>
              <a:rPr lang="en-US" dirty="0">
                <a:solidFill>
                  <a:srgbClr val="FF792F"/>
                </a:solidFill>
                <a:ea typeface="League Spartan" charset="0"/>
                <a:cs typeface="Poppins" pitchFamily="2" charset="77"/>
              </a:rPr>
              <a:t>SCOPE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="" xmlns:a16="http://schemas.microsoft.com/office/drawing/2014/main" id="{691FCD71-0E7D-554E-A508-A7BAEC7BACBD}"/>
              </a:ext>
            </a:extLst>
          </p:cNvPr>
          <p:cNvSpPr txBox="1">
            <a:spLocks/>
          </p:cNvSpPr>
          <p:nvPr/>
        </p:nvSpPr>
        <p:spPr>
          <a:xfrm>
            <a:off x="6548274" y="2166528"/>
            <a:ext cx="1550789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283F6947-9370-BE42-9ACF-EF0AA926EBCA}"/>
              </a:ext>
            </a:extLst>
          </p:cNvPr>
          <p:cNvSpPr txBox="1"/>
          <p:nvPr/>
        </p:nvSpPr>
        <p:spPr>
          <a:xfrm>
            <a:off x="6500826" y="3066222"/>
            <a:ext cx="925574" cy="30777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just"/>
            <a:r>
              <a:rPr lang="en-US" dirty="0">
                <a:solidFill>
                  <a:srgbClr val="78BC14"/>
                </a:solidFill>
                <a:ea typeface="League Spartan" charset="0"/>
                <a:cs typeface="Poppins" pitchFamily="2" charset="77"/>
              </a:rPr>
              <a:t>QUALITY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="" xmlns:a16="http://schemas.microsoft.com/office/drawing/2014/main" id="{C3485336-7CE3-6D47-B3CA-A0B43899C8F8}"/>
              </a:ext>
            </a:extLst>
          </p:cNvPr>
          <p:cNvSpPr txBox="1">
            <a:spLocks/>
          </p:cNvSpPr>
          <p:nvPr/>
        </p:nvSpPr>
        <p:spPr>
          <a:xfrm>
            <a:off x="6548274" y="3343035"/>
            <a:ext cx="1550789" cy="701474"/>
          </a:xfrm>
          <a:prstGeom prst="rect">
            <a:avLst/>
          </a:prstGeom>
        </p:spPr>
        <p:txBody>
          <a:bodyPr vert="horz" wrap="square" lIns="34290" tIns="17145" rIns="34290" bIns="171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13"/>
              </a:lnSpc>
            </a:pPr>
            <a:r>
              <a:rPr lang="en-US" sz="12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Circle </a:t>
            </a:r>
            <a:r>
              <a:rPr lang="en-US" dirty="0" smtClean="0"/>
              <a:t>Diagram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542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4FC769B-3230-6244-8287-4BB74A6134F2}"/>
              </a:ext>
            </a:extLst>
          </p:cNvPr>
          <p:cNvSpPr/>
          <p:nvPr/>
        </p:nvSpPr>
        <p:spPr>
          <a:xfrm>
            <a:off x="571500" y="1565910"/>
            <a:ext cx="1383182" cy="822960"/>
          </a:xfrm>
          <a:prstGeom prst="rect">
            <a:avLst/>
          </a:prstGeom>
          <a:solidFill>
            <a:srgbClr val="2CBA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B011FD9-26CC-7D4C-9A9F-4C43034CE96C}"/>
              </a:ext>
            </a:extLst>
          </p:cNvPr>
          <p:cNvSpPr/>
          <p:nvPr/>
        </p:nvSpPr>
        <p:spPr>
          <a:xfrm>
            <a:off x="2024740" y="1565910"/>
            <a:ext cx="1584397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C986666-B198-7543-B0F4-436EC779C46C}"/>
              </a:ext>
            </a:extLst>
          </p:cNvPr>
          <p:cNvSpPr/>
          <p:nvPr/>
        </p:nvSpPr>
        <p:spPr>
          <a:xfrm>
            <a:off x="3679194" y="1565910"/>
            <a:ext cx="1584397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240CA78-E4A1-0F42-96C5-F92A5DF6386B}"/>
              </a:ext>
            </a:extLst>
          </p:cNvPr>
          <p:cNvSpPr/>
          <p:nvPr/>
        </p:nvSpPr>
        <p:spPr>
          <a:xfrm>
            <a:off x="6988103" y="1565910"/>
            <a:ext cx="1584397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41D6B2-0E7C-024A-B4ED-A735DAB7A507}"/>
              </a:ext>
            </a:extLst>
          </p:cNvPr>
          <p:cNvSpPr/>
          <p:nvPr/>
        </p:nvSpPr>
        <p:spPr>
          <a:xfrm>
            <a:off x="5333649" y="1565910"/>
            <a:ext cx="1584397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AA66238-E602-7045-A831-7458E35625B8}"/>
              </a:ext>
            </a:extLst>
          </p:cNvPr>
          <p:cNvSpPr/>
          <p:nvPr/>
        </p:nvSpPr>
        <p:spPr>
          <a:xfrm>
            <a:off x="571500" y="2388870"/>
            <a:ext cx="1383182" cy="822960"/>
          </a:xfrm>
          <a:prstGeom prst="rect">
            <a:avLst/>
          </a:prstGeom>
          <a:solidFill>
            <a:srgbClr val="78BC1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C2AB5FC-FFDD-B74B-A715-A252830A90BB}"/>
              </a:ext>
            </a:extLst>
          </p:cNvPr>
          <p:cNvSpPr/>
          <p:nvPr/>
        </p:nvSpPr>
        <p:spPr>
          <a:xfrm>
            <a:off x="2024740" y="2388870"/>
            <a:ext cx="1584397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50DF576B-22DC-EB44-AEE9-90669D26EE1B}"/>
              </a:ext>
            </a:extLst>
          </p:cNvPr>
          <p:cNvSpPr/>
          <p:nvPr/>
        </p:nvSpPr>
        <p:spPr>
          <a:xfrm>
            <a:off x="3679194" y="2388870"/>
            <a:ext cx="1584397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323C46F-7FFE-B64A-8DA0-4E8E4D3D0F5F}"/>
              </a:ext>
            </a:extLst>
          </p:cNvPr>
          <p:cNvSpPr/>
          <p:nvPr/>
        </p:nvSpPr>
        <p:spPr>
          <a:xfrm>
            <a:off x="6988103" y="2388870"/>
            <a:ext cx="1584397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7D278DA-C70B-724D-A31C-E860F3F64AC7}"/>
              </a:ext>
            </a:extLst>
          </p:cNvPr>
          <p:cNvSpPr/>
          <p:nvPr/>
        </p:nvSpPr>
        <p:spPr>
          <a:xfrm>
            <a:off x="5333649" y="2388870"/>
            <a:ext cx="1584397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F53CA39-A611-BC4C-AA79-FB1761A3D14B}"/>
              </a:ext>
            </a:extLst>
          </p:cNvPr>
          <p:cNvSpPr/>
          <p:nvPr/>
        </p:nvSpPr>
        <p:spPr>
          <a:xfrm>
            <a:off x="571500" y="3211830"/>
            <a:ext cx="1383182" cy="822960"/>
          </a:xfrm>
          <a:prstGeom prst="rect">
            <a:avLst/>
          </a:prstGeom>
          <a:solidFill>
            <a:srgbClr val="2CBAB7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E7D49FD-1904-BF4D-8430-34A216F746CF}"/>
              </a:ext>
            </a:extLst>
          </p:cNvPr>
          <p:cNvSpPr/>
          <p:nvPr/>
        </p:nvSpPr>
        <p:spPr>
          <a:xfrm>
            <a:off x="2024740" y="3211830"/>
            <a:ext cx="1584397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B077DB9-2835-804C-AED6-879EEE5DB99F}"/>
              </a:ext>
            </a:extLst>
          </p:cNvPr>
          <p:cNvSpPr/>
          <p:nvPr/>
        </p:nvSpPr>
        <p:spPr>
          <a:xfrm>
            <a:off x="3679194" y="3211830"/>
            <a:ext cx="1584397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7628681-6C51-F54B-A498-D1B433B7B3ED}"/>
              </a:ext>
            </a:extLst>
          </p:cNvPr>
          <p:cNvSpPr/>
          <p:nvPr/>
        </p:nvSpPr>
        <p:spPr>
          <a:xfrm>
            <a:off x="6988103" y="3211830"/>
            <a:ext cx="1584397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0D1213EE-5571-FA44-B8EA-08053B41DFEE}"/>
              </a:ext>
            </a:extLst>
          </p:cNvPr>
          <p:cNvSpPr/>
          <p:nvPr/>
        </p:nvSpPr>
        <p:spPr>
          <a:xfrm>
            <a:off x="5333649" y="3211830"/>
            <a:ext cx="1584397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88DA051-C1A9-AD46-A863-C3362A004D63}"/>
              </a:ext>
            </a:extLst>
          </p:cNvPr>
          <p:cNvSpPr/>
          <p:nvPr/>
        </p:nvSpPr>
        <p:spPr>
          <a:xfrm>
            <a:off x="571500" y="4034790"/>
            <a:ext cx="1383182" cy="822960"/>
          </a:xfrm>
          <a:prstGeom prst="rect">
            <a:avLst/>
          </a:prstGeom>
          <a:solidFill>
            <a:srgbClr val="78BC1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331F036-286E-2041-B3EF-9EFD1ECB14EC}"/>
              </a:ext>
            </a:extLst>
          </p:cNvPr>
          <p:cNvSpPr/>
          <p:nvPr/>
        </p:nvSpPr>
        <p:spPr>
          <a:xfrm>
            <a:off x="2024740" y="4034790"/>
            <a:ext cx="1584397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ABB55358-2BC9-8A49-810F-C65C9E3C6061}"/>
              </a:ext>
            </a:extLst>
          </p:cNvPr>
          <p:cNvSpPr/>
          <p:nvPr/>
        </p:nvSpPr>
        <p:spPr>
          <a:xfrm>
            <a:off x="3679194" y="4034790"/>
            <a:ext cx="1584397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8258CC3-6BD8-A546-8207-D2E9D3B90858}"/>
              </a:ext>
            </a:extLst>
          </p:cNvPr>
          <p:cNvSpPr/>
          <p:nvPr/>
        </p:nvSpPr>
        <p:spPr>
          <a:xfrm>
            <a:off x="6988103" y="4034790"/>
            <a:ext cx="1584397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53356DA3-2569-4C4C-9233-12043A4F490D}"/>
              </a:ext>
            </a:extLst>
          </p:cNvPr>
          <p:cNvSpPr/>
          <p:nvPr/>
        </p:nvSpPr>
        <p:spPr>
          <a:xfrm>
            <a:off x="5333649" y="4034790"/>
            <a:ext cx="1584397" cy="8229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Gill Sans MT" panose="020B050202010402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232CA87-2A6F-6C43-AF01-347D59E21CDD}"/>
              </a:ext>
            </a:extLst>
          </p:cNvPr>
          <p:cNvSpPr/>
          <p:nvPr/>
        </p:nvSpPr>
        <p:spPr>
          <a:xfrm>
            <a:off x="2024740" y="1223010"/>
            <a:ext cx="1584397" cy="342900"/>
          </a:xfrm>
          <a:prstGeom prst="rect">
            <a:avLst/>
          </a:prstGeom>
          <a:solidFill>
            <a:srgbClr val="2772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2325217B-2C5E-3A41-B765-C4578652B02F}"/>
              </a:ext>
            </a:extLst>
          </p:cNvPr>
          <p:cNvSpPr/>
          <p:nvPr/>
        </p:nvSpPr>
        <p:spPr>
          <a:xfrm>
            <a:off x="3679194" y="1223010"/>
            <a:ext cx="1584397" cy="342900"/>
          </a:xfrm>
          <a:prstGeom prst="rect">
            <a:avLst/>
          </a:prstGeom>
          <a:solidFill>
            <a:srgbClr val="2772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06EE56B8-70C4-C44C-95C9-23702028A0F5}"/>
              </a:ext>
            </a:extLst>
          </p:cNvPr>
          <p:cNvSpPr/>
          <p:nvPr/>
        </p:nvSpPr>
        <p:spPr>
          <a:xfrm>
            <a:off x="6988103" y="1223010"/>
            <a:ext cx="1584397" cy="342900"/>
          </a:xfrm>
          <a:prstGeom prst="rect">
            <a:avLst/>
          </a:prstGeom>
          <a:solidFill>
            <a:srgbClr val="2772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7655C9E1-CFCB-2746-A67E-83ED3576ED4A}"/>
              </a:ext>
            </a:extLst>
          </p:cNvPr>
          <p:cNvSpPr/>
          <p:nvPr/>
        </p:nvSpPr>
        <p:spPr>
          <a:xfrm>
            <a:off x="5333649" y="1223010"/>
            <a:ext cx="1584397" cy="342900"/>
          </a:xfrm>
          <a:prstGeom prst="rect">
            <a:avLst/>
          </a:prstGeom>
          <a:solidFill>
            <a:srgbClr val="2772E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F70A937-5686-7549-8E12-AAB5C8F43F0E}"/>
              </a:ext>
            </a:extLst>
          </p:cNvPr>
          <p:cNvSpPr txBox="1"/>
          <p:nvPr/>
        </p:nvSpPr>
        <p:spPr>
          <a:xfrm>
            <a:off x="707396" y="1687568"/>
            <a:ext cx="1111394" cy="57964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Expectation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FC0DB317-71DC-2B49-834F-4CA30E91ECB6}"/>
              </a:ext>
            </a:extLst>
          </p:cNvPr>
          <p:cNvSpPr txBox="1"/>
          <p:nvPr/>
        </p:nvSpPr>
        <p:spPr>
          <a:xfrm>
            <a:off x="885168" y="2510528"/>
            <a:ext cx="755849" cy="57964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Primary</a:t>
            </a:r>
          </a:p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Role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4CB7EE39-46D5-A646-8FFC-C28C819848FC}"/>
              </a:ext>
            </a:extLst>
          </p:cNvPr>
          <p:cNvSpPr txBox="1"/>
          <p:nvPr/>
        </p:nvSpPr>
        <p:spPr>
          <a:xfrm>
            <a:off x="605700" y="3333488"/>
            <a:ext cx="1314784" cy="57964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Major Stage</a:t>
            </a:r>
          </a:p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Transition 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BEA3DAB2-F0FB-444C-B506-28003605A06E}"/>
              </a:ext>
            </a:extLst>
          </p:cNvPr>
          <p:cNvSpPr txBox="1"/>
          <p:nvPr/>
        </p:nvSpPr>
        <p:spPr>
          <a:xfrm>
            <a:off x="605700" y="4156448"/>
            <a:ext cx="1314784" cy="579646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Minor Stage</a:t>
            </a:r>
          </a:p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Transition Issue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15251D37-BF71-AE4A-A22C-3DABD8EADA40}"/>
              </a:ext>
            </a:extLst>
          </p:cNvPr>
          <p:cNvSpPr txBox="1"/>
          <p:nvPr/>
        </p:nvSpPr>
        <p:spPr>
          <a:xfrm>
            <a:off x="2258997" y="1226466"/>
            <a:ext cx="1115883" cy="3359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Dependently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70485116-32F2-2E4B-826B-B6CA6515592C}"/>
              </a:ext>
            </a:extLst>
          </p:cNvPr>
          <p:cNvSpPr txBox="1"/>
          <p:nvPr/>
        </p:nvSpPr>
        <p:spPr>
          <a:xfrm>
            <a:off x="3867765" y="1226466"/>
            <a:ext cx="1207255" cy="3359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Independently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96BE2A5F-E429-2E43-B204-A75765961114}"/>
              </a:ext>
            </a:extLst>
          </p:cNvPr>
          <p:cNvSpPr txBox="1"/>
          <p:nvPr/>
        </p:nvSpPr>
        <p:spPr>
          <a:xfrm>
            <a:off x="5437039" y="1226466"/>
            <a:ext cx="1377621" cy="3359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Through Others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885B4C0B-48AB-154B-B82F-E490F6D63C77}"/>
              </a:ext>
            </a:extLst>
          </p:cNvPr>
          <p:cNvSpPr txBox="1"/>
          <p:nvPr/>
        </p:nvSpPr>
        <p:spPr>
          <a:xfrm>
            <a:off x="7256024" y="1226466"/>
            <a:ext cx="1048557" cy="33598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1875"/>
              </a:lnSpc>
            </a:pPr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Strategically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="" xmlns:a16="http://schemas.microsoft.com/office/drawing/2014/main" id="{5EFE3411-A8CC-4F49-AB10-8E6C4D2F9797}"/>
              </a:ext>
            </a:extLst>
          </p:cNvPr>
          <p:cNvSpPr txBox="1">
            <a:spLocks/>
          </p:cNvSpPr>
          <p:nvPr/>
        </p:nvSpPr>
        <p:spPr>
          <a:xfrm>
            <a:off x="2093467" y="1714494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="" xmlns:a16="http://schemas.microsoft.com/office/drawing/2014/main" id="{58B64099-537E-0F41-B95A-8535643DBBCD}"/>
              </a:ext>
            </a:extLst>
          </p:cNvPr>
          <p:cNvSpPr txBox="1">
            <a:spLocks/>
          </p:cNvSpPr>
          <p:nvPr/>
        </p:nvSpPr>
        <p:spPr>
          <a:xfrm>
            <a:off x="2093467" y="2537239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="" xmlns:a16="http://schemas.microsoft.com/office/drawing/2014/main" id="{CD4A765F-4872-3141-AC01-95485650A409}"/>
              </a:ext>
            </a:extLst>
          </p:cNvPr>
          <p:cNvSpPr txBox="1">
            <a:spLocks/>
          </p:cNvSpPr>
          <p:nvPr/>
        </p:nvSpPr>
        <p:spPr>
          <a:xfrm>
            <a:off x="2093467" y="3357992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="" xmlns:a16="http://schemas.microsoft.com/office/drawing/2014/main" id="{BE55559C-A363-C84A-B73E-4B21E0941D34}"/>
              </a:ext>
            </a:extLst>
          </p:cNvPr>
          <p:cNvSpPr txBox="1">
            <a:spLocks/>
          </p:cNvSpPr>
          <p:nvPr/>
        </p:nvSpPr>
        <p:spPr>
          <a:xfrm>
            <a:off x="2093467" y="4183159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="" xmlns:a16="http://schemas.microsoft.com/office/drawing/2014/main" id="{3339EF2A-45B9-514B-81D7-81B23ECE9CA5}"/>
              </a:ext>
            </a:extLst>
          </p:cNvPr>
          <p:cNvSpPr txBox="1">
            <a:spLocks/>
          </p:cNvSpPr>
          <p:nvPr/>
        </p:nvSpPr>
        <p:spPr>
          <a:xfrm>
            <a:off x="3747922" y="1714494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="" xmlns:a16="http://schemas.microsoft.com/office/drawing/2014/main" id="{1E2DDFB3-2D19-8E4B-AAB1-73693E3F8C51}"/>
              </a:ext>
            </a:extLst>
          </p:cNvPr>
          <p:cNvSpPr txBox="1">
            <a:spLocks/>
          </p:cNvSpPr>
          <p:nvPr/>
        </p:nvSpPr>
        <p:spPr>
          <a:xfrm>
            <a:off x="3747922" y="2537239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="" xmlns:a16="http://schemas.microsoft.com/office/drawing/2014/main" id="{3AD02684-B035-A040-A7D5-EF0D277DA4A0}"/>
              </a:ext>
            </a:extLst>
          </p:cNvPr>
          <p:cNvSpPr txBox="1">
            <a:spLocks/>
          </p:cNvSpPr>
          <p:nvPr/>
        </p:nvSpPr>
        <p:spPr>
          <a:xfrm>
            <a:off x="3747922" y="3357992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="" xmlns:a16="http://schemas.microsoft.com/office/drawing/2014/main" id="{3415780F-0B84-4947-857C-8DD540E3F8AE}"/>
              </a:ext>
            </a:extLst>
          </p:cNvPr>
          <p:cNvSpPr txBox="1">
            <a:spLocks/>
          </p:cNvSpPr>
          <p:nvPr/>
        </p:nvSpPr>
        <p:spPr>
          <a:xfrm>
            <a:off x="3747922" y="4183159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="" xmlns:a16="http://schemas.microsoft.com/office/drawing/2014/main" id="{2E8BF633-035C-6849-9C47-5771C2DF617A}"/>
              </a:ext>
            </a:extLst>
          </p:cNvPr>
          <p:cNvSpPr txBox="1">
            <a:spLocks/>
          </p:cNvSpPr>
          <p:nvPr/>
        </p:nvSpPr>
        <p:spPr>
          <a:xfrm>
            <a:off x="5402377" y="1714494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="" xmlns:a16="http://schemas.microsoft.com/office/drawing/2014/main" id="{C82E11B0-9FD3-1440-A25E-A21925EE77F0}"/>
              </a:ext>
            </a:extLst>
          </p:cNvPr>
          <p:cNvSpPr txBox="1">
            <a:spLocks/>
          </p:cNvSpPr>
          <p:nvPr/>
        </p:nvSpPr>
        <p:spPr>
          <a:xfrm>
            <a:off x="5402377" y="2537239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="" xmlns:a16="http://schemas.microsoft.com/office/drawing/2014/main" id="{ECE8855E-AC0C-4747-AA6C-CD90283627CF}"/>
              </a:ext>
            </a:extLst>
          </p:cNvPr>
          <p:cNvSpPr txBox="1">
            <a:spLocks/>
          </p:cNvSpPr>
          <p:nvPr/>
        </p:nvSpPr>
        <p:spPr>
          <a:xfrm>
            <a:off x="5402377" y="3357992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="" xmlns:a16="http://schemas.microsoft.com/office/drawing/2014/main" id="{E6842148-D9FC-5341-A529-951EBC9FD755}"/>
              </a:ext>
            </a:extLst>
          </p:cNvPr>
          <p:cNvSpPr txBox="1">
            <a:spLocks/>
          </p:cNvSpPr>
          <p:nvPr/>
        </p:nvSpPr>
        <p:spPr>
          <a:xfrm>
            <a:off x="5402377" y="4183159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="" xmlns:a16="http://schemas.microsoft.com/office/drawing/2014/main" id="{9F6FDCA7-364C-0F40-A7D7-5C7C8FE0072A}"/>
              </a:ext>
            </a:extLst>
          </p:cNvPr>
          <p:cNvSpPr txBox="1">
            <a:spLocks/>
          </p:cNvSpPr>
          <p:nvPr/>
        </p:nvSpPr>
        <p:spPr>
          <a:xfrm>
            <a:off x="7056831" y="1714494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="" xmlns:a16="http://schemas.microsoft.com/office/drawing/2014/main" id="{A7F14F44-B256-D947-A183-AEE3259755F2}"/>
              </a:ext>
            </a:extLst>
          </p:cNvPr>
          <p:cNvSpPr txBox="1">
            <a:spLocks/>
          </p:cNvSpPr>
          <p:nvPr/>
        </p:nvSpPr>
        <p:spPr>
          <a:xfrm>
            <a:off x="7056831" y="2537239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="" xmlns:a16="http://schemas.microsoft.com/office/drawing/2014/main" id="{BBD1FF3F-B8B2-DB4C-B48E-EC20D44398AA}"/>
              </a:ext>
            </a:extLst>
          </p:cNvPr>
          <p:cNvSpPr txBox="1">
            <a:spLocks/>
          </p:cNvSpPr>
          <p:nvPr/>
        </p:nvSpPr>
        <p:spPr>
          <a:xfrm>
            <a:off x="7056831" y="3357992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="" xmlns:a16="http://schemas.microsoft.com/office/drawing/2014/main" id="{B2314E99-220D-D843-A18C-D9BAF549B91A}"/>
              </a:ext>
            </a:extLst>
          </p:cNvPr>
          <p:cNvSpPr txBox="1">
            <a:spLocks/>
          </p:cNvSpPr>
          <p:nvPr/>
        </p:nvSpPr>
        <p:spPr>
          <a:xfrm>
            <a:off x="7056831" y="4183159"/>
            <a:ext cx="1446941" cy="534762"/>
          </a:xfrm>
          <a:prstGeom prst="rect">
            <a:avLst/>
          </a:prstGeom>
          <a:ln>
            <a:noFill/>
          </a:ln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  <a:spcBef>
                <a:spcPts val="225"/>
              </a:spcBef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26" name="標題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Layout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480336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72111BC-17C4-9045-93FC-7674273B2359}"/>
              </a:ext>
            </a:extLst>
          </p:cNvPr>
          <p:cNvSpPr/>
          <p:nvPr/>
        </p:nvSpPr>
        <p:spPr>
          <a:xfrm>
            <a:off x="571500" y="1146538"/>
            <a:ext cx="1726435" cy="219291"/>
          </a:xfrm>
          <a:prstGeom prst="rect">
            <a:avLst/>
          </a:prstGeom>
          <a:ln>
            <a:noFill/>
          </a:ln>
        </p:spPr>
        <p:txBody>
          <a:bodyPr wrap="none" lIns="34290" tIns="17145" rIns="34290" bIns="17145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Open Sans Semibold" pitchFamily="34" charset="0"/>
                <a:cs typeface="Poppins" pitchFamily="2" charset="77"/>
              </a:rPr>
              <a:t>NET GROWTH RATE (%)</a:t>
            </a:r>
          </a:p>
        </p:txBody>
      </p:sp>
      <p:sp>
        <p:nvSpPr>
          <p:cNvPr id="6" name="Round Same Side Corner Rectangle 59">
            <a:extLst>
              <a:ext uri="{FF2B5EF4-FFF2-40B4-BE49-F238E27FC236}">
                <a16:creationId xmlns="" xmlns:a16="http://schemas.microsoft.com/office/drawing/2014/main" id="{C9C6E362-A56B-614B-A73F-23445249B48A}"/>
              </a:ext>
            </a:extLst>
          </p:cNvPr>
          <p:cNvSpPr/>
          <p:nvPr/>
        </p:nvSpPr>
        <p:spPr>
          <a:xfrm>
            <a:off x="5225506" y="1797313"/>
            <a:ext cx="411480" cy="41148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r"/>
            <a:endParaRPr lang="bg-BG" sz="525" dirty="0">
              <a:latin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822623D-333C-3348-A354-D61284DEE4FB}"/>
              </a:ext>
            </a:extLst>
          </p:cNvPr>
          <p:cNvSpPr txBox="1"/>
          <p:nvPr/>
        </p:nvSpPr>
        <p:spPr>
          <a:xfrm>
            <a:off x="5261969" y="1864553"/>
            <a:ext cx="33855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7136AE1E-846B-AC4B-B468-DADAD189E7EB}"/>
              </a:ext>
            </a:extLst>
          </p:cNvPr>
          <p:cNvSpPr txBox="1">
            <a:spLocks/>
          </p:cNvSpPr>
          <p:nvPr/>
        </p:nvSpPr>
        <p:spPr>
          <a:xfrm>
            <a:off x="5729052" y="1716436"/>
            <a:ext cx="1332000" cy="57323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5" name="Round Same Side Corner Rectangle 59">
            <a:extLst>
              <a:ext uri="{FF2B5EF4-FFF2-40B4-BE49-F238E27FC236}">
                <a16:creationId xmlns="" xmlns:a16="http://schemas.microsoft.com/office/drawing/2014/main" id="{64BEA358-02EC-8948-96E9-F4E144730205}"/>
              </a:ext>
            </a:extLst>
          </p:cNvPr>
          <p:cNvSpPr/>
          <p:nvPr/>
        </p:nvSpPr>
        <p:spPr>
          <a:xfrm>
            <a:off x="7044149" y="1797313"/>
            <a:ext cx="411480" cy="411480"/>
          </a:xfrm>
          <a:prstGeom prst="ellipse">
            <a:avLst/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r"/>
            <a:endParaRPr lang="bg-BG" sz="525" dirty="0">
              <a:latin typeface="Gill San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F8F89C9-E36C-4A4A-B122-6FE98191CAE2}"/>
              </a:ext>
            </a:extLst>
          </p:cNvPr>
          <p:cNvSpPr txBox="1"/>
          <p:nvPr/>
        </p:nvSpPr>
        <p:spPr>
          <a:xfrm>
            <a:off x="7080612" y="1864553"/>
            <a:ext cx="33855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="" xmlns:a16="http://schemas.microsoft.com/office/drawing/2014/main" id="{ABBCA983-00CD-FA43-BCE0-A172D46CA7FC}"/>
              </a:ext>
            </a:extLst>
          </p:cNvPr>
          <p:cNvSpPr txBox="1">
            <a:spLocks/>
          </p:cNvSpPr>
          <p:nvPr/>
        </p:nvSpPr>
        <p:spPr>
          <a:xfrm>
            <a:off x="7547696" y="1716436"/>
            <a:ext cx="1332000" cy="57323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="" xmlns:a16="http://schemas.microsoft.com/office/drawing/2014/main" id="{C860F3E6-FD6A-2E4A-A7BF-A4EC253726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967865"/>
              </p:ext>
            </p:extLst>
          </p:nvPr>
        </p:nvGraphicFramePr>
        <p:xfrm>
          <a:off x="571501" y="1522212"/>
          <a:ext cx="4363712" cy="3303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ound Same Side Corner Rectangle 59">
            <a:extLst>
              <a:ext uri="{FF2B5EF4-FFF2-40B4-BE49-F238E27FC236}">
                <a16:creationId xmlns="" xmlns:a16="http://schemas.microsoft.com/office/drawing/2014/main" id="{CA7D39A5-C409-E648-813B-F3EB3A05AE29}"/>
              </a:ext>
            </a:extLst>
          </p:cNvPr>
          <p:cNvSpPr/>
          <p:nvPr/>
        </p:nvSpPr>
        <p:spPr>
          <a:xfrm>
            <a:off x="5225506" y="2832193"/>
            <a:ext cx="411480" cy="411480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r"/>
            <a:endParaRPr lang="bg-BG" sz="525" dirty="0">
              <a:latin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1FB2BC9-E368-1443-8256-A618E79954E8}"/>
              </a:ext>
            </a:extLst>
          </p:cNvPr>
          <p:cNvSpPr txBox="1"/>
          <p:nvPr/>
        </p:nvSpPr>
        <p:spPr>
          <a:xfrm>
            <a:off x="5261969" y="2899433"/>
            <a:ext cx="33855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="" xmlns:a16="http://schemas.microsoft.com/office/drawing/2014/main" id="{8BCB8EB1-0D3A-EF42-92AD-D3242F1D86DF}"/>
              </a:ext>
            </a:extLst>
          </p:cNvPr>
          <p:cNvSpPr txBox="1">
            <a:spLocks/>
          </p:cNvSpPr>
          <p:nvPr/>
        </p:nvSpPr>
        <p:spPr>
          <a:xfrm>
            <a:off x="5729052" y="2751316"/>
            <a:ext cx="1332000" cy="57323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8" name="Round Same Side Corner Rectangle 59">
            <a:extLst>
              <a:ext uri="{FF2B5EF4-FFF2-40B4-BE49-F238E27FC236}">
                <a16:creationId xmlns="" xmlns:a16="http://schemas.microsoft.com/office/drawing/2014/main" id="{32726309-9AA1-3449-934B-6C8825D8B0AF}"/>
              </a:ext>
            </a:extLst>
          </p:cNvPr>
          <p:cNvSpPr/>
          <p:nvPr/>
        </p:nvSpPr>
        <p:spPr>
          <a:xfrm>
            <a:off x="7044149" y="2832193"/>
            <a:ext cx="411480" cy="411480"/>
          </a:xfrm>
          <a:prstGeom prst="ellipse">
            <a:avLst/>
          </a:prstGeom>
          <a:solidFill>
            <a:srgbClr val="2C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r"/>
            <a:endParaRPr lang="bg-BG" sz="525" dirty="0">
              <a:latin typeface="Gill San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ADC94F63-8242-C748-A7BA-64FF907D9BE5}"/>
              </a:ext>
            </a:extLst>
          </p:cNvPr>
          <p:cNvSpPr txBox="1"/>
          <p:nvPr/>
        </p:nvSpPr>
        <p:spPr>
          <a:xfrm>
            <a:off x="7080612" y="2899433"/>
            <a:ext cx="33855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="" xmlns:a16="http://schemas.microsoft.com/office/drawing/2014/main" id="{DA0FBC5A-D2DE-7F4B-A1A1-E848150EE88D}"/>
              </a:ext>
            </a:extLst>
          </p:cNvPr>
          <p:cNvSpPr txBox="1">
            <a:spLocks/>
          </p:cNvSpPr>
          <p:nvPr/>
        </p:nvSpPr>
        <p:spPr>
          <a:xfrm>
            <a:off x="7547696" y="2751316"/>
            <a:ext cx="1332000" cy="57323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12" name="Round Same Side Corner Rectangle 59">
            <a:extLst>
              <a:ext uri="{FF2B5EF4-FFF2-40B4-BE49-F238E27FC236}">
                <a16:creationId xmlns="" xmlns:a16="http://schemas.microsoft.com/office/drawing/2014/main" id="{8FD454CA-3627-C54B-AFDC-D3485A0D25B5}"/>
              </a:ext>
            </a:extLst>
          </p:cNvPr>
          <p:cNvSpPr/>
          <p:nvPr/>
        </p:nvSpPr>
        <p:spPr>
          <a:xfrm>
            <a:off x="5225506" y="3867073"/>
            <a:ext cx="411480" cy="411480"/>
          </a:xfrm>
          <a:prstGeom prst="ellipse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r"/>
            <a:endParaRPr lang="bg-BG" sz="525" dirty="0">
              <a:latin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231D299-D916-FC47-B7A4-199C41EC589C}"/>
              </a:ext>
            </a:extLst>
          </p:cNvPr>
          <p:cNvSpPr txBox="1"/>
          <p:nvPr/>
        </p:nvSpPr>
        <p:spPr>
          <a:xfrm>
            <a:off x="5261968" y="3934313"/>
            <a:ext cx="33855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7B6B0758-DD78-3544-9355-7F091897828C}"/>
              </a:ext>
            </a:extLst>
          </p:cNvPr>
          <p:cNvSpPr txBox="1">
            <a:spLocks/>
          </p:cNvSpPr>
          <p:nvPr/>
        </p:nvSpPr>
        <p:spPr>
          <a:xfrm>
            <a:off x="5729052" y="3786196"/>
            <a:ext cx="1332000" cy="57323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1" name="Round Same Side Corner Rectangle 59">
            <a:extLst>
              <a:ext uri="{FF2B5EF4-FFF2-40B4-BE49-F238E27FC236}">
                <a16:creationId xmlns="" xmlns:a16="http://schemas.microsoft.com/office/drawing/2014/main" id="{8F7E9B61-2F39-D844-AA68-51DEE014CBA8}"/>
              </a:ext>
            </a:extLst>
          </p:cNvPr>
          <p:cNvSpPr/>
          <p:nvPr/>
        </p:nvSpPr>
        <p:spPr>
          <a:xfrm>
            <a:off x="7044149" y="3867073"/>
            <a:ext cx="411480" cy="411480"/>
          </a:xfrm>
          <a:prstGeom prst="ellipse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82" tIns="41141" rIns="82282" bIns="41141" rtlCol="0" anchor="ctr"/>
          <a:lstStyle/>
          <a:p>
            <a:pPr algn="r"/>
            <a:endParaRPr lang="bg-BG" sz="525" dirty="0">
              <a:latin typeface="Gill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5FB764CC-E504-0148-BE9B-6641718F5E28}"/>
              </a:ext>
            </a:extLst>
          </p:cNvPr>
          <p:cNvSpPr txBox="1"/>
          <p:nvPr/>
        </p:nvSpPr>
        <p:spPr>
          <a:xfrm>
            <a:off x="7080612" y="3934313"/>
            <a:ext cx="338554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06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="" xmlns:a16="http://schemas.microsoft.com/office/drawing/2014/main" id="{45B327FE-957D-554E-AFEA-764381847F26}"/>
              </a:ext>
            </a:extLst>
          </p:cNvPr>
          <p:cNvSpPr txBox="1">
            <a:spLocks/>
          </p:cNvSpPr>
          <p:nvPr/>
        </p:nvSpPr>
        <p:spPr>
          <a:xfrm>
            <a:off x="7547696" y="3786196"/>
            <a:ext cx="1332000" cy="573234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to.</a:t>
            </a:r>
          </a:p>
        </p:txBody>
      </p:sp>
      <p:sp>
        <p:nvSpPr>
          <p:cNvPr id="24" name="標題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Column Chart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5201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7"/>
          <p:cNvSpPr txBox="1">
            <a:spLocks/>
          </p:cNvSpPr>
          <p:nvPr/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/>
          <a:lstStyle/>
          <a:p>
            <a:r>
              <a:rPr lang="en-US" sz="3200" b="1" spc="113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SWOT Analysis Slide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="" xmlns:a16="http://schemas.microsoft.com/office/drawing/2014/main" id="{979C68D0-35C3-7244-B2B9-81D5D9AA0FFA}"/>
              </a:ext>
            </a:extLst>
          </p:cNvPr>
          <p:cNvSpPr>
            <a:spLocks/>
          </p:cNvSpPr>
          <p:nvPr/>
        </p:nvSpPr>
        <p:spPr bwMode="auto">
          <a:xfrm rot="2700000">
            <a:off x="2980628" y="2642879"/>
            <a:ext cx="2110131" cy="1472345"/>
          </a:xfrm>
          <a:custGeom>
            <a:avLst/>
            <a:gdLst>
              <a:gd name="T0" fmla="*/ 2451100 w 21600"/>
              <a:gd name="T1" fmla="*/ 1710531 h 19708"/>
              <a:gd name="T2" fmla="*/ 2451100 w 21600"/>
              <a:gd name="T3" fmla="*/ 1710531 h 19708"/>
              <a:gd name="T4" fmla="*/ 2451100 w 21600"/>
              <a:gd name="T5" fmla="*/ 1710531 h 19708"/>
              <a:gd name="T6" fmla="*/ 2451100 w 21600"/>
              <a:gd name="T7" fmla="*/ 1710531 h 197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9708">
                <a:moveTo>
                  <a:pt x="10714" y="0"/>
                </a:moveTo>
                <a:lnTo>
                  <a:pt x="0" y="14015"/>
                </a:lnTo>
                <a:cubicBezTo>
                  <a:pt x="6033" y="21595"/>
                  <a:pt x="15559" y="21600"/>
                  <a:pt x="21600" y="14065"/>
                </a:cubicBezTo>
                <a:lnTo>
                  <a:pt x="10714" y="0"/>
                </a:lnTo>
                <a:close/>
              </a:path>
            </a:pathLst>
          </a:custGeom>
          <a:solidFill>
            <a:srgbClr val="2CBAB7"/>
          </a:solidFill>
          <a:ln>
            <a:noFill/>
          </a:ln>
          <a:effectLst/>
          <a:extLst/>
        </p:spPr>
        <p:txBody>
          <a:bodyPr lIns="38090" tIns="38090" rIns="38090" bIns="38090" anchor="ctr"/>
          <a:lstStyle/>
          <a:p>
            <a:pPr>
              <a:defRPr/>
            </a:pPr>
            <a:endParaRPr lang="id-ID" sz="2700" dirty="0">
              <a:solidFill>
                <a:schemeClr val="tx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="" xmlns:a16="http://schemas.microsoft.com/office/drawing/2014/main" id="{353738BC-DED5-824A-85ED-0F47C1240F06}"/>
              </a:ext>
            </a:extLst>
          </p:cNvPr>
          <p:cNvSpPr>
            <a:spLocks/>
          </p:cNvSpPr>
          <p:nvPr/>
        </p:nvSpPr>
        <p:spPr bwMode="auto">
          <a:xfrm rot="13500000" flipH="1">
            <a:off x="4092158" y="1550138"/>
            <a:ext cx="2108958" cy="1471650"/>
          </a:xfrm>
          <a:custGeom>
            <a:avLst/>
            <a:gdLst>
              <a:gd name="T0" fmla="*/ 301342887 w 21600"/>
              <a:gd name="T1" fmla="*/ 160846771 h 19708"/>
              <a:gd name="T2" fmla="*/ 301342887 w 21600"/>
              <a:gd name="T3" fmla="*/ 160846771 h 19708"/>
              <a:gd name="T4" fmla="*/ 301342887 w 21600"/>
              <a:gd name="T5" fmla="*/ 160846771 h 19708"/>
              <a:gd name="T6" fmla="*/ 301342887 w 21600"/>
              <a:gd name="T7" fmla="*/ 160846771 h 197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19708">
                <a:moveTo>
                  <a:pt x="10714" y="0"/>
                </a:moveTo>
                <a:lnTo>
                  <a:pt x="0" y="14015"/>
                </a:lnTo>
                <a:cubicBezTo>
                  <a:pt x="6033" y="21595"/>
                  <a:pt x="15559" y="21600"/>
                  <a:pt x="21600" y="14065"/>
                </a:cubicBezTo>
                <a:lnTo>
                  <a:pt x="10714" y="0"/>
                </a:lnTo>
                <a:close/>
              </a:path>
            </a:pathLst>
          </a:custGeom>
          <a:solidFill>
            <a:srgbClr val="78BC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ID" sz="2700" dirty="0"/>
          </a:p>
        </p:txBody>
      </p:sp>
      <p:sp>
        <p:nvSpPr>
          <p:cNvPr id="13" name="AutoShape 7">
            <a:extLst>
              <a:ext uri="{FF2B5EF4-FFF2-40B4-BE49-F238E27FC236}">
                <a16:creationId xmlns="" xmlns:a16="http://schemas.microsoft.com/office/drawing/2014/main" id="{CD1A14C6-9E45-4D43-838A-6FC53E3951F3}"/>
              </a:ext>
            </a:extLst>
          </p:cNvPr>
          <p:cNvSpPr>
            <a:spLocks/>
          </p:cNvSpPr>
          <p:nvPr/>
        </p:nvSpPr>
        <p:spPr bwMode="auto">
          <a:xfrm rot="2700000" flipH="1">
            <a:off x="4405038" y="2325603"/>
            <a:ext cx="1474825" cy="2104681"/>
          </a:xfrm>
          <a:custGeom>
            <a:avLst/>
            <a:gdLst>
              <a:gd name="T0" fmla="*/ 1691403 w 21581"/>
              <a:gd name="T1" fmla="*/ 2414588 h 21600"/>
              <a:gd name="T2" fmla="*/ 1691403 w 21581"/>
              <a:gd name="T3" fmla="*/ 2414588 h 21600"/>
              <a:gd name="T4" fmla="*/ 1691403 w 21581"/>
              <a:gd name="T5" fmla="*/ 2414588 h 21600"/>
              <a:gd name="T6" fmla="*/ 1691403 w 21581"/>
              <a:gd name="T7" fmla="*/ 241458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1" h="21600">
                <a:moveTo>
                  <a:pt x="6072" y="0"/>
                </a:moveTo>
                <a:cubicBezTo>
                  <a:pt x="2009" y="3057"/>
                  <a:pt x="-19" y="6960"/>
                  <a:pt x="-1" y="10861"/>
                </a:cubicBezTo>
                <a:cubicBezTo>
                  <a:pt x="18" y="14721"/>
                  <a:pt x="2042" y="18575"/>
                  <a:pt x="6051" y="21600"/>
                </a:cubicBezTo>
                <a:lnTo>
                  <a:pt x="21581" y="10746"/>
                </a:lnTo>
                <a:lnTo>
                  <a:pt x="6072" y="0"/>
                </a:lnTo>
                <a:close/>
              </a:path>
            </a:pathLst>
          </a:custGeom>
          <a:solidFill>
            <a:srgbClr val="FF792F"/>
          </a:solidFill>
          <a:ln>
            <a:noFill/>
          </a:ln>
          <a:effectLst/>
          <a:extLst/>
        </p:spPr>
        <p:txBody>
          <a:bodyPr lIns="38090" tIns="38090" rIns="38090" bIns="38090" anchor="ctr"/>
          <a:lstStyle/>
          <a:p>
            <a:pPr>
              <a:defRPr/>
            </a:pPr>
            <a:endParaRPr lang="id-ID" sz="2700" dirty="0">
              <a:solidFill>
                <a:schemeClr val="tx2"/>
              </a:solidFill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="" xmlns:a16="http://schemas.microsoft.com/office/drawing/2014/main" id="{5BC0B1E0-DF06-C54F-9C11-D5018C8C3E13}"/>
              </a:ext>
            </a:extLst>
          </p:cNvPr>
          <p:cNvSpPr>
            <a:spLocks/>
          </p:cNvSpPr>
          <p:nvPr/>
        </p:nvSpPr>
        <p:spPr bwMode="auto">
          <a:xfrm rot="2700000">
            <a:off x="3306055" y="1246953"/>
            <a:ext cx="1453017" cy="2074069"/>
          </a:xfrm>
          <a:custGeom>
            <a:avLst/>
            <a:gdLst>
              <a:gd name="T0" fmla="*/ 265138491 w 21581"/>
              <a:gd name="T1" fmla="*/ 539836482 h 21600"/>
              <a:gd name="T2" fmla="*/ 265138491 w 21581"/>
              <a:gd name="T3" fmla="*/ 539836482 h 21600"/>
              <a:gd name="T4" fmla="*/ 265138491 w 21581"/>
              <a:gd name="T5" fmla="*/ 539836482 h 21600"/>
              <a:gd name="T6" fmla="*/ 265138491 w 21581"/>
              <a:gd name="T7" fmla="*/ 539836482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1" h="21600">
                <a:moveTo>
                  <a:pt x="6072" y="0"/>
                </a:moveTo>
                <a:cubicBezTo>
                  <a:pt x="2009" y="3057"/>
                  <a:pt x="-19" y="6960"/>
                  <a:pt x="-1" y="10861"/>
                </a:cubicBezTo>
                <a:cubicBezTo>
                  <a:pt x="18" y="14721"/>
                  <a:pt x="2042" y="18575"/>
                  <a:pt x="6051" y="21600"/>
                </a:cubicBezTo>
                <a:lnTo>
                  <a:pt x="21581" y="10746"/>
                </a:lnTo>
                <a:lnTo>
                  <a:pt x="6072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endParaRPr lang="en-ID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044683E2-63B1-6B42-A287-790032DEDA24}"/>
              </a:ext>
            </a:extLst>
          </p:cNvPr>
          <p:cNvSpPr txBox="1"/>
          <p:nvPr/>
        </p:nvSpPr>
        <p:spPr>
          <a:xfrm>
            <a:off x="3791874" y="1711906"/>
            <a:ext cx="433131" cy="988732"/>
          </a:xfrm>
          <a:prstGeom prst="rect">
            <a:avLst/>
          </a:prstGeom>
          <a:noFill/>
        </p:spPr>
        <p:txBody>
          <a:bodyPr wrap="none" lIns="34290" tIns="17145" rIns="34290" bIns="17145" rtlCol="0" anchor="ctr">
            <a:spAutoFit/>
          </a:bodyPr>
          <a:lstStyle/>
          <a:p>
            <a:pPr algn="ctr"/>
            <a:r>
              <a:rPr lang="en-US" sz="62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8BDCBFA0-E8A9-8540-B10C-5A982E67B2C1}"/>
              </a:ext>
            </a:extLst>
          </p:cNvPr>
          <p:cNvSpPr txBox="1"/>
          <p:nvPr/>
        </p:nvSpPr>
        <p:spPr>
          <a:xfrm>
            <a:off x="3733363" y="2990559"/>
            <a:ext cx="550152" cy="988732"/>
          </a:xfrm>
          <a:prstGeom prst="rect">
            <a:avLst/>
          </a:prstGeom>
          <a:noFill/>
        </p:spPr>
        <p:txBody>
          <a:bodyPr wrap="none" lIns="34290" tIns="17145" rIns="34290" bIns="17145" rtlCol="0" anchor="ctr">
            <a:spAutoFit/>
          </a:bodyPr>
          <a:lstStyle/>
          <a:p>
            <a:pPr algn="ctr"/>
            <a:r>
              <a:rPr lang="en-US" sz="62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2FEDBD38-EF8C-9142-A51F-64BF97054CCD}"/>
              </a:ext>
            </a:extLst>
          </p:cNvPr>
          <p:cNvSpPr txBox="1"/>
          <p:nvPr/>
        </p:nvSpPr>
        <p:spPr>
          <a:xfrm>
            <a:off x="4872876" y="2990559"/>
            <a:ext cx="724878" cy="988732"/>
          </a:xfrm>
          <a:prstGeom prst="rect">
            <a:avLst/>
          </a:prstGeom>
          <a:noFill/>
        </p:spPr>
        <p:txBody>
          <a:bodyPr wrap="none" lIns="34290" tIns="17145" rIns="34290" bIns="17145" rtlCol="0" anchor="ctr">
            <a:spAutoFit/>
          </a:bodyPr>
          <a:lstStyle/>
          <a:p>
            <a:pPr algn="ctr"/>
            <a:r>
              <a:rPr lang="en-US" sz="62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EF58C10-ACCF-2543-9A44-4954F75B8F7E}"/>
              </a:ext>
            </a:extLst>
          </p:cNvPr>
          <p:cNvSpPr txBox="1"/>
          <p:nvPr/>
        </p:nvSpPr>
        <p:spPr>
          <a:xfrm>
            <a:off x="4786314" y="1711906"/>
            <a:ext cx="898003" cy="988732"/>
          </a:xfrm>
          <a:prstGeom prst="rect">
            <a:avLst/>
          </a:prstGeom>
          <a:noFill/>
        </p:spPr>
        <p:txBody>
          <a:bodyPr wrap="none" lIns="34290" tIns="17145" rIns="34290" bIns="17145" rtlCol="0" anchor="ctr">
            <a:spAutoFit/>
          </a:bodyPr>
          <a:lstStyle/>
          <a:p>
            <a:pPr algn="ctr"/>
            <a:r>
              <a:rPr lang="en-US" sz="62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="" xmlns:a16="http://schemas.microsoft.com/office/drawing/2014/main" id="{BFA4752A-5E9A-A244-B5F9-93F86902A130}"/>
              </a:ext>
            </a:extLst>
          </p:cNvPr>
          <p:cNvSpPr txBox="1">
            <a:spLocks/>
          </p:cNvSpPr>
          <p:nvPr/>
        </p:nvSpPr>
        <p:spPr>
          <a:xfrm>
            <a:off x="6256984" y="1753376"/>
            <a:ext cx="2484000" cy="1159572"/>
          </a:xfrm>
          <a:prstGeom prst="rect">
            <a:avLst/>
          </a:prstGeom>
        </p:spPr>
        <p:txBody>
          <a:bodyPr vert="horz" wrap="square" lIns="81559" tIns="40779" rIns="81559" bIns="4077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26D3DC02-C3BB-3741-93CB-EAAE3D81E2C1}"/>
              </a:ext>
            </a:extLst>
          </p:cNvPr>
          <p:cNvSpPr txBox="1"/>
          <p:nvPr/>
        </p:nvSpPr>
        <p:spPr>
          <a:xfrm>
            <a:off x="6309443" y="1479681"/>
            <a:ext cx="1107996" cy="280846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r>
              <a:rPr lang="en-US" sz="1600" b="1" dirty="0">
                <a:solidFill>
                  <a:srgbClr val="78BC14"/>
                </a:solidFill>
                <a:ea typeface="League Spartan" charset="0"/>
                <a:cs typeface="Poppins" pitchFamily="2" charset="77"/>
              </a:rPr>
              <a:t>WEAKNESS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="" xmlns:a16="http://schemas.microsoft.com/office/drawing/2014/main" id="{24F7FEAF-DA49-8744-AD4C-CE338EC56695}"/>
              </a:ext>
            </a:extLst>
          </p:cNvPr>
          <p:cNvSpPr txBox="1">
            <a:spLocks/>
          </p:cNvSpPr>
          <p:nvPr/>
        </p:nvSpPr>
        <p:spPr>
          <a:xfrm>
            <a:off x="6256984" y="3382013"/>
            <a:ext cx="2484000" cy="1159572"/>
          </a:xfrm>
          <a:prstGeom prst="rect">
            <a:avLst/>
          </a:prstGeom>
        </p:spPr>
        <p:txBody>
          <a:bodyPr vert="horz" wrap="square" lIns="81559" tIns="40779" rIns="81559" bIns="4077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CF8688EB-3A58-DC41-9318-5FF0654AE28D}"/>
              </a:ext>
            </a:extLst>
          </p:cNvPr>
          <p:cNvSpPr txBox="1"/>
          <p:nvPr/>
        </p:nvSpPr>
        <p:spPr>
          <a:xfrm>
            <a:off x="6309443" y="3108318"/>
            <a:ext cx="1446999" cy="280846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r>
              <a:rPr lang="en-US" sz="1600" b="1" dirty="0">
                <a:solidFill>
                  <a:srgbClr val="FF792F"/>
                </a:solidFill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="" xmlns:a16="http://schemas.microsoft.com/office/drawing/2014/main" id="{420D7D73-2C43-D84D-B01A-8B9E0DF88036}"/>
              </a:ext>
            </a:extLst>
          </p:cNvPr>
          <p:cNvSpPr txBox="1">
            <a:spLocks/>
          </p:cNvSpPr>
          <p:nvPr/>
        </p:nvSpPr>
        <p:spPr>
          <a:xfrm>
            <a:off x="497898" y="1753376"/>
            <a:ext cx="2484000" cy="1159572"/>
          </a:xfrm>
          <a:prstGeom prst="rect">
            <a:avLst/>
          </a:prstGeom>
        </p:spPr>
        <p:txBody>
          <a:bodyPr vert="horz" wrap="square" lIns="81559" tIns="40779" rIns="81559" bIns="4077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72C03D63-F78E-AB44-B63D-B4A58EA697FD}"/>
              </a:ext>
            </a:extLst>
          </p:cNvPr>
          <p:cNvSpPr txBox="1"/>
          <p:nvPr/>
        </p:nvSpPr>
        <p:spPr>
          <a:xfrm>
            <a:off x="550357" y="1479681"/>
            <a:ext cx="1098378" cy="280846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ea typeface="League Spartan" charset="0"/>
                <a:cs typeface="Poppins" pitchFamily="2" charset="77"/>
              </a:rPr>
              <a:t>STRENGTH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D105FDC4-4C9E-CA4A-9638-7F16AED40CF1}"/>
              </a:ext>
            </a:extLst>
          </p:cNvPr>
          <p:cNvSpPr txBox="1">
            <a:spLocks/>
          </p:cNvSpPr>
          <p:nvPr/>
        </p:nvSpPr>
        <p:spPr>
          <a:xfrm>
            <a:off x="497898" y="3382013"/>
            <a:ext cx="2484000" cy="1159572"/>
          </a:xfrm>
          <a:prstGeom prst="rect">
            <a:avLst/>
          </a:prstGeom>
        </p:spPr>
        <p:txBody>
          <a:bodyPr vert="horz" wrap="square" lIns="81559" tIns="40779" rIns="81559" bIns="40779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1388"/>
              </a:lnSpc>
            </a:pPr>
            <a:r>
              <a:rPr lang="en-US" sz="1200" dirty="0">
                <a:solidFill>
                  <a:schemeClr val="tx1"/>
                </a:solidFill>
                <a:latin typeface="Gill Sans MT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 traditional marketing by promoting environmental core values in the hope.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F2A526E7-7FB7-E144-9290-BA614733265C}"/>
              </a:ext>
            </a:extLst>
          </p:cNvPr>
          <p:cNvSpPr txBox="1"/>
          <p:nvPr/>
        </p:nvSpPr>
        <p:spPr>
          <a:xfrm>
            <a:off x="550357" y="3108318"/>
            <a:ext cx="806952" cy="280846"/>
          </a:xfrm>
          <a:prstGeom prst="rect">
            <a:avLst/>
          </a:prstGeom>
          <a:noFill/>
        </p:spPr>
        <p:txBody>
          <a:bodyPr wrap="none" lIns="34290" tIns="17145" rIns="34290" bIns="17145" rtlCol="0" anchor="ctr" anchorCtr="0">
            <a:spAutoFit/>
          </a:bodyPr>
          <a:lstStyle/>
          <a:p>
            <a:r>
              <a:rPr lang="en-US" sz="1600" b="1" dirty="0">
                <a:solidFill>
                  <a:srgbClr val="2CBAB7"/>
                </a:solidFill>
                <a:ea typeface="League Spartan" charset="0"/>
                <a:cs typeface="Poppins" pitchFamily="2" charset="77"/>
              </a:rPr>
              <a:t>THREAT</a:t>
            </a:r>
          </a:p>
        </p:txBody>
      </p:sp>
    </p:spTree>
    <p:extLst>
      <p:ext uri="{BB962C8B-B14F-4D97-AF65-F5344CB8AC3E}">
        <p14:creationId xmlns:p14="http://schemas.microsoft.com/office/powerpoint/2010/main" val="3654331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/>
        </p:nvSpPr>
        <p:spPr>
          <a:xfrm>
            <a:off x="3714744" y="1000114"/>
            <a:ext cx="5429256" cy="41433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zh-TW" altLang="en-US" dirty="0" smtClean="0"/>
              <a:t>適用色盤 </a:t>
            </a:r>
            <a:r>
              <a:rPr lang="en-US" altLang="zh-TW" dirty="0" smtClean="0"/>
              <a:t>/ ICONS /  AUO Logo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597" y="4121638"/>
            <a:ext cx="728696" cy="593252"/>
          </a:xfrm>
          <a:prstGeom prst="rect">
            <a:avLst/>
          </a:prstGeom>
          <a:solidFill>
            <a:srgbClr val="10C085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596" y="1460458"/>
            <a:ext cx="728695" cy="593252"/>
          </a:xfrm>
          <a:prstGeom prst="rect">
            <a:avLst/>
          </a:prstGeom>
          <a:solidFill>
            <a:srgbClr val="0000FF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57357" y="1460458"/>
            <a:ext cx="728694" cy="593252"/>
          </a:xfrm>
          <a:prstGeom prst="rect">
            <a:avLst/>
          </a:prstGeom>
          <a:solidFill>
            <a:srgbClr val="8AB822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57355" y="2353868"/>
            <a:ext cx="728695" cy="593252"/>
          </a:xfrm>
          <a:prstGeom prst="rect">
            <a:avLst/>
          </a:prstGeom>
          <a:solidFill>
            <a:srgbClr val="FF792F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8596" y="2353868"/>
            <a:ext cx="728695" cy="593252"/>
          </a:xfrm>
          <a:prstGeom prst="rect">
            <a:avLst/>
          </a:prstGeom>
          <a:solidFill>
            <a:srgbClr val="008EE6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>
              <a:solidFill>
                <a:schemeClr val="bg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28596" y="3228228"/>
            <a:ext cx="728695" cy="593252"/>
          </a:xfrm>
          <a:prstGeom prst="rect">
            <a:avLst/>
          </a:prstGeom>
          <a:solidFill>
            <a:srgbClr val="2CBAB7"/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57355" y="3228228"/>
            <a:ext cx="728695" cy="593252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057355" y="4121638"/>
            <a:ext cx="728695" cy="59325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100231" y="4264376"/>
            <a:ext cx="642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文字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214414" y="1477743"/>
            <a:ext cx="90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 0</a:t>
            </a:r>
          </a:p>
          <a:p>
            <a:r>
              <a:rPr lang="en-US" altLang="zh-TW" sz="1000" dirty="0" smtClean="0"/>
              <a:t>G 0 </a:t>
            </a:r>
          </a:p>
          <a:p>
            <a:r>
              <a:rPr lang="en-US" altLang="zh-TW" sz="1000" dirty="0" smtClean="0"/>
              <a:t>B 255</a:t>
            </a:r>
            <a:endParaRPr lang="zh-TW" altLang="en-US" sz="1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214414" y="2372126"/>
            <a:ext cx="90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 0</a:t>
            </a:r>
          </a:p>
          <a:p>
            <a:r>
              <a:rPr lang="en-US" altLang="zh-TW" sz="1000" dirty="0" smtClean="0"/>
              <a:t>G 142</a:t>
            </a:r>
          </a:p>
          <a:p>
            <a:r>
              <a:rPr lang="en-US" altLang="zh-TW" sz="1000" dirty="0" smtClean="0"/>
              <a:t>B 230</a:t>
            </a:r>
            <a:endParaRPr lang="zh-TW" altLang="en-US" sz="1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214414" y="3266509"/>
            <a:ext cx="90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 44</a:t>
            </a:r>
          </a:p>
          <a:p>
            <a:r>
              <a:rPr lang="en-US" altLang="zh-TW" sz="1000" dirty="0" smtClean="0"/>
              <a:t>G 186 </a:t>
            </a:r>
          </a:p>
          <a:p>
            <a:r>
              <a:rPr lang="en-US" altLang="zh-TW" sz="1000" dirty="0" smtClean="0"/>
              <a:t>B 183</a:t>
            </a:r>
            <a:endParaRPr lang="zh-TW" altLang="en-US" sz="10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14414" y="4160892"/>
            <a:ext cx="90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 16</a:t>
            </a:r>
          </a:p>
          <a:p>
            <a:r>
              <a:rPr lang="en-US" altLang="zh-TW" sz="1000" dirty="0" smtClean="0"/>
              <a:t>G 192</a:t>
            </a:r>
          </a:p>
          <a:p>
            <a:r>
              <a:rPr lang="en-US" altLang="zh-TW" sz="1000" dirty="0" smtClean="0"/>
              <a:t>B 133</a:t>
            </a:r>
            <a:endParaRPr lang="zh-TW" altLang="en-US" sz="1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843174" y="1477743"/>
            <a:ext cx="90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 138</a:t>
            </a:r>
          </a:p>
          <a:p>
            <a:r>
              <a:rPr lang="en-US" altLang="zh-TW" sz="1000" dirty="0" smtClean="0"/>
              <a:t>G 184	</a:t>
            </a:r>
          </a:p>
          <a:p>
            <a:r>
              <a:rPr lang="en-US" altLang="zh-TW" sz="1000" dirty="0" smtClean="0"/>
              <a:t>B 34</a:t>
            </a:r>
            <a:endParaRPr lang="zh-TW" altLang="en-US" sz="1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843174" y="2372126"/>
            <a:ext cx="90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 255</a:t>
            </a:r>
          </a:p>
          <a:p>
            <a:r>
              <a:rPr lang="en-US" altLang="zh-TW" sz="1000" dirty="0" smtClean="0"/>
              <a:t>G 121</a:t>
            </a:r>
          </a:p>
          <a:p>
            <a:r>
              <a:rPr lang="en-US" altLang="zh-TW" sz="1000" dirty="0" smtClean="0"/>
              <a:t>B 47</a:t>
            </a:r>
            <a:endParaRPr lang="zh-TW" altLang="en-US" sz="1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843174" y="3266509"/>
            <a:ext cx="90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 191</a:t>
            </a:r>
          </a:p>
          <a:p>
            <a:r>
              <a:rPr lang="en-US" altLang="zh-TW" sz="1000" dirty="0" smtClean="0"/>
              <a:t>G 191</a:t>
            </a:r>
          </a:p>
          <a:p>
            <a:r>
              <a:rPr lang="en-US" altLang="zh-TW" sz="1000" dirty="0" smtClean="0"/>
              <a:t>B 191</a:t>
            </a:r>
            <a:endParaRPr lang="zh-TW" altLang="en-US" sz="1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843174" y="4160892"/>
            <a:ext cx="900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R 64</a:t>
            </a:r>
          </a:p>
          <a:p>
            <a:r>
              <a:rPr lang="en-US" altLang="zh-TW" sz="1000" dirty="0" smtClean="0"/>
              <a:t>G 64 </a:t>
            </a:r>
          </a:p>
          <a:p>
            <a:r>
              <a:rPr lang="en-US" altLang="zh-TW" sz="1000" dirty="0" smtClean="0"/>
              <a:t>B 64</a:t>
            </a:r>
            <a:endParaRPr lang="zh-TW" altLang="en-US" sz="1000" dirty="0"/>
          </a:p>
        </p:txBody>
      </p:sp>
      <p:grpSp>
        <p:nvGrpSpPr>
          <p:cNvPr id="3" name="群組 78"/>
          <p:cNvGrpSpPr/>
          <p:nvPr/>
        </p:nvGrpSpPr>
        <p:grpSpPr>
          <a:xfrm>
            <a:off x="4071934" y="1415413"/>
            <a:ext cx="2267331" cy="3299477"/>
            <a:chOff x="5872173" y="1428742"/>
            <a:chExt cx="1914537" cy="2786082"/>
          </a:xfrm>
          <a:solidFill>
            <a:schemeClr val="bg1"/>
          </a:solidFill>
        </p:grpSpPr>
        <p:grpSp>
          <p:nvGrpSpPr>
            <p:cNvPr id="4" name="群組 74"/>
            <p:cNvGrpSpPr/>
            <p:nvPr/>
          </p:nvGrpSpPr>
          <p:grpSpPr>
            <a:xfrm>
              <a:off x="6421981" y="1428742"/>
              <a:ext cx="250825" cy="2786082"/>
              <a:chOff x="6335725" y="2143122"/>
              <a:chExt cx="250825" cy="2786082"/>
            </a:xfrm>
            <a:grpFill/>
          </p:grpSpPr>
          <p:sp>
            <p:nvSpPr>
              <p:cNvPr id="37" name="Freeform 5">
                <a:extLst>
                  <a:ext uri="{FF2B5EF4-FFF2-40B4-BE49-F238E27FC236}">
                    <a16:creationId xmlns="" xmlns:a16="http://schemas.microsoft.com/office/drawing/2014/main" id="{A8EB2E10-9B65-0140-A071-52B87A99DE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66681" y="3076779"/>
                <a:ext cx="188913" cy="188912"/>
              </a:xfrm>
              <a:custGeom>
                <a:avLst/>
                <a:gdLst>
                  <a:gd name="T0" fmla="*/ 27 w 55"/>
                  <a:gd name="T1" fmla="*/ 55 h 55"/>
                  <a:gd name="T2" fmla="*/ 0 w 55"/>
                  <a:gd name="T3" fmla="*/ 27 h 55"/>
                  <a:gd name="T4" fmla="*/ 27 w 55"/>
                  <a:gd name="T5" fmla="*/ 0 h 55"/>
                  <a:gd name="T6" fmla="*/ 55 w 55"/>
                  <a:gd name="T7" fmla="*/ 27 h 55"/>
                  <a:gd name="T8" fmla="*/ 27 w 55"/>
                  <a:gd name="T9" fmla="*/ 55 h 55"/>
                  <a:gd name="T10" fmla="*/ 27 w 55"/>
                  <a:gd name="T11" fmla="*/ 8 h 55"/>
                  <a:gd name="T12" fmla="*/ 8 w 55"/>
                  <a:gd name="T13" fmla="*/ 27 h 55"/>
                  <a:gd name="T14" fmla="*/ 27 w 55"/>
                  <a:gd name="T15" fmla="*/ 47 h 55"/>
                  <a:gd name="T16" fmla="*/ 27 w 55"/>
                  <a:gd name="T17" fmla="*/ 8 h 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27" y="8"/>
                    </a:moveTo>
                    <a:cubicBezTo>
                      <a:pt x="16" y="8"/>
                      <a:pt x="8" y="16"/>
                      <a:pt x="8" y="27"/>
                    </a:cubicBezTo>
                    <a:cubicBezTo>
                      <a:pt x="8" y="38"/>
                      <a:pt x="16" y="47"/>
                      <a:pt x="27" y="47"/>
                    </a:cubicBezTo>
                    <a:lnTo>
                      <a:pt x="27" y="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">
                <a:extLst>
                  <a:ext uri="{FF2B5EF4-FFF2-40B4-BE49-F238E27FC236}">
                    <a16:creationId xmlns="" xmlns:a16="http://schemas.microsoft.com/office/drawing/2014/main" id="{4085E55E-E7F2-CE4E-9221-5448229D48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1606" y="2811068"/>
                <a:ext cx="119062" cy="120650"/>
              </a:xfrm>
              <a:custGeom>
                <a:avLst/>
                <a:gdLst>
                  <a:gd name="T0" fmla="*/ 21 w 35"/>
                  <a:gd name="T1" fmla="*/ 18 h 35"/>
                  <a:gd name="T2" fmla="*/ 4 w 35"/>
                  <a:gd name="T3" fmla="*/ 35 h 35"/>
                  <a:gd name="T4" fmla="*/ 3 w 35"/>
                  <a:gd name="T5" fmla="*/ 35 h 35"/>
                  <a:gd name="T6" fmla="*/ 2 w 35"/>
                  <a:gd name="T7" fmla="*/ 35 h 35"/>
                  <a:gd name="T8" fmla="*/ 1 w 35"/>
                  <a:gd name="T9" fmla="*/ 33 h 35"/>
                  <a:gd name="T10" fmla="*/ 0 w 35"/>
                  <a:gd name="T11" fmla="*/ 32 h 35"/>
                  <a:gd name="T12" fmla="*/ 1 w 35"/>
                  <a:gd name="T13" fmla="*/ 31 h 35"/>
                  <a:gd name="T14" fmla="*/ 15 w 35"/>
                  <a:gd name="T15" fmla="*/ 17 h 35"/>
                  <a:gd name="T16" fmla="*/ 1 w 35"/>
                  <a:gd name="T17" fmla="*/ 3 h 35"/>
                  <a:gd name="T18" fmla="*/ 0 w 35"/>
                  <a:gd name="T19" fmla="*/ 3 h 35"/>
                  <a:gd name="T20" fmla="*/ 1 w 35"/>
                  <a:gd name="T21" fmla="*/ 2 h 35"/>
                  <a:gd name="T22" fmla="*/ 2 w 35"/>
                  <a:gd name="T23" fmla="*/ 0 h 35"/>
                  <a:gd name="T24" fmla="*/ 3 w 35"/>
                  <a:gd name="T25" fmla="*/ 0 h 35"/>
                  <a:gd name="T26" fmla="*/ 4 w 35"/>
                  <a:gd name="T27" fmla="*/ 0 h 35"/>
                  <a:gd name="T28" fmla="*/ 21 w 35"/>
                  <a:gd name="T29" fmla="*/ 17 h 35"/>
                  <a:gd name="T30" fmla="*/ 21 w 35"/>
                  <a:gd name="T31" fmla="*/ 17 h 35"/>
                  <a:gd name="T32" fmla="*/ 21 w 35"/>
                  <a:gd name="T33" fmla="*/ 18 h 35"/>
                  <a:gd name="T34" fmla="*/ 34 w 35"/>
                  <a:gd name="T35" fmla="*/ 18 h 35"/>
                  <a:gd name="T36" fmla="*/ 18 w 35"/>
                  <a:gd name="T37" fmla="*/ 35 h 35"/>
                  <a:gd name="T38" fmla="*/ 17 w 35"/>
                  <a:gd name="T39" fmla="*/ 35 h 35"/>
                  <a:gd name="T40" fmla="*/ 16 w 35"/>
                  <a:gd name="T41" fmla="*/ 35 h 35"/>
                  <a:gd name="T42" fmla="*/ 14 w 35"/>
                  <a:gd name="T43" fmla="*/ 33 h 35"/>
                  <a:gd name="T44" fmla="*/ 14 w 35"/>
                  <a:gd name="T45" fmla="*/ 32 h 35"/>
                  <a:gd name="T46" fmla="*/ 14 w 35"/>
                  <a:gd name="T47" fmla="*/ 31 h 35"/>
                  <a:gd name="T48" fmla="*/ 28 w 35"/>
                  <a:gd name="T49" fmla="*/ 17 h 35"/>
                  <a:gd name="T50" fmla="*/ 14 w 35"/>
                  <a:gd name="T51" fmla="*/ 3 h 35"/>
                  <a:gd name="T52" fmla="*/ 14 w 35"/>
                  <a:gd name="T53" fmla="*/ 3 h 35"/>
                  <a:gd name="T54" fmla="*/ 14 w 35"/>
                  <a:gd name="T55" fmla="*/ 2 h 35"/>
                  <a:gd name="T56" fmla="*/ 16 w 35"/>
                  <a:gd name="T57" fmla="*/ 0 h 35"/>
                  <a:gd name="T58" fmla="*/ 17 w 35"/>
                  <a:gd name="T59" fmla="*/ 0 h 35"/>
                  <a:gd name="T60" fmla="*/ 18 w 35"/>
                  <a:gd name="T61" fmla="*/ 0 h 35"/>
                  <a:gd name="T62" fmla="*/ 34 w 35"/>
                  <a:gd name="T63" fmla="*/ 17 h 35"/>
                  <a:gd name="T64" fmla="*/ 35 w 35"/>
                  <a:gd name="T65" fmla="*/ 17 h 35"/>
                  <a:gd name="T66" fmla="*/ 34 w 35"/>
                  <a:gd name="T67" fmla="*/ 18 h 3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35" h="35">
                    <a:moveTo>
                      <a:pt x="21" y="18"/>
                    </a:moveTo>
                    <a:cubicBezTo>
                      <a:pt x="4" y="35"/>
                      <a:pt x="4" y="35"/>
                      <a:pt x="4" y="35"/>
                    </a:cubicBezTo>
                    <a:cubicBezTo>
                      <a:pt x="4" y="35"/>
                      <a:pt x="3" y="35"/>
                      <a:pt x="3" y="35"/>
                    </a:cubicBezTo>
                    <a:cubicBezTo>
                      <a:pt x="3" y="35"/>
                      <a:pt x="3" y="35"/>
                      <a:pt x="2" y="35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3"/>
                      <a:pt x="0" y="33"/>
                      <a:pt x="0" y="32"/>
                    </a:cubicBezTo>
                    <a:cubicBezTo>
                      <a:pt x="0" y="32"/>
                      <a:pt x="0" y="32"/>
                      <a:pt x="1" y="31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7"/>
                      <a:pt x="21" y="17"/>
                      <a:pt x="21" y="17"/>
                    </a:cubicBezTo>
                    <a:cubicBezTo>
                      <a:pt x="21" y="18"/>
                      <a:pt x="21" y="18"/>
                      <a:pt x="21" y="18"/>
                    </a:cubicBezTo>
                    <a:close/>
                    <a:moveTo>
                      <a:pt x="34" y="18"/>
                    </a:moveTo>
                    <a:cubicBezTo>
                      <a:pt x="18" y="35"/>
                      <a:pt x="18" y="35"/>
                      <a:pt x="18" y="35"/>
                    </a:cubicBezTo>
                    <a:cubicBezTo>
                      <a:pt x="18" y="35"/>
                      <a:pt x="17" y="35"/>
                      <a:pt x="17" y="35"/>
                    </a:cubicBezTo>
                    <a:cubicBezTo>
                      <a:pt x="17" y="35"/>
                      <a:pt x="16" y="35"/>
                      <a:pt x="16" y="35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2"/>
                    </a:cubicBezTo>
                    <a:cubicBezTo>
                      <a:pt x="14" y="32"/>
                      <a:pt x="14" y="32"/>
                      <a:pt x="14" y="31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17" y="0"/>
                      <a:pt x="17" y="0"/>
                    </a:cubicBezTo>
                    <a:cubicBezTo>
                      <a:pt x="17" y="0"/>
                      <a:pt x="18" y="0"/>
                      <a:pt x="18" y="0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8"/>
                      <a:pt x="35" y="18"/>
                      <a:pt x="34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3">
                <a:extLst>
                  <a:ext uri="{FF2B5EF4-FFF2-40B4-BE49-F238E27FC236}">
                    <a16:creationId xmlns="" xmlns:a16="http://schemas.microsoft.com/office/drawing/2014/main" id="{E02BB28C-34D7-964B-9B9B-77A54DA470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725" y="3410752"/>
                <a:ext cx="250825" cy="188912"/>
              </a:xfrm>
              <a:custGeom>
                <a:avLst/>
                <a:gdLst>
                  <a:gd name="T0" fmla="*/ 158 w 158"/>
                  <a:gd name="T1" fmla="*/ 119 h 119"/>
                  <a:gd name="T2" fmla="*/ 0 w 158"/>
                  <a:gd name="T3" fmla="*/ 119 h 119"/>
                  <a:gd name="T4" fmla="*/ 0 w 158"/>
                  <a:gd name="T5" fmla="*/ 0 h 119"/>
                  <a:gd name="T6" fmla="*/ 8 w 158"/>
                  <a:gd name="T7" fmla="*/ 0 h 119"/>
                  <a:gd name="T8" fmla="*/ 8 w 158"/>
                  <a:gd name="T9" fmla="*/ 108 h 119"/>
                  <a:gd name="T10" fmla="*/ 158 w 158"/>
                  <a:gd name="T11" fmla="*/ 108 h 119"/>
                  <a:gd name="T12" fmla="*/ 158 w 158"/>
                  <a:gd name="T13" fmla="*/ 119 h 119"/>
                  <a:gd name="T14" fmla="*/ 147 w 158"/>
                  <a:gd name="T15" fmla="*/ 98 h 119"/>
                  <a:gd name="T16" fmla="*/ 19 w 158"/>
                  <a:gd name="T17" fmla="*/ 98 h 119"/>
                  <a:gd name="T18" fmla="*/ 19 w 158"/>
                  <a:gd name="T19" fmla="*/ 54 h 119"/>
                  <a:gd name="T20" fmla="*/ 54 w 158"/>
                  <a:gd name="T21" fmla="*/ 9 h 119"/>
                  <a:gd name="T22" fmla="*/ 97 w 158"/>
                  <a:gd name="T23" fmla="*/ 54 h 119"/>
                  <a:gd name="T24" fmla="*/ 127 w 158"/>
                  <a:gd name="T25" fmla="*/ 28 h 119"/>
                  <a:gd name="T26" fmla="*/ 147 w 158"/>
                  <a:gd name="T27" fmla="*/ 98 h 11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147" y="98"/>
                    </a:moveTo>
                    <a:lnTo>
                      <a:pt x="19" y="98"/>
                    </a:lnTo>
                    <a:lnTo>
                      <a:pt x="19" y="54"/>
                    </a:lnTo>
                    <a:lnTo>
                      <a:pt x="54" y="9"/>
                    </a:lnTo>
                    <a:lnTo>
                      <a:pt x="97" y="54"/>
                    </a:lnTo>
                    <a:lnTo>
                      <a:pt x="127" y="28"/>
                    </a:lnTo>
                    <a:lnTo>
                      <a:pt x="147" y="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7">
                <a:extLst>
                  <a:ext uri="{FF2B5EF4-FFF2-40B4-BE49-F238E27FC236}">
                    <a16:creationId xmlns="" xmlns:a16="http://schemas.microsoft.com/office/drawing/2014/main" id="{66614A16-709E-D041-9E07-99FE6AF92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66681" y="4072348"/>
                <a:ext cx="188913" cy="188912"/>
              </a:xfrm>
              <a:custGeom>
                <a:avLst/>
                <a:gdLst>
                  <a:gd name="T0" fmla="*/ 27 w 55"/>
                  <a:gd name="T1" fmla="*/ 55 h 55"/>
                  <a:gd name="T2" fmla="*/ 0 w 55"/>
                  <a:gd name="T3" fmla="*/ 27 h 55"/>
                  <a:gd name="T4" fmla="*/ 27 w 55"/>
                  <a:gd name="T5" fmla="*/ 0 h 55"/>
                  <a:gd name="T6" fmla="*/ 55 w 55"/>
                  <a:gd name="T7" fmla="*/ 27 h 55"/>
                  <a:gd name="T8" fmla="*/ 27 w 55"/>
                  <a:gd name="T9" fmla="*/ 55 h 55"/>
                  <a:gd name="T10" fmla="*/ 45 w 55"/>
                  <a:gd name="T11" fmla="*/ 26 h 55"/>
                  <a:gd name="T12" fmla="*/ 32 w 55"/>
                  <a:gd name="T13" fmla="*/ 13 h 55"/>
                  <a:gd name="T14" fmla="*/ 29 w 55"/>
                  <a:gd name="T15" fmla="*/ 9 h 55"/>
                  <a:gd name="T16" fmla="*/ 27 w 55"/>
                  <a:gd name="T17" fmla="*/ 9 h 55"/>
                  <a:gd name="T18" fmla="*/ 26 w 55"/>
                  <a:gd name="T19" fmla="*/ 9 h 55"/>
                  <a:gd name="T20" fmla="*/ 22 w 55"/>
                  <a:gd name="T21" fmla="*/ 13 h 55"/>
                  <a:gd name="T22" fmla="*/ 9 w 55"/>
                  <a:gd name="T23" fmla="*/ 26 h 55"/>
                  <a:gd name="T24" fmla="*/ 9 w 55"/>
                  <a:gd name="T25" fmla="*/ 27 h 55"/>
                  <a:gd name="T26" fmla="*/ 9 w 55"/>
                  <a:gd name="T27" fmla="*/ 29 h 55"/>
                  <a:gd name="T28" fmla="*/ 13 w 55"/>
                  <a:gd name="T29" fmla="*/ 32 h 55"/>
                  <a:gd name="T30" fmla="*/ 14 w 55"/>
                  <a:gd name="T31" fmla="*/ 33 h 55"/>
                  <a:gd name="T32" fmla="*/ 16 w 55"/>
                  <a:gd name="T33" fmla="*/ 32 h 55"/>
                  <a:gd name="T34" fmla="*/ 23 w 55"/>
                  <a:gd name="T35" fmla="*/ 25 h 55"/>
                  <a:gd name="T36" fmla="*/ 23 w 55"/>
                  <a:gd name="T37" fmla="*/ 43 h 55"/>
                  <a:gd name="T38" fmla="*/ 25 w 55"/>
                  <a:gd name="T39" fmla="*/ 45 h 55"/>
                  <a:gd name="T40" fmla="*/ 29 w 55"/>
                  <a:gd name="T41" fmla="*/ 45 h 55"/>
                  <a:gd name="T42" fmla="*/ 32 w 55"/>
                  <a:gd name="T43" fmla="*/ 43 h 55"/>
                  <a:gd name="T44" fmla="*/ 32 w 55"/>
                  <a:gd name="T45" fmla="*/ 25 h 55"/>
                  <a:gd name="T46" fmla="*/ 39 w 55"/>
                  <a:gd name="T47" fmla="*/ 32 h 55"/>
                  <a:gd name="T48" fmla="*/ 40 w 55"/>
                  <a:gd name="T49" fmla="*/ 33 h 55"/>
                  <a:gd name="T50" fmla="*/ 42 w 55"/>
                  <a:gd name="T51" fmla="*/ 32 h 55"/>
                  <a:gd name="T52" fmla="*/ 45 w 55"/>
                  <a:gd name="T53" fmla="*/ 29 h 55"/>
                  <a:gd name="T54" fmla="*/ 46 w 55"/>
                  <a:gd name="T55" fmla="*/ 27 h 55"/>
                  <a:gd name="T56" fmla="*/ 45 w 55"/>
                  <a:gd name="T57" fmla="*/ 26 h 55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6"/>
                    </a:moveTo>
                    <a:cubicBezTo>
                      <a:pt x="32" y="13"/>
                      <a:pt x="32" y="13"/>
                      <a:pt x="32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8" y="9"/>
                      <a:pt x="28" y="9"/>
                      <a:pt x="27" y="9"/>
                    </a:cubicBezTo>
                    <a:cubicBezTo>
                      <a:pt x="27" y="9"/>
                      <a:pt x="26" y="9"/>
                      <a:pt x="26" y="9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7"/>
                      <a:pt x="9" y="27"/>
                    </a:cubicBezTo>
                    <a:cubicBezTo>
                      <a:pt x="9" y="28"/>
                      <a:pt x="9" y="28"/>
                      <a:pt x="9" y="29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3" y="32"/>
                      <a:pt x="14" y="33"/>
                      <a:pt x="14" y="33"/>
                    </a:cubicBezTo>
                    <a:cubicBezTo>
                      <a:pt x="15" y="33"/>
                      <a:pt x="15" y="32"/>
                      <a:pt x="16" y="32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3" y="44"/>
                      <a:pt x="24" y="45"/>
                      <a:pt x="25" y="45"/>
                    </a:cubicBezTo>
                    <a:cubicBezTo>
                      <a:pt x="29" y="45"/>
                      <a:pt x="29" y="45"/>
                      <a:pt x="29" y="45"/>
                    </a:cubicBezTo>
                    <a:cubicBezTo>
                      <a:pt x="31" y="45"/>
                      <a:pt x="32" y="44"/>
                      <a:pt x="32" y="43"/>
                    </a:cubicBezTo>
                    <a:cubicBezTo>
                      <a:pt x="32" y="25"/>
                      <a:pt x="32" y="25"/>
                      <a:pt x="32" y="25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39" y="32"/>
                      <a:pt x="40" y="33"/>
                      <a:pt x="40" y="33"/>
                    </a:cubicBezTo>
                    <a:cubicBezTo>
                      <a:pt x="41" y="33"/>
                      <a:pt x="41" y="32"/>
                      <a:pt x="42" y="32"/>
                    </a:cubicBezTo>
                    <a:cubicBezTo>
                      <a:pt x="45" y="29"/>
                      <a:pt x="45" y="29"/>
                      <a:pt x="45" y="29"/>
                    </a:cubicBezTo>
                    <a:cubicBezTo>
                      <a:pt x="45" y="28"/>
                      <a:pt x="46" y="28"/>
                      <a:pt x="46" y="27"/>
                    </a:cubicBezTo>
                    <a:cubicBezTo>
                      <a:pt x="46" y="27"/>
                      <a:pt x="45" y="26"/>
                      <a:pt x="45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="" xmlns:a16="http://schemas.microsoft.com/office/drawing/2014/main" id="{6B48F801-0484-FD4C-8C69-A282D458D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681" y="3744725"/>
                <a:ext cx="188913" cy="182562"/>
              </a:xfrm>
              <a:custGeom>
                <a:avLst/>
                <a:gdLst>
                  <a:gd name="T0" fmla="*/ 54 w 55"/>
                  <a:gd name="T1" fmla="*/ 31 h 53"/>
                  <a:gd name="T2" fmla="*/ 51 w 55"/>
                  <a:gd name="T3" fmla="*/ 34 h 53"/>
                  <a:gd name="T4" fmla="*/ 48 w 55"/>
                  <a:gd name="T5" fmla="*/ 35 h 53"/>
                  <a:gd name="T6" fmla="*/ 45 w 55"/>
                  <a:gd name="T7" fmla="*/ 34 h 53"/>
                  <a:gd name="T8" fmla="*/ 34 w 55"/>
                  <a:gd name="T9" fmla="*/ 23 h 53"/>
                  <a:gd name="T10" fmla="*/ 34 w 55"/>
                  <a:gd name="T11" fmla="*/ 48 h 53"/>
                  <a:gd name="T12" fmla="*/ 30 w 55"/>
                  <a:gd name="T13" fmla="*/ 53 h 53"/>
                  <a:gd name="T14" fmla="*/ 25 w 55"/>
                  <a:gd name="T15" fmla="*/ 53 h 53"/>
                  <a:gd name="T16" fmla="*/ 21 w 55"/>
                  <a:gd name="T17" fmla="*/ 48 h 53"/>
                  <a:gd name="T18" fmla="*/ 21 w 55"/>
                  <a:gd name="T19" fmla="*/ 23 h 53"/>
                  <a:gd name="T20" fmla="*/ 10 w 55"/>
                  <a:gd name="T21" fmla="*/ 34 h 53"/>
                  <a:gd name="T22" fmla="*/ 7 w 55"/>
                  <a:gd name="T23" fmla="*/ 35 h 53"/>
                  <a:gd name="T24" fmla="*/ 4 w 55"/>
                  <a:gd name="T25" fmla="*/ 34 h 53"/>
                  <a:gd name="T26" fmla="*/ 1 w 55"/>
                  <a:gd name="T27" fmla="*/ 31 h 53"/>
                  <a:gd name="T28" fmla="*/ 0 w 55"/>
                  <a:gd name="T29" fmla="*/ 28 h 53"/>
                  <a:gd name="T30" fmla="*/ 1 w 55"/>
                  <a:gd name="T31" fmla="*/ 25 h 53"/>
                  <a:gd name="T32" fmla="*/ 24 w 55"/>
                  <a:gd name="T33" fmla="*/ 1 h 53"/>
                  <a:gd name="T34" fmla="*/ 27 w 55"/>
                  <a:gd name="T35" fmla="*/ 0 h 53"/>
                  <a:gd name="T36" fmla="*/ 31 w 55"/>
                  <a:gd name="T37" fmla="*/ 1 h 53"/>
                  <a:gd name="T38" fmla="*/ 54 w 55"/>
                  <a:gd name="T39" fmla="*/ 25 h 53"/>
                  <a:gd name="T40" fmla="*/ 55 w 55"/>
                  <a:gd name="T41" fmla="*/ 28 h 53"/>
                  <a:gd name="T42" fmla="*/ 54 w 55"/>
                  <a:gd name="T43" fmla="*/ 31 h 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3">
                    <a:moveTo>
                      <a:pt x="54" y="31"/>
                    </a:moveTo>
                    <a:cubicBezTo>
                      <a:pt x="51" y="34"/>
                      <a:pt x="51" y="34"/>
                      <a:pt x="51" y="34"/>
                    </a:cubicBezTo>
                    <a:cubicBezTo>
                      <a:pt x="50" y="35"/>
                      <a:pt x="49" y="35"/>
                      <a:pt x="48" y="35"/>
                    </a:cubicBezTo>
                    <a:cubicBezTo>
                      <a:pt x="47" y="35"/>
                      <a:pt x="46" y="35"/>
                      <a:pt x="45" y="34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48"/>
                      <a:pt x="34" y="48"/>
                      <a:pt x="34" y="48"/>
                    </a:cubicBezTo>
                    <a:cubicBezTo>
                      <a:pt x="34" y="51"/>
                      <a:pt x="32" y="53"/>
                      <a:pt x="30" y="53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3"/>
                      <a:pt x="21" y="51"/>
                      <a:pt x="21" y="48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10" y="34"/>
                      <a:pt x="10" y="34"/>
                      <a:pt x="10" y="34"/>
                    </a:cubicBezTo>
                    <a:cubicBezTo>
                      <a:pt x="9" y="35"/>
                      <a:pt x="8" y="35"/>
                      <a:pt x="7" y="35"/>
                    </a:cubicBezTo>
                    <a:cubicBezTo>
                      <a:pt x="6" y="35"/>
                      <a:pt x="5" y="35"/>
                      <a:pt x="4" y="34"/>
                    </a:cubicBezTo>
                    <a:cubicBezTo>
                      <a:pt x="1" y="31"/>
                      <a:pt x="1" y="31"/>
                      <a:pt x="1" y="31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27"/>
                      <a:pt x="0" y="25"/>
                      <a:pt x="1" y="25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5" y="0"/>
                      <a:pt x="26" y="0"/>
                      <a:pt x="27" y="0"/>
                    </a:cubicBezTo>
                    <a:cubicBezTo>
                      <a:pt x="29" y="0"/>
                      <a:pt x="30" y="0"/>
                      <a:pt x="31" y="1"/>
                    </a:cubicBezTo>
                    <a:cubicBezTo>
                      <a:pt x="54" y="25"/>
                      <a:pt x="54" y="25"/>
                      <a:pt x="54" y="25"/>
                    </a:cubicBezTo>
                    <a:cubicBezTo>
                      <a:pt x="55" y="25"/>
                      <a:pt x="55" y="27"/>
                      <a:pt x="55" y="28"/>
                    </a:cubicBezTo>
                    <a:cubicBezTo>
                      <a:pt x="55" y="29"/>
                      <a:pt x="55" y="30"/>
                      <a:pt x="54" y="3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1">
                <a:extLst>
                  <a:ext uri="{FF2B5EF4-FFF2-40B4-BE49-F238E27FC236}">
                    <a16:creationId xmlns="" xmlns:a16="http://schemas.microsoft.com/office/drawing/2014/main" id="{0CE57D2C-21D3-4140-AA79-4D271ABF0F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51600" y="4740291"/>
                <a:ext cx="219075" cy="188913"/>
              </a:xfrm>
              <a:custGeom>
                <a:avLst/>
                <a:gdLst>
                  <a:gd name="T0" fmla="*/ 64 w 64"/>
                  <a:gd name="T1" fmla="*/ 28 h 55"/>
                  <a:gd name="T2" fmla="*/ 0 w 64"/>
                  <a:gd name="T3" fmla="*/ 28 h 55"/>
                  <a:gd name="T4" fmla="*/ 0 w 64"/>
                  <a:gd name="T5" fmla="*/ 15 h 55"/>
                  <a:gd name="T6" fmla="*/ 5 w 64"/>
                  <a:gd name="T7" fmla="*/ 9 h 55"/>
                  <a:gd name="T8" fmla="*/ 18 w 64"/>
                  <a:gd name="T9" fmla="*/ 9 h 55"/>
                  <a:gd name="T10" fmla="*/ 18 w 64"/>
                  <a:gd name="T11" fmla="*/ 3 h 55"/>
                  <a:gd name="T12" fmla="*/ 21 w 64"/>
                  <a:gd name="T13" fmla="*/ 0 h 55"/>
                  <a:gd name="T14" fmla="*/ 42 w 64"/>
                  <a:gd name="T15" fmla="*/ 0 h 55"/>
                  <a:gd name="T16" fmla="*/ 45 w 64"/>
                  <a:gd name="T17" fmla="*/ 3 h 55"/>
                  <a:gd name="T18" fmla="*/ 45 w 64"/>
                  <a:gd name="T19" fmla="*/ 9 h 55"/>
                  <a:gd name="T20" fmla="*/ 58 w 64"/>
                  <a:gd name="T21" fmla="*/ 9 h 55"/>
                  <a:gd name="T22" fmla="*/ 64 w 64"/>
                  <a:gd name="T23" fmla="*/ 15 h 55"/>
                  <a:gd name="T24" fmla="*/ 64 w 64"/>
                  <a:gd name="T25" fmla="*/ 28 h 55"/>
                  <a:gd name="T26" fmla="*/ 64 w 64"/>
                  <a:gd name="T27" fmla="*/ 49 h 55"/>
                  <a:gd name="T28" fmla="*/ 58 w 64"/>
                  <a:gd name="T29" fmla="*/ 55 h 55"/>
                  <a:gd name="T30" fmla="*/ 5 w 64"/>
                  <a:gd name="T31" fmla="*/ 55 h 55"/>
                  <a:gd name="T32" fmla="*/ 0 w 64"/>
                  <a:gd name="T33" fmla="*/ 49 h 55"/>
                  <a:gd name="T34" fmla="*/ 0 w 64"/>
                  <a:gd name="T35" fmla="*/ 32 h 55"/>
                  <a:gd name="T36" fmla="*/ 24 w 64"/>
                  <a:gd name="T37" fmla="*/ 32 h 55"/>
                  <a:gd name="T38" fmla="*/ 24 w 64"/>
                  <a:gd name="T39" fmla="*/ 37 h 55"/>
                  <a:gd name="T40" fmla="*/ 26 w 64"/>
                  <a:gd name="T41" fmla="*/ 40 h 55"/>
                  <a:gd name="T42" fmla="*/ 37 w 64"/>
                  <a:gd name="T43" fmla="*/ 40 h 55"/>
                  <a:gd name="T44" fmla="*/ 40 w 64"/>
                  <a:gd name="T45" fmla="*/ 37 h 55"/>
                  <a:gd name="T46" fmla="*/ 40 w 64"/>
                  <a:gd name="T47" fmla="*/ 32 h 55"/>
                  <a:gd name="T48" fmla="*/ 64 w 64"/>
                  <a:gd name="T49" fmla="*/ 32 h 55"/>
                  <a:gd name="T50" fmla="*/ 64 w 64"/>
                  <a:gd name="T51" fmla="*/ 49 h 55"/>
                  <a:gd name="T52" fmla="*/ 41 w 64"/>
                  <a:gd name="T53" fmla="*/ 9 h 55"/>
                  <a:gd name="T54" fmla="*/ 41 w 64"/>
                  <a:gd name="T55" fmla="*/ 4 h 55"/>
                  <a:gd name="T56" fmla="*/ 23 w 64"/>
                  <a:gd name="T57" fmla="*/ 4 h 55"/>
                  <a:gd name="T58" fmla="*/ 23 w 64"/>
                  <a:gd name="T59" fmla="*/ 9 h 55"/>
                  <a:gd name="T60" fmla="*/ 41 w 64"/>
                  <a:gd name="T61" fmla="*/ 9 h 55"/>
                  <a:gd name="T62" fmla="*/ 36 w 64"/>
                  <a:gd name="T63" fmla="*/ 36 h 55"/>
                  <a:gd name="T64" fmla="*/ 27 w 64"/>
                  <a:gd name="T65" fmla="*/ 36 h 55"/>
                  <a:gd name="T66" fmla="*/ 27 w 64"/>
                  <a:gd name="T67" fmla="*/ 32 h 55"/>
                  <a:gd name="T68" fmla="*/ 36 w 64"/>
                  <a:gd name="T69" fmla="*/ 32 h 55"/>
                  <a:gd name="T70" fmla="*/ 36 w 64"/>
                  <a:gd name="T71" fmla="*/ 36 h 55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4" h="55">
                    <a:moveTo>
                      <a:pt x="64" y="28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1"/>
                      <a:pt x="2" y="9"/>
                      <a:pt x="5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1"/>
                      <a:pt x="20" y="0"/>
                      <a:pt x="21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44" y="0"/>
                      <a:pt x="45" y="1"/>
                      <a:pt x="45" y="3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61" y="9"/>
                      <a:pt x="64" y="11"/>
                      <a:pt x="64" y="15"/>
                    </a:cubicBezTo>
                    <a:lnTo>
                      <a:pt x="64" y="28"/>
                    </a:lnTo>
                    <a:close/>
                    <a:moveTo>
                      <a:pt x="64" y="49"/>
                    </a:moveTo>
                    <a:cubicBezTo>
                      <a:pt x="64" y="52"/>
                      <a:pt x="61" y="55"/>
                      <a:pt x="58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2" y="55"/>
                      <a:pt x="0" y="52"/>
                      <a:pt x="0" y="49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37"/>
                      <a:pt x="24" y="37"/>
                      <a:pt x="24" y="37"/>
                    </a:cubicBezTo>
                    <a:cubicBezTo>
                      <a:pt x="24" y="39"/>
                      <a:pt x="25" y="40"/>
                      <a:pt x="26" y="40"/>
                    </a:cubicBezTo>
                    <a:cubicBezTo>
                      <a:pt x="37" y="40"/>
                      <a:pt x="37" y="40"/>
                      <a:pt x="37" y="40"/>
                    </a:cubicBezTo>
                    <a:cubicBezTo>
                      <a:pt x="39" y="40"/>
                      <a:pt x="40" y="39"/>
                      <a:pt x="40" y="37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64" y="32"/>
                      <a:pt x="64" y="32"/>
                      <a:pt x="64" y="32"/>
                    </a:cubicBezTo>
                    <a:lnTo>
                      <a:pt x="64" y="49"/>
                    </a:lnTo>
                    <a:close/>
                    <a:moveTo>
                      <a:pt x="41" y="9"/>
                    </a:moveTo>
                    <a:cubicBezTo>
                      <a:pt x="41" y="4"/>
                      <a:pt x="41" y="4"/>
                      <a:pt x="41" y="4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9"/>
                      <a:pt x="23" y="9"/>
                      <a:pt x="23" y="9"/>
                    </a:cubicBezTo>
                    <a:lnTo>
                      <a:pt x="41" y="9"/>
                    </a:lnTo>
                    <a:close/>
                    <a:moveTo>
                      <a:pt x="36" y="36"/>
                    </a:move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2"/>
                      <a:pt x="27" y="32"/>
                      <a:pt x="27" y="32"/>
                    </a:cubicBezTo>
                    <a:cubicBezTo>
                      <a:pt x="36" y="32"/>
                      <a:pt x="36" y="32"/>
                      <a:pt x="36" y="32"/>
                    </a:cubicBezTo>
                    <a:lnTo>
                      <a:pt x="36" y="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41">
                <a:extLst>
                  <a:ext uri="{FF2B5EF4-FFF2-40B4-BE49-F238E27FC236}">
                    <a16:creationId xmlns="" xmlns:a16="http://schemas.microsoft.com/office/drawing/2014/main" id="{DA035EB5-54D3-A24F-AFC2-0529DE8CFC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66681" y="4406321"/>
                <a:ext cx="188912" cy="188912"/>
              </a:xfrm>
              <a:custGeom>
                <a:avLst/>
                <a:gdLst>
                  <a:gd name="T0" fmla="*/ 55 w 55"/>
                  <a:gd name="T1" fmla="*/ 45 h 55"/>
                  <a:gd name="T2" fmla="*/ 44 w 55"/>
                  <a:gd name="T3" fmla="*/ 55 h 55"/>
                  <a:gd name="T4" fmla="*/ 10 w 55"/>
                  <a:gd name="T5" fmla="*/ 55 h 55"/>
                  <a:gd name="T6" fmla="*/ 0 w 55"/>
                  <a:gd name="T7" fmla="*/ 45 h 55"/>
                  <a:gd name="T8" fmla="*/ 0 w 55"/>
                  <a:gd name="T9" fmla="*/ 11 h 55"/>
                  <a:gd name="T10" fmla="*/ 10 w 55"/>
                  <a:gd name="T11" fmla="*/ 0 h 55"/>
                  <a:gd name="T12" fmla="*/ 44 w 55"/>
                  <a:gd name="T13" fmla="*/ 0 h 55"/>
                  <a:gd name="T14" fmla="*/ 55 w 55"/>
                  <a:gd name="T15" fmla="*/ 11 h 55"/>
                  <a:gd name="T16" fmla="*/ 55 w 55"/>
                  <a:gd name="T17" fmla="*/ 45 h 55"/>
                  <a:gd name="T18" fmla="*/ 45 w 55"/>
                  <a:gd name="T19" fmla="*/ 11 h 55"/>
                  <a:gd name="T20" fmla="*/ 44 w 55"/>
                  <a:gd name="T21" fmla="*/ 9 h 55"/>
                  <a:gd name="T22" fmla="*/ 10 w 55"/>
                  <a:gd name="T23" fmla="*/ 9 h 55"/>
                  <a:gd name="T24" fmla="*/ 9 w 55"/>
                  <a:gd name="T25" fmla="*/ 11 h 55"/>
                  <a:gd name="T26" fmla="*/ 9 w 55"/>
                  <a:gd name="T27" fmla="*/ 45 h 55"/>
                  <a:gd name="T28" fmla="*/ 10 w 55"/>
                  <a:gd name="T29" fmla="*/ 46 h 55"/>
                  <a:gd name="T30" fmla="*/ 44 w 55"/>
                  <a:gd name="T31" fmla="*/ 46 h 55"/>
                  <a:gd name="T32" fmla="*/ 45 w 55"/>
                  <a:gd name="T33" fmla="*/ 45 h 55"/>
                  <a:gd name="T34" fmla="*/ 45 w 55"/>
                  <a:gd name="T35" fmla="*/ 11 h 55"/>
                  <a:gd name="T36" fmla="*/ 38 w 55"/>
                  <a:gd name="T37" fmla="*/ 30 h 55"/>
                  <a:gd name="T38" fmla="*/ 22 w 55"/>
                  <a:gd name="T39" fmla="*/ 41 h 55"/>
                  <a:gd name="T40" fmla="*/ 19 w 55"/>
                  <a:gd name="T41" fmla="*/ 41 h 55"/>
                  <a:gd name="T42" fmla="*/ 18 w 55"/>
                  <a:gd name="T43" fmla="*/ 39 h 55"/>
                  <a:gd name="T44" fmla="*/ 18 w 55"/>
                  <a:gd name="T45" fmla="*/ 16 h 55"/>
                  <a:gd name="T46" fmla="*/ 19 w 55"/>
                  <a:gd name="T47" fmla="*/ 14 h 55"/>
                  <a:gd name="T48" fmla="*/ 22 w 55"/>
                  <a:gd name="T49" fmla="*/ 14 h 55"/>
                  <a:gd name="T50" fmla="*/ 38 w 55"/>
                  <a:gd name="T51" fmla="*/ 26 h 55"/>
                  <a:gd name="T52" fmla="*/ 39 w 55"/>
                  <a:gd name="T53" fmla="*/ 28 h 55"/>
                  <a:gd name="T54" fmla="*/ 38 w 55"/>
                  <a:gd name="T55" fmla="*/ 30 h 55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55" h="55">
                    <a:moveTo>
                      <a:pt x="55" y="45"/>
                    </a:moveTo>
                    <a:cubicBezTo>
                      <a:pt x="55" y="51"/>
                      <a:pt x="50" y="55"/>
                      <a:pt x="44" y="55"/>
                    </a:cubicBezTo>
                    <a:cubicBezTo>
                      <a:pt x="10" y="55"/>
                      <a:pt x="10" y="55"/>
                      <a:pt x="10" y="55"/>
                    </a:cubicBezTo>
                    <a:cubicBezTo>
                      <a:pt x="4" y="55"/>
                      <a:pt x="0" y="51"/>
                      <a:pt x="0" y="45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0" y="0"/>
                      <a:pt x="55" y="5"/>
                      <a:pt x="55" y="11"/>
                    </a:cubicBezTo>
                    <a:lnTo>
                      <a:pt x="55" y="45"/>
                    </a:lnTo>
                    <a:close/>
                    <a:moveTo>
                      <a:pt x="45" y="11"/>
                    </a:moveTo>
                    <a:cubicBezTo>
                      <a:pt x="45" y="10"/>
                      <a:pt x="45" y="9"/>
                      <a:pt x="44" y="9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" y="9"/>
                      <a:pt x="9" y="10"/>
                      <a:pt x="9" y="11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6"/>
                      <a:pt x="9" y="46"/>
                      <a:pt x="10" y="46"/>
                    </a:cubicBezTo>
                    <a:cubicBezTo>
                      <a:pt x="44" y="46"/>
                      <a:pt x="44" y="46"/>
                      <a:pt x="44" y="46"/>
                    </a:cubicBezTo>
                    <a:cubicBezTo>
                      <a:pt x="45" y="46"/>
                      <a:pt x="45" y="46"/>
                      <a:pt x="45" y="45"/>
                    </a:cubicBezTo>
                    <a:lnTo>
                      <a:pt x="45" y="11"/>
                    </a:lnTo>
                    <a:close/>
                    <a:moveTo>
                      <a:pt x="38" y="30"/>
                    </a:moveTo>
                    <a:cubicBezTo>
                      <a:pt x="22" y="41"/>
                      <a:pt x="22" y="41"/>
                      <a:pt x="22" y="41"/>
                    </a:cubicBezTo>
                    <a:cubicBezTo>
                      <a:pt x="21" y="42"/>
                      <a:pt x="20" y="42"/>
                      <a:pt x="19" y="41"/>
                    </a:cubicBezTo>
                    <a:cubicBezTo>
                      <a:pt x="19" y="41"/>
                      <a:pt x="18" y="40"/>
                      <a:pt x="18" y="39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8" y="15"/>
                      <a:pt x="19" y="15"/>
                      <a:pt x="19" y="14"/>
                    </a:cubicBezTo>
                    <a:cubicBezTo>
                      <a:pt x="20" y="14"/>
                      <a:pt x="21" y="14"/>
                      <a:pt x="22" y="14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8" y="26"/>
                      <a:pt x="39" y="27"/>
                      <a:pt x="39" y="28"/>
                    </a:cubicBezTo>
                    <a:cubicBezTo>
                      <a:pt x="39" y="28"/>
                      <a:pt x="38" y="29"/>
                      <a:pt x="38" y="3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1">
                <a:extLst>
                  <a:ext uri="{FF2B5EF4-FFF2-40B4-BE49-F238E27FC236}">
                    <a16:creationId xmlns="" xmlns:a16="http://schemas.microsoft.com/office/drawing/2014/main" id="{86705096-4E21-5340-AC35-9A158680DF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66681" y="2143122"/>
                <a:ext cx="188913" cy="188912"/>
              </a:xfrm>
              <a:custGeom>
                <a:avLst/>
                <a:gdLst>
                  <a:gd name="T0" fmla="*/ 55 w 55"/>
                  <a:gd name="T1" fmla="*/ 28 h 55"/>
                  <a:gd name="T2" fmla="*/ 27 w 55"/>
                  <a:gd name="T3" fmla="*/ 55 h 55"/>
                  <a:gd name="T4" fmla="*/ 0 w 55"/>
                  <a:gd name="T5" fmla="*/ 28 h 55"/>
                  <a:gd name="T6" fmla="*/ 27 w 55"/>
                  <a:gd name="T7" fmla="*/ 0 h 55"/>
                  <a:gd name="T8" fmla="*/ 55 w 55"/>
                  <a:gd name="T9" fmla="*/ 28 h 55"/>
                  <a:gd name="T10" fmla="*/ 42 w 55"/>
                  <a:gd name="T11" fmla="*/ 28 h 55"/>
                  <a:gd name="T12" fmla="*/ 41 w 55"/>
                  <a:gd name="T13" fmla="*/ 26 h 55"/>
                  <a:gd name="T14" fmla="*/ 21 w 55"/>
                  <a:gd name="T15" fmla="*/ 14 h 55"/>
                  <a:gd name="T16" fmla="*/ 19 w 55"/>
                  <a:gd name="T17" fmla="*/ 14 h 55"/>
                  <a:gd name="T18" fmla="*/ 18 w 55"/>
                  <a:gd name="T19" fmla="*/ 16 h 55"/>
                  <a:gd name="T20" fmla="*/ 18 w 55"/>
                  <a:gd name="T21" fmla="*/ 39 h 55"/>
                  <a:gd name="T22" fmla="*/ 19 w 55"/>
                  <a:gd name="T23" fmla="*/ 41 h 55"/>
                  <a:gd name="T24" fmla="*/ 20 w 55"/>
                  <a:gd name="T25" fmla="*/ 41 h 55"/>
                  <a:gd name="T26" fmla="*/ 21 w 55"/>
                  <a:gd name="T27" fmla="*/ 41 h 55"/>
                  <a:gd name="T28" fmla="*/ 41 w 55"/>
                  <a:gd name="T29" fmla="*/ 30 h 55"/>
                  <a:gd name="T30" fmla="*/ 42 w 55"/>
                  <a:gd name="T31" fmla="*/ 28 h 55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55" h="55">
                    <a:moveTo>
                      <a:pt x="55" y="28"/>
                    </a:moveTo>
                    <a:cubicBezTo>
                      <a:pt x="55" y="43"/>
                      <a:pt x="42" y="55"/>
                      <a:pt x="27" y="55"/>
                    </a:cubicBezTo>
                    <a:cubicBezTo>
                      <a:pt x="12" y="55"/>
                      <a:pt x="0" y="43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close/>
                    <a:moveTo>
                      <a:pt x="42" y="28"/>
                    </a:moveTo>
                    <a:cubicBezTo>
                      <a:pt x="42" y="27"/>
                      <a:pt x="42" y="26"/>
                      <a:pt x="41" y="26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1" y="14"/>
                      <a:pt x="20" y="14"/>
                      <a:pt x="19" y="14"/>
                    </a:cubicBezTo>
                    <a:cubicBezTo>
                      <a:pt x="18" y="15"/>
                      <a:pt x="18" y="16"/>
                      <a:pt x="18" y="16"/>
                    </a:cubicBezTo>
                    <a:cubicBezTo>
                      <a:pt x="18" y="39"/>
                      <a:pt x="18" y="39"/>
                      <a:pt x="18" y="39"/>
                    </a:cubicBezTo>
                    <a:cubicBezTo>
                      <a:pt x="18" y="40"/>
                      <a:pt x="18" y="41"/>
                      <a:pt x="19" y="41"/>
                    </a:cubicBezTo>
                    <a:cubicBezTo>
                      <a:pt x="20" y="41"/>
                      <a:pt x="20" y="41"/>
                      <a:pt x="20" y="41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2" y="29"/>
                      <a:pt x="42" y="29"/>
                      <a:pt x="42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32">
                <a:extLst>
                  <a:ext uri="{FF2B5EF4-FFF2-40B4-BE49-F238E27FC236}">
                    <a16:creationId xmlns="" xmlns:a16="http://schemas.microsoft.com/office/drawing/2014/main" id="{E46D4C1F-92B5-FA48-90FF-6792706F95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66681" y="2477095"/>
                <a:ext cx="188913" cy="188912"/>
              </a:xfrm>
              <a:custGeom>
                <a:avLst/>
                <a:gdLst>
                  <a:gd name="T0" fmla="*/ 27 w 55"/>
                  <a:gd name="T1" fmla="*/ 55 h 55"/>
                  <a:gd name="T2" fmla="*/ 0 w 55"/>
                  <a:gd name="T3" fmla="*/ 28 h 55"/>
                  <a:gd name="T4" fmla="*/ 27 w 55"/>
                  <a:gd name="T5" fmla="*/ 0 h 55"/>
                  <a:gd name="T6" fmla="*/ 55 w 55"/>
                  <a:gd name="T7" fmla="*/ 28 h 55"/>
                  <a:gd name="T8" fmla="*/ 27 w 55"/>
                  <a:gd name="T9" fmla="*/ 55 h 55"/>
                  <a:gd name="T10" fmla="*/ 43 w 55"/>
                  <a:gd name="T11" fmla="*/ 25 h 55"/>
                  <a:gd name="T12" fmla="*/ 41 w 55"/>
                  <a:gd name="T13" fmla="*/ 23 h 55"/>
                  <a:gd name="T14" fmla="*/ 32 w 55"/>
                  <a:gd name="T15" fmla="*/ 23 h 55"/>
                  <a:gd name="T16" fmla="*/ 32 w 55"/>
                  <a:gd name="T17" fmla="*/ 14 h 55"/>
                  <a:gd name="T18" fmla="*/ 29 w 55"/>
                  <a:gd name="T19" fmla="*/ 12 h 55"/>
                  <a:gd name="T20" fmla="*/ 25 w 55"/>
                  <a:gd name="T21" fmla="*/ 12 h 55"/>
                  <a:gd name="T22" fmla="*/ 23 w 55"/>
                  <a:gd name="T23" fmla="*/ 14 h 55"/>
                  <a:gd name="T24" fmla="*/ 23 w 55"/>
                  <a:gd name="T25" fmla="*/ 23 h 55"/>
                  <a:gd name="T26" fmla="*/ 13 w 55"/>
                  <a:gd name="T27" fmla="*/ 23 h 55"/>
                  <a:gd name="T28" fmla="*/ 11 w 55"/>
                  <a:gd name="T29" fmla="*/ 25 h 55"/>
                  <a:gd name="T30" fmla="*/ 11 w 55"/>
                  <a:gd name="T31" fmla="*/ 30 h 55"/>
                  <a:gd name="T32" fmla="*/ 13 w 55"/>
                  <a:gd name="T33" fmla="*/ 32 h 55"/>
                  <a:gd name="T34" fmla="*/ 23 w 55"/>
                  <a:gd name="T35" fmla="*/ 32 h 55"/>
                  <a:gd name="T36" fmla="*/ 23 w 55"/>
                  <a:gd name="T37" fmla="*/ 41 h 55"/>
                  <a:gd name="T38" fmla="*/ 25 w 55"/>
                  <a:gd name="T39" fmla="*/ 44 h 55"/>
                  <a:gd name="T40" fmla="*/ 29 w 55"/>
                  <a:gd name="T41" fmla="*/ 44 h 55"/>
                  <a:gd name="T42" fmla="*/ 32 w 55"/>
                  <a:gd name="T43" fmla="*/ 41 h 55"/>
                  <a:gd name="T44" fmla="*/ 32 w 55"/>
                  <a:gd name="T45" fmla="*/ 32 h 55"/>
                  <a:gd name="T46" fmla="*/ 41 w 55"/>
                  <a:gd name="T47" fmla="*/ 32 h 55"/>
                  <a:gd name="T48" fmla="*/ 43 w 55"/>
                  <a:gd name="T49" fmla="*/ 30 h 55"/>
                  <a:gd name="T50" fmla="*/ 43 w 55"/>
                  <a:gd name="T51" fmla="*/ 25 h 5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3"/>
                      <a:pt x="0" y="28"/>
                    </a:cubicBez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cubicBezTo>
                      <a:pt x="55" y="43"/>
                      <a:pt x="42" y="55"/>
                      <a:pt x="27" y="55"/>
                    </a:cubicBezTo>
                    <a:close/>
                    <a:moveTo>
                      <a:pt x="43" y="25"/>
                    </a:moveTo>
                    <a:cubicBezTo>
                      <a:pt x="43" y="24"/>
                      <a:pt x="42" y="23"/>
                      <a:pt x="41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2" y="13"/>
                      <a:pt x="31" y="12"/>
                      <a:pt x="29" y="12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4" y="12"/>
                      <a:pt x="23" y="13"/>
                      <a:pt x="23" y="14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3"/>
                      <a:pt x="11" y="24"/>
                      <a:pt x="11" y="25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1"/>
                      <a:pt x="12" y="32"/>
                      <a:pt x="13" y="32"/>
                    </a:cubicBezTo>
                    <a:cubicBezTo>
                      <a:pt x="23" y="32"/>
                      <a:pt x="23" y="32"/>
                      <a:pt x="23" y="32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3"/>
                      <a:pt x="24" y="44"/>
                      <a:pt x="25" y="44"/>
                    </a:cubicBezTo>
                    <a:cubicBezTo>
                      <a:pt x="29" y="44"/>
                      <a:pt x="29" y="44"/>
                      <a:pt x="29" y="44"/>
                    </a:cubicBezTo>
                    <a:cubicBezTo>
                      <a:pt x="31" y="44"/>
                      <a:pt x="32" y="43"/>
                      <a:pt x="32" y="41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41" y="32"/>
                      <a:pt x="41" y="32"/>
                      <a:pt x="41" y="32"/>
                    </a:cubicBezTo>
                    <a:cubicBezTo>
                      <a:pt x="42" y="32"/>
                      <a:pt x="43" y="31"/>
                      <a:pt x="43" y="30"/>
                    </a:cubicBezTo>
                    <a:lnTo>
                      <a:pt x="43" y="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群組 73"/>
            <p:cNvGrpSpPr/>
            <p:nvPr/>
          </p:nvGrpSpPr>
          <p:grpSpPr>
            <a:xfrm>
              <a:off x="5872173" y="1428742"/>
              <a:ext cx="233362" cy="2786082"/>
              <a:chOff x="5857884" y="2143122"/>
              <a:chExt cx="233362" cy="2786082"/>
            </a:xfrm>
            <a:grpFill/>
          </p:grpSpPr>
          <p:sp>
            <p:nvSpPr>
              <p:cNvPr id="54" name="Freeform 23">
                <a:extLst>
                  <a:ext uri="{FF2B5EF4-FFF2-40B4-BE49-F238E27FC236}">
                    <a16:creationId xmlns="" xmlns:a16="http://schemas.microsoft.com/office/drawing/2014/main" id="{0C686745-E5F5-1544-B584-72BC19872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57884" y="2143122"/>
                <a:ext cx="233362" cy="220663"/>
              </a:xfrm>
              <a:custGeom>
                <a:avLst/>
                <a:gdLst>
                  <a:gd name="T0" fmla="*/ 68 w 68"/>
                  <a:gd name="T1" fmla="*/ 14 h 64"/>
                  <a:gd name="T2" fmla="*/ 68 w 68"/>
                  <a:gd name="T3" fmla="*/ 18 h 64"/>
                  <a:gd name="T4" fmla="*/ 64 w 68"/>
                  <a:gd name="T5" fmla="*/ 18 h 64"/>
                  <a:gd name="T6" fmla="*/ 61 w 68"/>
                  <a:gd name="T7" fmla="*/ 21 h 64"/>
                  <a:gd name="T8" fmla="*/ 7 w 68"/>
                  <a:gd name="T9" fmla="*/ 21 h 64"/>
                  <a:gd name="T10" fmla="*/ 4 w 68"/>
                  <a:gd name="T11" fmla="*/ 18 h 64"/>
                  <a:gd name="T12" fmla="*/ 0 w 68"/>
                  <a:gd name="T13" fmla="*/ 18 h 64"/>
                  <a:gd name="T14" fmla="*/ 0 w 68"/>
                  <a:gd name="T15" fmla="*/ 14 h 64"/>
                  <a:gd name="T16" fmla="*/ 34 w 68"/>
                  <a:gd name="T17" fmla="*/ 0 h 64"/>
                  <a:gd name="T18" fmla="*/ 68 w 68"/>
                  <a:gd name="T19" fmla="*/ 14 h 64"/>
                  <a:gd name="T20" fmla="*/ 68 w 68"/>
                  <a:gd name="T21" fmla="*/ 60 h 64"/>
                  <a:gd name="T22" fmla="*/ 68 w 68"/>
                  <a:gd name="T23" fmla="*/ 64 h 64"/>
                  <a:gd name="T24" fmla="*/ 0 w 68"/>
                  <a:gd name="T25" fmla="*/ 64 h 64"/>
                  <a:gd name="T26" fmla="*/ 0 w 68"/>
                  <a:gd name="T27" fmla="*/ 60 h 64"/>
                  <a:gd name="T28" fmla="*/ 2 w 68"/>
                  <a:gd name="T29" fmla="*/ 57 h 64"/>
                  <a:gd name="T30" fmla="*/ 66 w 68"/>
                  <a:gd name="T31" fmla="*/ 57 h 64"/>
                  <a:gd name="T32" fmla="*/ 68 w 68"/>
                  <a:gd name="T33" fmla="*/ 60 h 64"/>
                  <a:gd name="T34" fmla="*/ 18 w 68"/>
                  <a:gd name="T35" fmla="*/ 23 h 64"/>
                  <a:gd name="T36" fmla="*/ 18 w 68"/>
                  <a:gd name="T37" fmla="*/ 50 h 64"/>
                  <a:gd name="T38" fmla="*/ 23 w 68"/>
                  <a:gd name="T39" fmla="*/ 50 h 64"/>
                  <a:gd name="T40" fmla="*/ 23 w 68"/>
                  <a:gd name="T41" fmla="*/ 23 h 64"/>
                  <a:gd name="T42" fmla="*/ 32 w 68"/>
                  <a:gd name="T43" fmla="*/ 23 h 64"/>
                  <a:gd name="T44" fmla="*/ 32 w 68"/>
                  <a:gd name="T45" fmla="*/ 50 h 64"/>
                  <a:gd name="T46" fmla="*/ 36 w 68"/>
                  <a:gd name="T47" fmla="*/ 50 h 64"/>
                  <a:gd name="T48" fmla="*/ 36 w 68"/>
                  <a:gd name="T49" fmla="*/ 23 h 64"/>
                  <a:gd name="T50" fmla="*/ 45 w 68"/>
                  <a:gd name="T51" fmla="*/ 23 h 64"/>
                  <a:gd name="T52" fmla="*/ 45 w 68"/>
                  <a:gd name="T53" fmla="*/ 50 h 64"/>
                  <a:gd name="T54" fmla="*/ 50 w 68"/>
                  <a:gd name="T55" fmla="*/ 50 h 64"/>
                  <a:gd name="T56" fmla="*/ 50 w 68"/>
                  <a:gd name="T57" fmla="*/ 23 h 64"/>
                  <a:gd name="T58" fmla="*/ 59 w 68"/>
                  <a:gd name="T59" fmla="*/ 23 h 64"/>
                  <a:gd name="T60" fmla="*/ 59 w 68"/>
                  <a:gd name="T61" fmla="*/ 50 h 64"/>
                  <a:gd name="T62" fmla="*/ 61 w 68"/>
                  <a:gd name="T63" fmla="*/ 50 h 64"/>
                  <a:gd name="T64" fmla="*/ 64 w 68"/>
                  <a:gd name="T65" fmla="*/ 53 h 64"/>
                  <a:gd name="T66" fmla="*/ 64 w 68"/>
                  <a:gd name="T67" fmla="*/ 55 h 64"/>
                  <a:gd name="T68" fmla="*/ 4 w 68"/>
                  <a:gd name="T69" fmla="*/ 55 h 64"/>
                  <a:gd name="T70" fmla="*/ 4 w 68"/>
                  <a:gd name="T71" fmla="*/ 53 h 64"/>
                  <a:gd name="T72" fmla="*/ 7 w 68"/>
                  <a:gd name="T73" fmla="*/ 50 h 64"/>
                  <a:gd name="T74" fmla="*/ 9 w 68"/>
                  <a:gd name="T75" fmla="*/ 50 h 64"/>
                  <a:gd name="T76" fmla="*/ 9 w 68"/>
                  <a:gd name="T77" fmla="*/ 23 h 64"/>
                  <a:gd name="T78" fmla="*/ 18 w 68"/>
                  <a:gd name="T79" fmla="*/ 23 h 6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68" h="64">
                    <a:moveTo>
                      <a:pt x="68" y="14"/>
                    </a:moveTo>
                    <a:cubicBezTo>
                      <a:pt x="68" y="18"/>
                      <a:pt x="68" y="18"/>
                      <a:pt x="68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64" y="20"/>
                      <a:pt x="63" y="21"/>
                      <a:pt x="61" y="21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5" y="21"/>
                      <a:pt x="4" y="20"/>
                      <a:pt x="4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34" y="0"/>
                      <a:pt x="34" y="0"/>
                      <a:pt x="34" y="0"/>
                    </a:cubicBezTo>
                    <a:lnTo>
                      <a:pt x="68" y="14"/>
                    </a:lnTo>
                    <a:close/>
                    <a:moveTo>
                      <a:pt x="68" y="60"/>
                    </a:moveTo>
                    <a:cubicBezTo>
                      <a:pt x="68" y="64"/>
                      <a:pt x="68" y="64"/>
                      <a:pt x="68" y="64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1" y="57"/>
                      <a:pt x="2" y="57"/>
                    </a:cubicBezTo>
                    <a:cubicBezTo>
                      <a:pt x="66" y="57"/>
                      <a:pt x="66" y="57"/>
                      <a:pt x="66" y="57"/>
                    </a:cubicBezTo>
                    <a:cubicBezTo>
                      <a:pt x="67" y="57"/>
                      <a:pt x="68" y="58"/>
                      <a:pt x="68" y="60"/>
                    </a:cubicBezTo>
                    <a:close/>
                    <a:moveTo>
                      <a:pt x="18" y="23"/>
                    </a:moveTo>
                    <a:cubicBezTo>
                      <a:pt x="18" y="50"/>
                      <a:pt x="18" y="50"/>
                      <a:pt x="18" y="50"/>
                    </a:cubicBezTo>
                    <a:cubicBezTo>
                      <a:pt x="23" y="50"/>
                      <a:pt x="23" y="50"/>
                      <a:pt x="23" y="50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2" y="50"/>
                      <a:pt x="32" y="50"/>
                      <a:pt x="32" y="50"/>
                    </a:cubicBez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50"/>
                      <a:pt x="45" y="50"/>
                      <a:pt x="45" y="50"/>
                    </a:cubicBezTo>
                    <a:cubicBezTo>
                      <a:pt x="50" y="50"/>
                      <a:pt x="50" y="50"/>
                      <a:pt x="50" y="50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50"/>
                      <a:pt x="59" y="50"/>
                      <a:pt x="59" y="50"/>
                    </a:cubicBezTo>
                    <a:cubicBezTo>
                      <a:pt x="61" y="50"/>
                      <a:pt x="61" y="50"/>
                      <a:pt x="61" y="50"/>
                    </a:cubicBezTo>
                    <a:cubicBezTo>
                      <a:pt x="63" y="50"/>
                      <a:pt x="64" y="51"/>
                      <a:pt x="64" y="53"/>
                    </a:cubicBezTo>
                    <a:cubicBezTo>
                      <a:pt x="64" y="55"/>
                      <a:pt x="64" y="55"/>
                      <a:pt x="64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4" y="51"/>
                      <a:pt x="5" y="50"/>
                      <a:pt x="7" y="50"/>
                    </a:cubicBezTo>
                    <a:cubicBezTo>
                      <a:pt x="9" y="50"/>
                      <a:pt x="9" y="50"/>
                      <a:pt x="9" y="50"/>
                    </a:cubicBezTo>
                    <a:cubicBezTo>
                      <a:pt x="9" y="23"/>
                      <a:pt x="9" y="23"/>
                      <a:pt x="9" y="23"/>
                    </a:cubicBezTo>
                    <a:lnTo>
                      <a:pt x="18" y="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43">
                <a:extLst>
                  <a:ext uri="{FF2B5EF4-FFF2-40B4-BE49-F238E27FC236}">
                    <a16:creationId xmlns="" xmlns:a16="http://schemas.microsoft.com/office/drawing/2014/main" id="{6C6E04C5-7997-1640-B472-1D2AEDBBBC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0109" y="3134127"/>
                <a:ext cx="188913" cy="188912"/>
              </a:xfrm>
              <a:custGeom>
                <a:avLst/>
                <a:gdLst>
                  <a:gd name="T0" fmla="*/ 54 w 55"/>
                  <a:gd name="T1" fmla="*/ 32 h 55"/>
                  <a:gd name="T2" fmla="*/ 55 w 55"/>
                  <a:gd name="T3" fmla="*/ 35 h 55"/>
                  <a:gd name="T4" fmla="*/ 53 w 55"/>
                  <a:gd name="T5" fmla="*/ 36 h 55"/>
                  <a:gd name="T6" fmla="*/ 46 w 55"/>
                  <a:gd name="T7" fmla="*/ 38 h 55"/>
                  <a:gd name="T8" fmla="*/ 48 w 55"/>
                  <a:gd name="T9" fmla="*/ 45 h 55"/>
                  <a:gd name="T10" fmla="*/ 47 w 55"/>
                  <a:gd name="T11" fmla="*/ 47 h 55"/>
                  <a:gd name="T12" fmla="*/ 45 w 55"/>
                  <a:gd name="T13" fmla="*/ 48 h 55"/>
                  <a:gd name="T14" fmla="*/ 38 w 55"/>
                  <a:gd name="T15" fmla="*/ 46 h 55"/>
                  <a:gd name="T16" fmla="*/ 36 w 55"/>
                  <a:gd name="T17" fmla="*/ 53 h 55"/>
                  <a:gd name="T18" fmla="*/ 35 w 55"/>
                  <a:gd name="T19" fmla="*/ 55 h 55"/>
                  <a:gd name="T20" fmla="*/ 34 w 55"/>
                  <a:gd name="T21" fmla="*/ 55 h 55"/>
                  <a:gd name="T22" fmla="*/ 32 w 55"/>
                  <a:gd name="T23" fmla="*/ 54 h 55"/>
                  <a:gd name="T24" fmla="*/ 27 w 55"/>
                  <a:gd name="T25" fmla="*/ 49 h 55"/>
                  <a:gd name="T26" fmla="*/ 22 w 55"/>
                  <a:gd name="T27" fmla="*/ 54 h 55"/>
                  <a:gd name="T28" fmla="*/ 20 w 55"/>
                  <a:gd name="T29" fmla="*/ 55 h 55"/>
                  <a:gd name="T30" fmla="*/ 18 w 55"/>
                  <a:gd name="T31" fmla="*/ 53 h 55"/>
                  <a:gd name="T32" fmla="*/ 16 w 55"/>
                  <a:gd name="T33" fmla="*/ 46 h 55"/>
                  <a:gd name="T34" fmla="*/ 10 w 55"/>
                  <a:gd name="T35" fmla="*/ 48 h 55"/>
                  <a:gd name="T36" fmla="*/ 7 w 55"/>
                  <a:gd name="T37" fmla="*/ 47 h 55"/>
                  <a:gd name="T38" fmla="*/ 7 w 55"/>
                  <a:gd name="T39" fmla="*/ 45 h 55"/>
                  <a:gd name="T40" fmla="*/ 8 w 55"/>
                  <a:gd name="T41" fmla="*/ 38 h 55"/>
                  <a:gd name="T42" fmla="*/ 2 w 55"/>
                  <a:gd name="T43" fmla="*/ 36 h 55"/>
                  <a:gd name="T44" fmla="*/ 0 w 55"/>
                  <a:gd name="T45" fmla="*/ 35 h 55"/>
                  <a:gd name="T46" fmla="*/ 1 w 55"/>
                  <a:gd name="T47" fmla="*/ 32 h 55"/>
                  <a:gd name="T48" fmla="*/ 5 w 55"/>
                  <a:gd name="T49" fmla="*/ 27 h 55"/>
                  <a:gd name="T50" fmla="*/ 1 w 55"/>
                  <a:gd name="T51" fmla="*/ 23 h 55"/>
                  <a:gd name="T52" fmla="*/ 0 w 55"/>
                  <a:gd name="T53" fmla="*/ 20 h 55"/>
                  <a:gd name="T54" fmla="*/ 2 w 55"/>
                  <a:gd name="T55" fmla="*/ 18 h 55"/>
                  <a:gd name="T56" fmla="*/ 8 w 55"/>
                  <a:gd name="T57" fmla="*/ 16 h 55"/>
                  <a:gd name="T58" fmla="*/ 7 w 55"/>
                  <a:gd name="T59" fmla="*/ 10 h 55"/>
                  <a:gd name="T60" fmla="*/ 7 w 55"/>
                  <a:gd name="T61" fmla="*/ 7 h 55"/>
                  <a:gd name="T62" fmla="*/ 10 w 55"/>
                  <a:gd name="T63" fmla="*/ 7 h 55"/>
                  <a:gd name="T64" fmla="*/ 16 w 55"/>
                  <a:gd name="T65" fmla="*/ 9 h 55"/>
                  <a:gd name="T66" fmla="*/ 18 w 55"/>
                  <a:gd name="T67" fmla="*/ 2 h 55"/>
                  <a:gd name="T68" fmla="*/ 20 w 55"/>
                  <a:gd name="T69" fmla="*/ 0 h 55"/>
                  <a:gd name="T70" fmla="*/ 22 w 55"/>
                  <a:gd name="T71" fmla="*/ 1 h 55"/>
                  <a:gd name="T72" fmla="*/ 27 w 55"/>
                  <a:gd name="T73" fmla="*/ 6 h 55"/>
                  <a:gd name="T74" fmla="*/ 32 w 55"/>
                  <a:gd name="T75" fmla="*/ 1 h 55"/>
                  <a:gd name="T76" fmla="*/ 35 w 55"/>
                  <a:gd name="T77" fmla="*/ 0 h 55"/>
                  <a:gd name="T78" fmla="*/ 36 w 55"/>
                  <a:gd name="T79" fmla="*/ 2 h 55"/>
                  <a:gd name="T80" fmla="*/ 38 w 55"/>
                  <a:gd name="T81" fmla="*/ 9 h 55"/>
                  <a:gd name="T82" fmla="*/ 45 w 55"/>
                  <a:gd name="T83" fmla="*/ 7 h 55"/>
                  <a:gd name="T84" fmla="*/ 47 w 55"/>
                  <a:gd name="T85" fmla="*/ 7 h 55"/>
                  <a:gd name="T86" fmla="*/ 48 w 55"/>
                  <a:gd name="T87" fmla="*/ 10 h 55"/>
                  <a:gd name="T88" fmla="*/ 46 w 55"/>
                  <a:gd name="T89" fmla="*/ 16 h 55"/>
                  <a:gd name="T90" fmla="*/ 53 w 55"/>
                  <a:gd name="T91" fmla="*/ 18 h 55"/>
                  <a:gd name="T92" fmla="*/ 55 w 55"/>
                  <a:gd name="T93" fmla="*/ 20 h 55"/>
                  <a:gd name="T94" fmla="*/ 54 w 55"/>
                  <a:gd name="T95" fmla="*/ 23 h 55"/>
                  <a:gd name="T96" fmla="*/ 49 w 55"/>
                  <a:gd name="T97" fmla="*/ 27 h 55"/>
                  <a:gd name="T98" fmla="*/ 54 w 55"/>
                  <a:gd name="T99" fmla="*/ 32 h 55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5" h="55">
                    <a:moveTo>
                      <a:pt x="54" y="32"/>
                    </a:moveTo>
                    <a:cubicBezTo>
                      <a:pt x="54" y="33"/>
                      <a:pt x="55" y="34"/>
                      <a:pt x="55" y="35"/>
                    </a:cubicBezTo>
                    <a:cubicBezTo>
                      <a:pt x="54" y="36"/>
                      <a:pt x="54" y="36"/>
                      <a:pt x="53" y="36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46"/>
                      <a:pt x="48" y="47"/>
                      <a:pt x="47" y="47"/>
                    </a:cubicBezTo>
                    <a:cubicBezTo>
                      <a:pt x="47" y="48"/>
                      <a:pt x="46" y="48"/>
                      <a:pt x="45" y="48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6" y="53"/>
                      <a:pt x="36" y="53"/>
                      <a:pt x="36" y="53"/>
                    </a:cubicBezTo>
                    <a:cubicBezTo>
                      <a:pt x="36" y="54"/>
                      <a:pt x="35" y="54"/>
                      <a:pt x="35" y="55"/>
                    </a:cubicBezTo>
                    <a:cubicBezTo>
                      <a:pt x="34" y="55"/>
                      <a:pt x="34" y="55"/>
                      <a:pt x="34" y="55"/>
                    </a:cubicBezTo>
                    <a:cubicBezTo>
                      <a:pt x="33" y="55"/>
                      <a:pt x="32" y="54"/>
                      <a:pt x="32" y="54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5"/>
                      <a:pt x="21" y="55"/>
                      <a:pt x="20" y="55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0" y="48"/>
                      <a:pt x="10" y="48"/>
                      <a:pt x="10" y="48"/>
                    </a:cubicBezTo>
                    <a:cubicBezTo>
                      <a:pt x="9" y="48"/>
                      <a:pt x="8" y="48"/>
                      <a:pt x="7" y="47"/>
                    </a:cubicBezTo>
                    <a:cubicBezTo>
                      <a:pt x="7" y="47"/>
                      <a:pt x="6" y="46"/>
                      <a:pt x="7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2" y="36"/>
                      <a:pt x="2" y="36"/>
                      <a:pt x="2" y="36"/>
                    </a:cubicBezTo>
                    <a:cubicBezTo>
                      <a:pt x="1" y="36"/>
                      <a:pt x="0" y="36"/>
                      <a:pt x="0" y="35"/>
                    </a:cubicBezTo>
                    <a:cubicBezTo>
                      <a:pt x="0" y="34"/>
                      <a:pt x="0" y="33"/>
                      <a:pt x="1" y="32"/>
                    </a:cubicBezTo>
                    <a:cubicBezTo>
                      <a:pt x="5" y="27"/>
                      <a:pt x="5" y="27"/>
                      <a:pt x="5" y="27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2"/>
                      <a:pt x="0" y="21"/>
                      <a:pt x="0" y="20"/>
                    </a:cubicBezTo>
                    <a:cubicBezTo>
                      <a:pt x="0" y="19"/>
                      <a:pt x="1" y="18"/>
                      <a:pt x="2" y="18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6" y="9"/>
                      <a:pt x="7" y="8"/>
                      <a:pt x="7" y="7"/>
                    </a:cubicBezTo>
                    <a:cubicBezTo>
                      <a:pt x="8" y="7"/>
                      <a:pt x="9" y="6"/>
                      <a:pt x="10" y="7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1"/>
                      <a:pt x="19" y="0"/>
                      <a:pt x="20" y="0"/>
                    </a:cubicBezTo>
                    <a:cubicBezTo>
                      <a:pt x="21" y="0"/>
                      <a:pt x="22" y="0"/>
                      <a:pt x="22" y="1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4" y="0"/>
                      <a:pt x="35" y="0"/>
                    </a:cubicBezTo>
                    <a:cubicBezTo>
                      <a:pt x="35" y="0"/>
                      <a:pt x="36" y="1"/>
                      <a:pt x="36" y="2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45" y="7"/>
                      <a:pt x="45" y="7"/>
                      <a:pt x="45" y="7"/>
                    </a:cubicBezTo>
                    <a:cubicBezTo>
                      <a:pt x="46" y="6"/>
                      <a:pt x="47" y="7"/>
                      <a:pt x="47" y="7"/>
                    </a:cubicBezTo>
                    <a:cubicBezTo>
                      <a:pt x="48" y="8"/>
                      <a:pt x="48" y="9"/>
                      <a:pt x="48" y="10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4" y="18"/>
                      <a:pt x="54" y="19"/>
                      <a:pt x="55" y="20"/>
                    </a:cubicBezTo>
                    <a:cubicBezTo>
                      <a:pt x="55" y="21"/>
                      <a:pt x="54" y="22"/>
                      <a:pt x="54" y="23"/>
                    </a:cubicBezTo>
                    <a:cubicBezTo>
                      <a:pt x="49" y="27"/>
                      <a:pt x="49" y="27"/>
                      <a:pt x="49" y="27"/>
                    </a:cubicBezTo>
                    <a:lnTo>
                      <a:pt x="54" y="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45">
                <a:extLst>
                  <a:ext uri="{FF2B5EF4-FFF2-40B4-BE49-F238E27FC236}">
                    <a16:creationId xmlns="" xmlns:a16="http://schemas.microsoft.com/office/drawing/2014/main" id="{1C813DAF-C94F-CE42-A55F-041B91DF27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0109" y="3455995"/>
                <a:ext cx="188912" cy="188912"/>
              </a:xfrm>
              <a:custGeom>
                <a:avLst/>
                <a:gdLst>
                  <a:gd name="T0" fmla="*/ 27 w 55"/>
                  <a:gd name="T1" fmla="*/ 55 h 55"/>
                  <a:gd name="T2" fmla="*/ 0 w 55"/>
                  <a:gd name="T3" fmla="*/ 27 h 55"/>
                  <a:gd name="T4" fmla="*/ 27 w 55"/>
                  <a:gd name="T5" fmla="*/ 0 h 55"/>
                  <a:gd name="T6" fmla="*/ 55 w 55"/>
                  <a:gd name="T7" fmla="*/ 27 h 55"/>
                  <a:gd name="T8" fmla="*/ 27 w 55"/>
                  <a:gd name="T9" fmla="*/ 55 h 55"/>
                  <a:gd name="T10" fmla="*/ 45 w 55"/>
                  <a:gd name="T11" fmla="*/ 20 h 55"/>
                  <a:gd name="T12" fmla="*/ 42 w 55"/>
                  <a:gd name="T13" fmla="*/ 17 h 55"/>
                  <a:gd name="T14" fmla="*/ 40 w 55"/>
                  <a:gd name="T15" fmla="*/ 16 h 55"/>
                  <a:gd name="T16" fmla="*/ 38 w 55"/>
                  <a:gd name="T17" fmla="*/ 17 h 55"/>
                  <a:gd name="T18" fmla="*/ 24 w 55"/>
                  <a:gd name="T19" fmla="*/ 31 h 55"/>
                  <a:gd name="T20" fmla="*/ 16 w 55"/>
                  <a:gd name="T21" fmla="*/ 23 h 55"/>
                  <a:gd name="T22" fmla="*/ 14 w 55"/>
                  <a:gd name="T23" fmla="*/ 22 h 55"/>
                  <a:gd name="T24" fmla="*/ 13 w 55"/>
                  <a:gd name="T25" fmla="*/ 23 h 55"/>
                  <a:gd name="T26" fmla="*/ 9 w 55"/>
                  <a:gd name="T27" fmla="*/ 26 h 55"/>
                  <a:gd name="T28" fmla="*/ 9 w 55"/>
                  <a:gd name="T29" fmla="*/ 28 h 55"/>
                  <a:gd name="T30" fmla="*/ 9 w 55"/>
                  <a:gd name="T31" fmla="*/ 30 h 55"/>
                  <a:gd name="T32" fmla="*/ 22 w 55"/>
                  <a:gd name="T33" fmla="*/ 43 h 55"/>
                  <a:gd name="T34" fmla="*/ 24 w 55"/>
                  <a:gd name="T35" fmla="*/ 43 h 55"/>
                  <a:gd name="T36" fmla="*/ 26 w 55"/>
                  <a:gd name="T37" fmla="*/ 43 h 55"/>
                  <a:gd name="T38" fmla="*/ 45 w 55"/>
                  <a:gd name="T39" fmla="*/ 23 h 55"/>
                  <a:gd name="T40" fmla="*/ 46 w 55"/>
                  <a:gd name="T41" fmla="*/ 22 h 55"/>
                  <a:gd name="T42" fmla="*/ 45 w 55"/>
                  <a:gd name="T43" fmla="*/ 20 h 5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5" y="20"/>
                    </a:moveTo>
                    <a:cubicBezTo>
                      <a:pt x="42" y="17"/>
                      <a:pt x="42" y="17"/>
                      <a:pt x="42" y="17"/>
                    </a:cubicBezTo>
                    <a:cubicBezTo>
                      <a:pt x="41" y="16"/>
                      <a:pt x="41" y="16"/>
                      <a:pt x="40" y="16"/>
                    </a:cubicBezTo>
                    <a:cubicBezTo>
                      <a:pt x="39" y="16"/>
                      <a:pt x="39" y="16"/>
                      <a:pt x="38" y="17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3"/>
                      <a:pt x="15" y="22"/>
                      <a:pt x="14" y="22"/>
                    </a:cubicBezTo>
                    <a:cubicBezTo>
                      <a:pt x="14" y="22"/>
                      <a:pt x="13" y="23"/>
                      <a:pt x="13" y="23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9" y="27"/>
                      <a:pt x="9" y="28"/>
                    </a:cubicBezTo>
                    <a:cubicBezTo>
                      <a:pt x="9" y="29"/>
                      <a:pt x="9" y="29"/>
                      <a:pt x="9" y="30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43"/>
                      <a:pt x="23" y="43"/>
                      <a:pt x="24" y="43"/>
                    </a:cubicBezTo>
                    <a:cubicBezTo>
                      <a:pt x="25" y="43"/>
                      <a:pt x="25" y="43"/>
                      <a:pt x="26" y="43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6" y="22"/>
                      <a:pt x="46" y="22"/>
                    </a:cubicBezTo>
                    <a:cubicBezTo>
                      <a:pt x="46" y="21"/>
                      <a:pt x="45" y="20"/>
                      <a:pt x="45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48">
                <a:extLst>
                  <a:ext uri="{FF2B5EF4-FFF2-40B4-BE49-F238E27FC236}">
                    <a16:creationId xmlns="" xmlns:a16="http://schemas.microsoft.com/office/drawing/2014/main" id="{7BDDC34D-CD29-8546-8E8D-B04F1AE8F6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0109" y="4082269"/>
                <a:ext cx="188912" cy="188912"/>
              </a:xfrm>
              <a:custGeom>
                <a:avLst/>
                <a:gdLst>
                  <a:gd name="T0" fmla="*/ 27 w 55"/>
                  <a:gd name="T1" fmla="*/ 55 h 55"/>
                  <a:gd name="T2" fmla="*/ 0 w 55"/>
                  <a:gd name="T3" fmla="*/ 27 h 55"/>
                  <a:gd name="T4" fmla="*/ 27 w 55"/>
                  <a:gd name="T5" fmla="*/ 0 h 55"/>
                  <a:gd name="T6" fmla="*/ 55 w 55"/>
                  <a:gd name="T7" fmla="*/ 27 h 55"/>
                  <a:gd name="T8" fmla="*/ 27 w 55"/>
                  <a:gd name="T9" fmla="*/ 55 h 55"/>
                  <a:gd name="T10" fmla="*/ 42 w 55"/>
                  <a:gd name="T11" fmla="*/ 29 h 55"/>
                  <a:gd name="T12" fmla="*/ 42 w 55"/>
                  <a:gd name="T13" fmla="*/ 26 h 55"/>
                  <a:gd name="T14" fmla="*/ 25 w 55"/>
                  <a:gd name="T15" fmla="*/ 10 h 55"/>
                  <a:gd name="T16" fmla="*/ 22 w 55"/>
                  <a:gd name="T17" fmla="*/ 10 h 55"/>
                  <a:gd name="T18" fmla="*/ 19 w 55"/>
                  <a:gd name="T19" fmla="*/ 13 h 55"/>
                  <a:gd name="T20" fmla="*/ 19 w 55"/>
                  <a:gd name="T21" fmla="*/ 16 h 55"/>
                  <a:gd name="T22" fmla="*/ 29 w 55"/>
                  <a:gd name="T23" fmla="*/ 27 h 55"/>
                  <a:gd name="T24" fmla="*/ 19 w 55"/>
                  <a:gd name="T25" fmla="*/ 38 h 55"/>
                  <a:gd name="T26" fmla="*/ 19 w 55"/>
                  <a:gd name="T27" fmla="*/ 42 h 55"/>
                  <a:gd name="T28" fmla="*/ 22 w 55"/>
                  <a:gd name="T29" fmla="*/ 45 h 55"/>
                  <a:gd name="T30" fmla="*/ 25 w 55"/>
                  <a:gd name="T31" fmla="*/ 45 h 55"/>
                  <a:gd name="T32" fmla="*/ 42 w 55"/>
                  <a:gd name="T33" fmla="*/ 29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42" y="29"/>
                    </a:moveTo>
                    <a:cubicBezTo>
                      <a:pt x="42" y="28"/>
                      <a:pt x="42" y="27"/>
                      <a:pt x="42" y="26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4" y="9"/>
                      <a:pt x="23" y="9"/>
                      <a:pt x="22" y="1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14"/>
                      <a:pt x="18" y="15"/>
                      <a:pt x="19" y="16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8" y="39"/>
                      <a:pt x="18" y="41"/>
                      <a:pt x="19" y="42"/>
                    </a:cubicBezTo>
                    <a:cubicBezTo>
                      <a:pt x="22" y="45"/>
                      <a:pt x="22" y="45"/>
                      <a:pt x="22" y="45"/>
                    </a:cubicBezTo>
                    <a:cubicBezTo>
                      <a:pt x="23" y="46"/>
                      <a:pt x="24" y="46"/>
                      <a:pt x="25" y="45"/>
                    </a:cubicBezTo>
                    <a:lnTo>
                      <a:pt x="42" y="2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="" xmlns:a16="http://schemas.microsoft.com/office/drawing/2014/main" id="{88965442-89CE-FC41-BB35-C6D27B103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0271" y="2802734"/>
                <a:ext cx="128588" cy="198437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53">
                <a:extLst>
                  <a:ext uri="{FF2B5EF4-FFF2-40B4-BE49-F238E27FC236}">
                    <a16:creationId xmlns="" xmlns:a16="http://schemas.microsoft.com/office/drawing/2014/main" id="{3872EF94-1AAF-884F-B1ED-9D41D69F75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7884" y="2496741"/>
                <a:ext cx="233362" cy="173037"/>
              </a:xfrm>
              <a:custGeom>
                <a:avLst/>
                <a:gdLst>
                  <a:gd name="T0" fmla="*/ 55 w 68"/>
                  <a:gd name="T1" fmla="*/ 50 h 50"/>
                  <a:gd name="T2" fmla="*/ 16 w 68"/>
                  <a:gd name="T3" fmla="*/ 50 h 50"/>
                  <a:gd name="T4" fmla="*/ 0 w 68"/>
                  <a:gd name="T5" fmla="*/ 34 h 50"/>
                  <a:gd name="T6" fmla="*/ 9 w 68"/>
                  <a:gd name="T7" fmla="*/ 20 h 50"/>
                  <a:gd name="T8" fmla="*/ 9 w 68"/>
                  <a:gd name="T9" fmla="*/ 18 h 50"/>
                  <a:gd name="T10" fmla="*/ 27 w 68"/>
                  <a:gd name="T11" fmla="*/ 0 h 50"/>
                  <a:gd name="T12" fmla="*/ 44 w 68"/>
                  <a:gd name="T13" fmla="*/ 11 h 50"/>
                  <a:gd name="T14" fmla="*/ 50 w 68"/>
                  <a:gd name="T15" fmla="*/ 9 h 50"/>
                  <a:gd name="T16" fmla="*/ 59 w 68"/>
                  <a:gd name="T17" fmla="*/ 18 h 50"/>
                  <a:gd name="T18" fmla="*/ 58 w 68"/>
                  <a:gd name="T19" fmla="*/ 23 h 50"/>
                  <a:gd name="T20" fmla="*/ 68 w 68"/>
                  <a:gd name="T21" fmla="*/ 36 h 50"/>
                  <a:gd name="T22" fmla="*/ 55 w 68"/>
                  <a:gd name="T23" fmla="*/ 50 h 5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8" h="50">
                    <a:moveTo>
                      <a:pt x="55" y="50"/>
                    </a:moveTo>
                    <a:cubicBezTo>
                      <a:pt x="16" y="50"/>
                      <a:pt x="16" y="50"/>
                      <a:pt x="16" y="50"/>
                    </a:cubicBezTo>
                    <a:cubicBezTo>
                      <a:pt x="7" y="50"/>
                      <a:pt x="0" y="43"/>
                      <a:pt x="0" y="34"/>
                    </a:cubicBezTo>
                    <a:cubicBezTo>
                      <a:pt x="0" y="28"/>
                      <a:pt x="4" y="22"/>
                      <a:pt x="9" y="20"/>
                    </a:cubicBezTo>
                    <a:cubicBezTo>
                      <a:pt x="9" y="19"/>
                      <a:pt x="9" y="19"/>
                      <a:pt x="9" y="18"/>
                    </a:cubicBezTo>
                    <a:cubicBezTo>
                      <a:pt x="9" y="8"/>
                      <a:pt x="17" y="0"/>
                      <a:pt x="27" y="0"/>
                    </a:cubicBezTo>
                    <a:cubicBezTo>
                      <a:pt x="35" y="0"/>
                      <a:pt x="41" y="5"/>
                      <a:pt x="44" y="11"/>
                    </a:cubicBezTo>
                    <a:cubicBezTo>
                      <a:pt x="46" y="10"/>
                      <a:pt x="48" y="9"/>
                      <a:pt x="50" y="9"/>
                    </a:cubicBezTo>
                    <a:cubicBezTo>
                      <a:pt x="55" y="9"/>
                      <a:pt x="59" y="13"/>
                      <a:pt x="59" y="18"/>
                    </a:cubicBezTo>
                    <a:cubicBezTo>
                      <a:pt x="59" y="20"/>
                      <a:pt x="59" y="22"/>
                      <a:pt x="58" y="23"/>
                    </a:cubicBezTo>
                    <a:cubicBezTo>
                      <a:pt x="64" y="25"/>
                      <a:pt x="68" y="30"/>
                      <a:pt x="68" y="36"/>
                    </a:cubicBezTo>
                    <a:cubicBezTo>
                      <a:pt x="68" y="44"/>
                      <a:pt x="62" y="50"/>
                      <a:pt x="55" y="5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57">
                <a:extLst>
                  <a:ext uri="{FF2B5EF4-FFF2-40B4-BE49-F238E27FC236}">
                    <a16:creationId xmlns="" xmlns:a16="http://schemas.microsoft.com/office/drawing/2014/main" id="{907822B0-B667-5D4E-B98E-22EF5C19BE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80109" y="4404137"/>
                <a:ext cx="188913" cy="188912"/>
              </a:xfrm>
              <a:custGeom>
                <a:avLst/>
                <a:gdLst>
                  <a:gd name="T0" fmla="*/ 55 w 55"/>
                  <a:gd name="T1" fmla="*/ 31 h 55"/>
                  <a:gd name="T2" fmla="*/ 54 w 55"/>
                  <a:gd name="T3" fmla="*/ 33 h 55"/>
                  <a:gd name="T4" fmla="*/ 47 w 55"/>
                  <a:gd name="T5" fmla="*/ 34 h 55"/>
                  <a:gd name="T6" fmla="*/ 46 w 55"/>
                  <a:gd name="T7" fmla="*/ 37 h 55"/>
                  <a:gd name="T8" fmla="*/ 49 w 55"/>
                  <a:gd name="T9" fmla="*/ 42 h 55"/>
                  <a:gd name="T10" fmla="*/ 50 w 55"/>
                  <a:gd name="T11" fmla="*/ 43 h 55"/>
                  <a:gd name="T12" fmla="*/ 49 w 55"/>
                  <a:gd name="T13" fmla="*/ 44 h 55"/>
                  <a:gd name="T14" fmla="*/ 43 w 55"/>
                  <a:gd name="T15" fmla="*/ 50 h 55"/>
                  <a:gd name="T16" fmla="*/ 42 w 55"/>
                  <a:gd name="T17" fmla="*/ 50 h 55"/>
                  <a:gd name="T18" fmla="*/ 37 w 55"/>
                  <a:gd name="T19" fmla="*/ 46 h 55"/>
                  <a:gd name="T20" fmla="*/ 33 w 55"/>
                  <a:gd name="T21" fmla="*/ 47 h 55"/>
                  <a:gd name="T22" fmla="*/ 32 w 55"/>
                  <a:gd name="T23" fmla="*/ 54 h 55"/>
                  <a:gd name="T24" fmla="*/ 31 w 55"/>
                  <a:gd name="T25" fmla="*/ 55 h 55"/>
                  <a:gd name="T26" fmla="*/ 23 w 55"/>
                  <a:gd name="T27" fmla="*/ 55 h 55"/>
                  <a:gd name="T28" fmla="*/ 22 w 55"/>
                  <a:gd name="T29" fmla="*/ 54 h 55"/>
                  <a:gd name="T30" fmla="*/ 21 w 55"/>
                  <a:gd name="T31" fmla="*/ 47 h 55"/>
                  <a:gd name="T32" fmla="*/ 18 w 55"/>
                  <a:gd name="T33" fmla="*/ 46 h 55"/>
                  <a:gd name="T34" fmla="*/ 13 w 55"/>
                  <a:gd name="T35" fmla="*/ 50 h 55"/>
                  <a:gd name="T36" fmla="*/ 12 w 55"/>
                  <a:gd name="T37" fmla="*/ 50 h 55"/>
                  <a:gd name="T38" fmla="*/ 11 w 55"/>
                  <a:gd name="T39" fmla="*/ 50 h 55"/>
                  <a:gd name="T40" fmla="*/ 5 w 55"/>
                  <a:gd name="T41" fmla="*/ 44 h 55"/>
                  <a:gd name="T42" fmla="*/ 5 w 55"/>
                  <a:gd name="T43" fmla="*/ 43 h 55"/>
                  <a:gd name="T44" fmla="*/ 5 w 55"/>
                  <a:gd name="T45" fmla="*/ 42 h 55"/>
                  <a:gd name="T46" fmla="*/ 9 w 55"/>
                  <a:gd name="T47" fmla="*/ 37 h 55"/>
                  <a:gd name="T48" fmla="*/ 7 w 55"/>
                  <a:gd name="T49" fmla="*/ 33 h 55"/>
                  <a:gd name="T50" fmla="*/ 1 w 55"/>
                  <a:gd name="T51" fmla="*/ 33 h 55"/>
                  <a:gd name="T52" fmla="*/ 0 w 55"/>
                  <a:gd name="T53" fmla="*/ 31 h 55"/>
                  <a:gd name="T54" fmla="*/ 0 w 55"/>
                  <a:gd name="T55" fmla="*/ 23 h 55"/>
                  <a:gd name="T56" fmla="*/ 1 w 55"/>
                  <a:gd name="T57" fmla="*/ 22 h 55"/>
                  <a:gd name="T58" fmla="*/ 7 w 55"/>
                  <a:gd name="T59" fmla="*/ 21 h 55"/>
                  <a:gd name="T60" fmla="*/ 9 w 55"/>
                  <a:gd name="T61" fmla="*/ 18 h 55"/>
                  <a:gd name="T62" fmla="*/ 5 w 55"/>
                  <a:gd name="T63" fmla="*/ 13 h 55"/>
                  <a:gd name="T64" fmla="*/ 5 w 55"/>
                  <a:gd name="T65" fmla="*/ 12 h 55"/>
                  <a:gd name="T66" fmla="*/ 5 w 55"/>
                  <a:gd name="T67" fmla="*/ 11 h 55"/>
                  <a:gd name="T68" fmla="*/ 12 w 55"/>
                  <a:gd name="T69" fmla="*/ 5 h 55"/>
                  <a:gd name="T70" fmla="*/ 13 w 55"/>
                  <a:gd name="T71" fmla="*/ 5 h 55"/>
                  <a:gd name="T72" fmla="*/ 18 w 55"/>
                  <a:gd name="T73" fmla="*/ 9 h 55"/>
                  <a:gd name="T74" fmla="*/ 21 w 55"/>
                  <a:gd name="T75" fmla="*/ 8 h 55"/>
                  <a:gd name="T76" fmla="*/ 22 w 55"/>
                  <a:gd name="T77" fmla="*/ 1 h 55"/>
                  <a:gd name="T78" fmla="*/ 23 w 55"/>
                  <a:gd name="T79" fmla="*/ 0 h 55"/>
                  <a:gd name="T80" fmla="*/ 31 w 55"/>
                  <a:gd name="T81" fmla="*/ 0 h 55"/>
                  <a:gd name="T82" fmla="*/ 32 w 55"/>
                  <a:gd name="T83" fmla="*/ 1 h 55"/>
                  <a:gd name="T84" fmla="*/ 33 w 55"/>
                  <a:gd name="T85" fmla="*/ 8 h 55"/>
                  <a:gd name="T86" fmla="*/ 37 w 55"/>
                  <a:gd name="T87" fmla="*/ 9 h 55"/>
                  <a:gd name="T88" fmla="*/ 42 w 55"/>
                  <a:gd name="T89" fmla="*/ 5 h 55"/>
                  <a:gd name="T90" fmla="*/ 43 w 55"/>
                  <a:gd name="T91" fmla="*/ 5 h 55"/>
                  <a:gd name="T92" fmla="*/ 43 w 55"/>
                  <a:gd name="T93" fmla="*/ 5 h 55"/>
                  <a:gd name="T94" fmla="*/ 49 w 55"/>
                  <a:gd name="T95" fmla="*/ 11 h 55"/>
                  <a:gd name="T96" fmla="*/ 50 w 55"/>
                  <a:gd name="T97" fmla="*/ 12 h 55"/>
                  <a:gd name="T98" fmla="*/ 49 w 55"/>
                  <a:gd name="T99" fmla="*/ 13 h 55"/>
                  <a:gd name="T100" fmla="*/ 46 w 55"/>
                  <a:gd name="T101" fmla="*/ 18 h 55"/>
                  <a:gd name="T102" fmla="*/ 47 w 55"/>
                  <a:gd name="T103" fmla="*/ 21 h 55"/>
                  <a:gd name="T104" fmla="*/ 54 w 55"/>
                  <a:gd name="T105" fmla="*/ 22 h 55"/>
                  <a:gd name="T106" fmla="*/ 55 w 55"/>
                  <a:gd name="T107" fmla="*/ 23 h 55"/>
                  <a:gd name="T108" fmla="*/ 55 w 55"/>
                  <a:gd name="T109" fmla="*/ 31 h 55"/>
                  <a:gd name="T110" fmla="*/ 27 w 55"/>
                  <a:gd name="T111" fmla="*/ 18 h 55"/>
                  <a:gd name="T112" fmla="*/ 18 w 55"/>
                  <a:gd name="T113" fmla="*/ 27 h 55"/>
                  <a:gd name="T114" fmla="*/ 27 w 55"/>
                  <a:gd name="T115" fmla="*/ 36 h 55"/>
                  <a:gd name="T116" fmla="*/ 36 w 55"/>
                  <a:gd name="T117" fmla="*/ 27 h 55"/>
                  <a:gd name="T118" fmla="*/ 27 w 55"/>
                  <a:gd name="T119" fmla="*/ 18 h 55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55" h="55">
                    <a:moveTo>
                      <a:pt x="55" y="31"/>
                    </a:moveTo>
                    <a:cubicBezTo>
                      <a:pt x="55" y="32"/>
                      <a:pt x="54" y="33"/>
                      <a:pt x="54" y="33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5"/>
                      <a:pt x="46" y="36"/>
                      <a:pt x="46" y="37"/>
                    </a:cubicBezTo>
                    <a:cubicBezTo>
                      <a:pt x="47" y="39"/>
                      <a:pt x="48" y="40"/>
                      <a:pt x="49" y="42"/>
                    </a:cubicBezTo>
                    <a:cubicBezTo>
                      <a:pt x="50" y="42"/>
                      <a:pt x="50" y="42"/>
                      <a:pt x="50" y="43"/>
                    </a:cubicBezTo>
                    <a:cubicBezTo>
                      <a:pt x="50" y="43"/>
                      <a:pt x="50" y="43"/>
                      <a:pt x="49" y="44"/>
                    </a:cubicBezTo>
                    <a:cubicBezTo>
                      <a:pt x="49" y="45"/>
                      <a:pt x="44" y="50"/>
                      <a:pt x="43" y="50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37" y="46"/>
                      <a:pt x="37" y="46"/>
                      <a:pt x="37" y="46"/>
                    </a:cubicBezTo>
                    <a:cubicBezTo>
                      <a:pt x="36" y="46"/>
                      <a:pt x="35" y="47"/>
                      <a:pt x="33" y="47"/>
                    </a:cubicBezTo>
                    <a:cubicBezTo>
                      <a:pt x="33" y="49"/>
                      <a:pt x="33" y="52"/>
                      <a:pt x="32" y="54"/>
                    </a:cubicBezTo>
                    <a:cubicBezTo>
                      <a:pt x="32" y="54"/>
                      <a:pt x="32" y="55"/>
                      <a:pt x="31" y="55"/>
                    </a:cubicBezTo>
                    <a:cubicBezTo>
                      <a:pt x="23" y="55"/>
                      <a:pt x="23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1" y="47"/>
                      <a:pt x="21" y="47"/>
                      <a:pt x="21" y="47"/>
                    </a:cubicBezTo>
                    <a:cubicBezTo>
                      <a:pt x="20" y="47"/>
                      <a:pt x="19" y="46"/>
                      <a:pt x="18" y="46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9" y="48"/>
                      <a:pt x="7" y="46"/>
                      <a:pt x="5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5" y="42"/>
                      <a:pt x="5" y="42"/>
                      <a:pt x="5" y="42"/>
                    </a:cubicBezTo>
                    <a:cubicBezTo>
                      <a:pt x="6" y="40"/>
                      <a:pt x="8" y="39"/>
                      <a:pt x="9" y="37"/>
                    </a:cubicBezTo>
                    <a:cubicBezTo>
                      <a:pt x="8" y="36"/>
                      <a:pt x="8" y="35"/>
                      <a:pt x="7" y="33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2"/>
                      <a:pt x="0" y="32"/>
                      <a:pt x="0" y="31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3"/>
                      <a:pt x="0" y="22"/>
                      <a:pt x="1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8" y="20"/>
                      <a:pt x="8" y="19"/>
                      <a:pt x="9" y="18"/>
                    </a:cubicBezTo>
                    <a:cubicBezTo>
                      <a:pt x="8" y="16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2"/>
                    </a:cubicBezTo>
                    <a:cubicBezTo>
                      <a:pt x="5" y="12"/>
                      <a:pt x="5" y="11"/>
                      <a:pt x="5" y="11"/>
                    </a:cubicBezTo>
                    <a:cubicBezTo>
                      <a:pt x="6" y="10"/>
                      <a:pt x="11" y="5"/>
                      <a:pt x="12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9" y="8"/>
                      <a:pt x="20" y="8"/>
                      <a:pt x="21" y="8"/>
                    </a:cubicBezTo>
                    <a:cubicBezTo>
                      <a:pt x="21" y="5"/>
                      <a:pt x="21" y="3"/>
                      <a:pt x="22" y="1"/>
                    </a:cubicBezTo>
                    <a:cubicBezTo>
                      <a:pt x="22" y="0"/>
                      <a:pt x="23" y="0"/>
                      <a:pt x="23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2" y="0"/>
                      <a:pt x="32" y="0"/>
                      <a:pt x="32" y="1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5" y="8"/>
                      <a:pt x="36" y="8"/>
                      <a:pt x="37" y="9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5" y="7"/>
                      <a:pt x="48" y="9"/>
                      <a:pt x="49" y="11"/>
                    </a:cubicBezTo>
                    <a:cubicBezTo>
                      <a:pt x="50" y="11"/>
                      <a:pt x="50" y="12"/>
                      <a:pt x="50" y="12"/>
                    </a:cubicBezTo>
                    <a:cubicBezTo>
                      <a:pt x="50" y="12"/>
                      <a:pt x="49" y="13"/>
                      <a:pt x="49" y="13"/>
                    </a:cubicBezTo>
                    <a:cubicBezTo>
                      <a:pt x="48" y="14"/>
                      <a:pt x="47" y="16"/>
                      <a:pt x="46" y="18"/>
                    </a:cubicBezTo>
                    <a:cubicBezTo>
                      <a:pt x="46" y="19"/>
                      <a:pt x="47" y="20"/>
                      <a:pt x="47" y="21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4" y="22"/>
                      <a:pt x="55" y="23"/>
                      <a:pt x="55" y="23"/>
                    </a:cubicBezTo>
                    <a:lnTo>
                      <a:pt x="55" y="31"/>
                    </a:lnTo>
                    <a:close/>
                    <a:moveTo>
                      <a:pt x="27" y="18"/>
                    </a:moveTo>
                    <a:cubicBezTo>
                      <a:pt x="22" y="18"/>
                      <a:pt x="18" y="22"/>
                      <a:pt x="18" y="27"/>
                    </a:cubicBezTo>
                    <a:cubicBezTo>
                      <a:pt x="18" y="32"/>
                      <a:pt x="22" y="36"/>
                      <a:pt x="27" y="36"/>
                    </a:cubicBezTo>
                    <a:cubicBezTo>
                      <a:pt x="32" y="36"/>
                      <a:pt x="36" y="32"/>
                      <a:pt x="36" y="27"/>
                    </a:cubicBezTo>
                    <a:cubicBezTo>
                      <a:pt x="36" y="22"/>
                      <a:pt x="32" y="18"/>
                      <a:pt x="27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78">
                <a:extLst>
                  <a:ext uri="{FF2B5EF4-FFF2-40B4-BE49-F238E27FC236}">
                    <a16:creationId xmlns="" xmlns:a16="http://schemas.microsoft.com/office/drawing/2014/main" id="{7DA06206-AF67-B342-9AF0-38B219123F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7578" y="3777863"/>
                <a:ext cx="53975" cy="171450"/>
              </a:xfrm>
              <a:custGeom>
                <a:avLst/>
                <a:gdLst>
                  <a:gd name="T0" fmla="*/ 15 w 16"/>
                  <a:gd name="T1" fmla="*/ 29 h 50"/>
                  <a:gd name="T2" fmla="*/ 13 w 16"/>
                  <a:gd name="T3" fmla="*/ 32 h 50"/>
                  <a:gd name="T4" fmla="*/ 4 w 16"/>
                  <a:gd name="T5" fmla="*/ 32 h 50"/>
                  <a:gd name="T6" fmla="*/ 1 w 16"/>
                  <a:gd name="T7" fmla="*/ 29 h 50"/>
                  <a:gd name="T8" fmla="*/ 0 w 16"/>
                  <a:gd name="T9" fmla="*/ 2 h 50"/>
                  <a:gd name="T10" fmla="*/ 2 w 16"/>
                  <a:gd name="T11" fmla="*/ 0 h 50"/>
                  <a:gd name="T12" fmla="*/ 14 w 16"/>
                  <a:gd name="T13" fmla="*/ 0 h 50"/>
                  <a:gd name="T14" fmla="*/ 16 w 16"/>
                  <a:gd name="T15" fmla="*/ 2 h 50"/>
                  <a:gd name="T16" fmla="*/ 15 w 16"/>
                  <a:gd name="T17" fmla="*/ 29 h 50"/>
                  <a:gd name="T18" fmla="*/ 15 w 16"/>
                  <a:gd name="T19" fmla="*/ 48 h 50"/>
                  <a:gd name="T20" fmla="*/ 13 w 16"/>
                  <a:gd name="T21" fmla="*/ 50 h 50"/>
                  <a:gd name="T22" fmla="*/ 4 w 16"/>
                  <a:gd name="T23" fmla="*/ 50 h 50"/>
                  <a:gd name="T24" fmla="*/ 1 w 16"/>
                  <a:gd name="T25" fmla="*/ 48 h 50"/>
                  <a:gd name="T26" fmla="*/ 1 w 16"/>
                  <a:gd name="T27" fmla="*/ 40 h 50"/>
                  <a:gd name="T28" fmla="*/ 4 w 16"/>
                  <a:gd name="T29" fmla="*/ 37 h 50"/>
                  <a:gd name="T30" fmla="*/ 13 w 16"/>
                  <a:gd name="T31" fmla="*/ 37 h 50"/>
                  <a:gd name="T32" fmla="*/ 15 w 16"/>
                  <a:gd name="T33" fmla="*/ 40 h 50"/>
                  <a:gd name="T34" fmla="*/ 15 w 16"/>
                  <a:gd name="T35" fmla="*/ 48 h 5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6" h="50">
                    <a:moveTo>
                      <a:pt x="15" y="29"/>
                    </a:moveTo>
                    <a:cubicBezTo>
                      <a:pt x="15" y="30"/>
                      <a:pt x="14" y="32"/>
                      <a:pt x="13" y="32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2" y="32"/>
                      <a:pt x="1" y="30"/>
                      <a:pt x="1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lnTo>
                      <a:pt x="15" y="29"/>
                    </a:lnTo>
                    <a:close/>
                    <a:moveTo>
                      <a:pt x="15" y="48"/>
                    </a:moveTo>
                    <a:cubicBezTo>
                      <a:pt x="15" y="49"/>
                      <a:pt x="14" y="50"/>
                      <a:pt x="13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2" y="50"/>
                      <a:pt x="1" y="49"/>
                      <a:pt x="1" y="4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1" y="38"/>
                      <a:pt x="2" y="37"/>
                      <a:pt x="4" y="37"/>
                    </a:cubicBezTo>
                    <a:cubicBezTo>
                      <a:pt x="13" y="37"/>
                      <a:pt x="13" y="37"/>
                      <a:pt x="13" y="37"/>
                    </a:cubicBezTo>
                    <a:cubicBezTo>
                      <a:pt x="14" y="37"/>
                      <a:pt x="15" y="38"/>
                      <a:pt x="15" y="40"/>
                    </a:cubicBezTo>
                    <a:lnTo>
                      <a:pt x="15" y="4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79">
                <a:extLst>
                  <a:ext uri="{FF2B5EF4-FFF2-40B4-BE49-F238E27FC236}">
                    <a16:creationId xmlns="" xmlns:a16="http://schemas.microsoft.com/office/drawing/2014/main" id="{BF7B2D6E-E7EB-934A-867A-D35C7082C9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865028" y="4726004"/>
                <a:ext cx="219075" cy="203200"/>
              </a:xfrm>
              <a:custGeom>
                <a:avLst/>
                <a:gdLst>
                  <a:gd name="T0" fmla="*/ 63 w 64"/>
                  <a:gd name="T1" fmla="*/ 53 h 59"/>
                  <a:gd name="T2" fmla="*/ 63 w 64"/>
                  <a:gd name="T3" fmla="*/ 57 h 59"/>
                  <a:gd name="T4" fmla="*/ 59 w 64"/>
                  <a:gd name="T5" fmla="*/ 59 h 59"/>
                  <a:gd name="T6" fmla="*/ 4 w 64"/>
                  <a:gd name="T7" fmla="*/ 59 h 59"/>
                  <a:gd name="T8" fmla="*/ 0 w 64"/>
                  <a:gd name="T9" fmla="*/ 57 h 59"/>
                  <a:gd name="T10" fmla="*/ 0 w 64"/>
                  <a:gd name="T11" fmla="*/ 53 h 59"/>
                  <a:gd name="T12" fmla="*/ 28 w 64"/>
                  <a:gd name="T13" fmla="*/ 2 h 59"/>
                  <a:gd name="T14" fmla="*/ 32 w 64"/>
                  <a:gd name="T15" fmla="*/ 0 h 59"/>
                  <a:gd name="T16" fmla="*/ 36 w 64"/>
                  <a:gd name="T17" fmla="*/ 2 h 59"/>
                  <a:gd name="T18" fmla="*/ 63 w 64"/>
                  <a:gd name="T19" fmla="*/ 53 h 59"/>
                  <a:gd name="T20" fmla="*/ 37 w 64"/>
                  <a:gd name="T21" fmla="*/ 19 h 59"/>
                  <a:gd name="T22" fmla="*/ 37 w 64"/>
                  <a:gd name="T23" fmla="*/ 19 h 59"/>
                  <a:gd name="T24" fmla="*/ 36 w 64"/>
                  <a:gd name="T25" fmla="*/ 18 h 59"/>
                  <a:gd name="T26" fmla="*/ 28 w 64"/>
                  <a:gd name="T27" fmla="*/ 18 h 59"/>
                  <a:gd name="T28" fmla="*/ 27 w 64"/>
                  <a:gd name="T29" fmla="*/ 19 h 59"/>
                  <a:gd name="T30" fmla="*/ 27 w 64"/>
                  <a:gd name="T31" fmla="*/ 19 h 59"/>
                  <a:gd name="T32" fmla="*/ 27 w 64"/>
                  <a:gd name="T33" fmla="*/ 36 h 59"/>
                  <a:gd name="T34" fmla="*/ 28 w 64"/>
                  <a:gd name="T35" fmla="*/ 37 h 59"/>
                  <a:gd name="T36" fmla="*/ 35 w 64"/>
                  <a:gd name="T37" fmla="*/ 37 h 59"/>
                  <a:gd name="T38" fmla="*/ 36 w 64"/>
                  <a:gd name="T39" fmla="*/ 36 h 59"/>
                  <a:gd name="T40" fmla="*/ 37 w 64"/>
                  <a:gd name="T41" fmla="*/ 19 h 59"/>
                  <a:gd name="T42" fmla="*/ 36 w 64"/>
                  <a:gd name="T43" fmla="*/ 42 h 59"/>
                  <a:gd name="T44" fmla="*/ 35 w 64"/>
                  <a:gd name="T45" fmla="*/ 41 h 59"/>
                  <a:gd name="T46" fmla="*/ 28 w 64"/>
                  <a:gd name="T47" fmla="*/ 41 h 59"/>
                  <a:gd name="T48" fmla="*/ 27 w 64"/>
                  <a:gd name="T49" fmla="*/ 42 h 59"/>
                  <a:gd name="T50" fmla="*/ 27 w 64"/>
                  <a:gd name="T51" fmla="*/ 49 h 59"/>
                  <a:gd name="T52" fmla="*/ 28 w 64"/>
                  <a:gd name="T53" fmla="*/ 50 h 59"/>
                  <a:gd name="T54" fmla="*/ 35 w 64"/>
                  <a:gd name="T55" fmla="*/ 50 h 59"/>
                  <a:gd name="T56" fmla="*/ 36 w 64"/>
                  <a:gd name="T57" fmla="*/ 49 h 59"/>
                  <a:gd name="T58" fmla="*/ 36 w 64"/>
                  <a:gd name="T59" fmla="*/ 42 h 59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4" h="59">
                    <a:moveTo>
                      <a:pt x="63" y="53"/>
                    </a:moveTo>
                    <a:cubicBezTo>
                      <a:pt x="64" y="54"/>
                      <a:pt x="64" y="56"/>
                      <a:pt x="63" y="57"/>
                    </a:cubicBezTo>
                    <a:cubicBezTo>
                      <a:pt x="62" y="59"/>
                      <a:pt x="61" y="59"/>
                      <a:pt x="59" y="59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3" y="59"/>
                      <a:pt x="1" y="59"/>
                      <a:pt x="0" y="57"/>
                    </a:cubicBezTo>
                    <a:cubicBezTo>
                      <a:pt x="0" y="56"/>
                      <a:pt x="0" y="54"/>
                      <a:pt x="0" y="53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9" y="1"/>
                      <a:pt x="30" y="0"/>
                      <a:pt x="32" y="0"/>
                    </a:cubicBezTo>
                    <a:cubicBezTo>
                      <a:pt x="33" y="0"/>
                      <a:pt x="35" y="1"/>
                      <a:pt x="36" y="2"/>
                    </a:cubicBezTo>
                    <a:lnTo>
                      <a:pt x="63" y="53"/>
                    </a:lnTo>
                    <a:close/>
                    <a:moveTo>
                      <a:pt x="37" y="19"/>
                    </a:moveTo>
                    <a:cubicBezTo>
                      <a:pt x="37" y="19"/>
                      <a:pt x="37" y="19"/>
                      <a:pt x="37" y="19"/>
                    </a:cubicBezTo>
                    <a:cubicBezTo>
                      <a:pt x="36" y="18"/>
                      <a:pt x="36" y="18"/>
                      <a:pt x="36" y="18"/>
                    </a:cubicBezTo>
                    <a:cubicBezTo>
                      <a:pt x="28" y="18"/>
                      <a:pt x="28" y="18"/>
                      <a:pt x="28" y="18"/>
                    </a:cubicBezTo>
                    <a:cubicBezTo>
                      <a:pt x="28" y="18"/>
                      <a:pt x="27" y="18"/>
                      <a:pt x="27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27" y="36"/>
                      <a:pt x="28" y="37"/>
                      <a:pt x="28" y="37"/>
                    </a:cubicBezTo>
                    <a:cubicBezTo>
                      <a:pt x="35" y="37"/>
                      <a:pt x="35" y="37"/>
                      <a:pt x="35" y="37"/>
                    </a:cubicBezTo>
                    <a:cubicBezTo>
                      <a:pt x="36" y="37"/>
                      <a:pt x="36" y="36"/>
                      <a:pt x="36" y="36"/>
                    </a:cubicBezTo>
                    <a:lnTo>
                      <a:pt x="37" y="19"/>
                    </a:lnTo>
                    <a:close/>
                    <a:moveTo>
                      <a:pt x="36" y="42"/>
                    </a:moveTo>
                    <a:cubicBezTo>
                      <a:pt x="36" y="42"/>
                      <a:pt x="36" y="41"/>
                      <a:pt x="35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7" y="42"/>
                      <a:pt x="27" y="42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7" y="50"/>
                      <a:pt x="28" y="50"/>
                      <a:pt x="28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6" y="50"/>
                      <a:pt x="36" y="50"/>
                      <a:pt x="36" y="49"/>
                    </a:cubicBezTo>
                    <a:lnTo>
                      <a:pt x="36" y="4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群組 76"/>
            <p:cNvGrpSpPr/>
            <p:nvPr/>
          </p:nvGrpSpPr>
          <p:grpSpPr>
            <a:xfrm>
              <a:off x="7535885" y="1428742"/>
              <a:ext cx="250825" cy="2786082"/>
              <a:chOff x="7521596" y="2143122"/>
              <a:chExt cx="250825" cy="2786082"/>
            </a:xfrm>
            <a:grpFill/>
          </p:grpSpPr>
          <p:sp>
            <p:nvSpPr>
              <p:cNvPr id="43" name="Freeform 24">
                <a:extLst>
                  <a:ext uri="{FF2B5EF4-FFF2-40B4-BE49-F238E27FC236}">
                    <a16:creationId xmlns="" xmlns:a16="http://schemas.microsoft.com/office/drawing/2014/main" id="{01AD4008-AA63-1648-9BC1-F54E60A671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5408" y="2472729"/>
                <a:ext cx="203200" cy="220663"/>
              </a:xfrm>
              <a:custGeom>
                <a:avLst/>
                <a:gdLst>
                  <a:gd name="T0" fmla="*/ 55 w 59"/>
                  <a:gd name="T1" fmla="*/ 55 h 64"/>
                  <a:gd name="T2" fmla="*/ 39 w 59"/>
                  <a:gd name="T3" fmla="*/ 55 h 64"/>
                  <a:gd name="T4" fmla="*/ 30 w 59"/>
                  <a:gd name="T5" fmla="*/ 64 h 64"/>
                  <a:gd name="T6" fmla="*/ 21 w 59"/>
                  <a:gd name="T7" fmla="*/ 55 h 64"/>
                  <a:gd name="T8" fmla="*/ 5 w 59"/>
                  <a:gd name="T9" fmla="*/ 55 h 64"/>
                  <a:gd name="T10" fmla="*/ 0 w 59"/>
                  <a:gd name="T11" fmla="*/ 50 h 64"/>
                  <a:gd name="T12" fmla="*/ 11 w 59"/>
                  <a:gd name="T13" fmla="*/ 20 h 64"/>
                  <a:gd name="T14" fmla="*/ 27 w 59"/>
                  <a:gd name="T15" fmla="*/ 5 h 64"/>
                  <a:gd name="T16" fmla="*/ 26 w 59"/>
                  <a:gd name="T17" fmla="*/ 3 h 64"/>
                  <a:gd name="T18" fmla="*/ 30 w 59"/>
                  <a:gd name="T19" fmla="*/ 0 h 64"/>
                  <a:gd name="T20" fmla="*/ 33 w 59"/>
                  <a:gd name="T21" fmla="*/ 3 h 64"/>
                  <a:gd name="T22" fmla="*/ 33 w 59"/>
                  <a:gd name="T23" fmla="*/ 5 h 64"/>
                  <a:gd name="T24" fmla="*/ 48 w 59"/>
                  <a:gd name="T25" fmla="*/ 20 h 64"/>
                  <a:gd name="T26" fmla="*/ 59 w 59"/>
                  <a:gd name="T27" fmla="*/ 50 h 64"/>
                  <a:gd name="T28" fmla="*/ 55 w 59"/>
                  <a:gd name="T29" fmla="*/ 55 h 64"/>
                  <a:gd name="T30" fmla="*/ 30 w 59"/>
                  <a:gd name="T31" fmla="*/ 60 h 64"/>
                  <a:gd name="T32" fmla="*/ 25 w 59"/>
                  <a:gd name="T33" fmla="*/ 55 h 64"/>
                  <a:gd name="T34" fmla="*/ 24 w 59"/>
                  <a:gd name="T35" fmla="*/ 54 h 64"/>
                  <a:gd name="T36" fmla="*/ 23 w 59"/>
                  <a:gd name="T37" fmla="*/ 55 h 64"/>
                  <a:gd name="T38" fmla="*/ 30 w 59"/>
                  <a:gd name="T39" fmla="*/ 61 h 64"/>
                  <a:gd name="T40" fmla="*/ 30 w 59"/>
                  <a:gd name="T41" fmla="*/ 60 h 64"/>
                  <a:gd name="T42" fmla="*/ 30 w 59"/>
                  <a:gd name="T43" fmla="*/ 60 h 6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9" h="64">
                    <a:moveTo>
                      <a:pt x="55" y="55"/>
                    </a:moveTo>
                    <a:cubicBezTo>
                      <a:pt x="39" y="55"/>
                      <a:pt x="39" y="55"/>
                      <a:pt x="39" y="55"/>
                    </a:cubicBezTo>
                    <a:cubicBezTo>
                      <a:pt x="39" y="60"/>
                      <a:pt x="35" y="64"/>
                      <a:pt x="30" y="64"/>
                    </a:cubicBezTo>
                    <a:cubicBezTo>
                      <a:pt x="25" y="64"/>
                      <a:pt x="21" y="60"/>
                      <a:pt x="21" y="55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2" y="55"/>
                      <a:pt x="0" y="53"/>
                      <a:pt x="0" y="50"/>
                    </a:cubicBezTo>
                    <a:cubicBezTo>
                      <a:pt x="5" y="46"/>
                      <a:pt x="11" y="38"/>
                      <a:pt x="11" y="20"/>
                    </a:cubicBezTo>
                    <a:cubicBezTo>
                      <a:pt x="11" y="13"/>
                      <a:pt x="17" y="6"/>
                      <a:pt x="27" y="5"/>
                    </a:cubicBezTo>
                    <a:cubicBezTo>
                      <a:pt x="26" y="4"/>
                      <a:pt x="26" y="4"/>
                      <a:pt x="26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2" y="0"/>
                      <a:pt x="33" y="1"/>
                      <a:pt x="33" y="3"/>
                    </a:cubicBezTo>
                    <a:cubicBezTo>
                      <a:pt x="33" y="4"/>
                      <a:pt x="33" y="4"/>
                      <a:pt x="33" y="5"/>
                    </a:cubicBezTo>
                    <a:cubicBezTo>
                      <a:pt x="42" y="6"/>
                      <a:pt x="48" y="13"/>
                      <a:pt x="48" y="20"/>
                    </a:cubicBezTo>
                    <a:cubicBezTo>
                      <a:pt x="48" y="38"/>
                      <a:pt x="54" y="46"/>
                      <a:pt x="59" y="50"/>
                    </a:cubicBezTo>
                    <a:cubicBezTo>
                      <a:pt x="59" y="53"/>
                      <a:pt x="57" y="55"/>
                      <a:pt x="55" y="55"/>
                    </a:cubicBezTo>
                    <a:close/>
                    <a:moveTo>
                      <a:pt x="30" y="60"/>
                    </a:moveTo>
                    <a:cubicBezTo>
                      <a:pt x="27" y="60"/>
                      <a:pt x="25" y="57"/>
                      <a:pt x="25" y="55"/>
                    </a:cubicBezTo>
                    <a:cubicBezTo>
                      <a:pt x="25" y="54"/>
                      <a:pt x="24" y="54"/>
                      <a:pt x="24" y="54"/>
                    </a:cubicBezTo>
                    <a:cubicBezTo>
                      <a:pt x="24" y="54"/>
                      <a:pt x="23" y="54"/>
                      <a:pt x="23" y="55"/>
                    </a:cubicBezTo>
                    <a:cubicBezTo>
                      <a:pt x="23" y="58"/>
                      <a:pt x="26" y="61"/>
                      <a:pt x="30" y="61"/>
                    </a:cubicBezTo>
                    <a:cubicBezTo>
                      <a:pt x="30" y="61"/>
                      <a:pt x="30" y="61"/>
                      <a:pt x="30" y="60"/>
                    </a:cubicBezTo>
                    <a:cubicBezTo>
                      <a:pt x="30" y="60"/>
                      <a:pt x="30" y="60"/>
                      <a:pt x="30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7">
                <a:extLst>
                  <a:ext uri="{FF2B5EF4-FFF2-40B4-BE49-F238E27FC236}">
                    <a16:creationId xmlns="" xmlns:a16="http://schemas.microsoft.com/office/drawing/2014/main" id="{8BC04E86-EAF3-5042-A9DA-B691B8CDB3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30327" y="2143122"/>
                <a:ext cx="233363" cy="203200"/>
              </a:xfrm>
              <a:custGeom>
                <a:avLst/>
                <a:gdLst>
                  <a:gd name="T0" fmla="*/ 68 w 68"/>
                  <a:gd name="T1" fmla="*/ 18 h 59"/>
                  <a:gd name="T2" fmla="*/ 68 w 68"/>
                  <a:gd name="T3" fmla="*/ 50 h 59"/>
                  <a:gd name="T4" fmla="*/ 59 w 68"/>
                  <a:gd name="T5" fmla="*/ 59 h 59"/>
                  <a:gd name="T6" fmla="*/ 9 w 68"/>
                  <a:gd name="T7" fmla="*/ 59 h 59"/>
                  <a:gd name="T8" fmla="*/ 0 w 68"/>
                  <a:gd name="T9" fmla="*/ 50 h 59"/>
                  <a:gd name="T10" fmla="*/ 0 w 68"/>
                  <a:gd name="T11" fmla="*/ 18 h 59"/>
                  <a:gd name="T12" fmla="*/ 9 w 68"/>
                  <a:gd name="T13" fmla="*/ 9 h 59"/>
                  <a:gd name="T14" fmla="*/ 17 w 68"/>
                  <a:gd name="T15" fmla="*/ 9 h 59"/>
                  <a:gd name="T16" fmla="*/ 19 w 68"/>
                  <a:gd name="T17" fmla="*/ 4 h 59"/>
                  <a:gd name="T18" fmla="*/ 25 w 68"/>
                  <a:gd name="T19" fmla="*/ 0 h 59"/>
                  <a:gd name="T20" fmla="*/ 43 w 68"/>
                  <a:gd name="T21" fmla="*/ 0 h 59"/>
                  <a:gd name="T22" fmla="*/ 49 w 68"/>
                  <a:gd name="T23" fmla="*/ 4 h 59"/>
                  <a:gd name="T24" fmla="*/ 51 w 68"/>
                  <a:gd name="T25" fmla="*/ 9 h 59"/>
                  <a:gd name="T26" fmla="*/ 59 w 68"/>
                  <a:gd name="T27" fmla="*/ 9 h 59"/>
                  <a:gd name="T28" fmla="*/ 68 w 68"/>
                  <a:gd name="T29" fmla="*/ 18 h 59"/>
                  <a:gd name="T30" fmla="*/ 50 w 68"/>
                  <a:gd name="T31" fmla="*/ 34 h 59"/>
                  <a:gd name="T32" fmla="*/ 34 w 68"/>
                  <a:gd name="T33" fmla="*/ 18 h 59"/>
                  <a:gd name="T34" fmla="*/ 18 w 68"/>
                  <a:gd name="T35" fmla="*/ 34 h 59"/>
                  <a:gd name="T36" fmla="*/ 34 w 68"/>
                  <a:gd name="T37" fmla="*/ 50 h 59"/>
                  <a:gd name="T38" fmla="*/ 50 w 68"/>
                  <a:gd name="T39" fmla="*/ 34 h 59"/>
                  <a:gd name="T40" fmla="*/ 44 w 68"/>
                  <a:gd name="T41" fmla="*/ 34 h 59"/>
                  <a:gd name="T42" fmla="*/ 34 w 68"/>
                  <a:gd name="T43" fmla="*/ 44 h 59"/>
                  <a:gd name="T44" fmla="*/ 24 w 68"/>
                  <a:gd name="T45" fmla="*/ 34 h 59"/>
                  <a:gd name="T46" fmla="*/ 34 w 68"/>
                  <a:gd name="T47" fmla="*/ 24 h 59"/>
                  <a:gd name="T48" fmla="*/ 44 w 68"/>
                  <a:gd name="T49" fmla="*/ 34 h 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8" h="59">
                    <a:moveTo>
                      <a:pt x="68" y="18"/>
                    </a:moveTo>
                    <a:cubicBezTo>
                      <a:pt x="68" y="50"/>
                      <a:pt x="68" y="50"/>
                      <a:pt x="68" y="50"/>
                    </a:cubicBezTo>
                    <a:cubicBezTo>
                      <a:pt x="68" y="55"/>
                      <a:pt x="64" y="59"/>
                      <a:pt x="59" y="59"/>
                    </a:cubicBezTo>
                    <a:cubicBezTo>
                      <a:pt x="9" y="59"/>
                      <a:pt x="9" y="59"/>
                      <a:pt x="9" y="59"/>
                    </a:cubicBezTo>
                    <a:cubicBezTo>
                      <a:pt x="4" y="59"/>
                      <a:pt x="0" y="55"/>
                      <a:pt x="0" y="50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3"/>
                      <a:pt x="4" y="9"/>
                      <a:pt x="9" y="9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20" y="2"/>
                      <a:pt x="22" y="0"/>
                      <a:pt x="2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46" y="0"/>
                      <a:pt x="48" y="2"/>
                      <a:pt x="49" y="4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64" y="9"/>
                      <a:pt x="68" y="13"/>
                      <a:pt x="68" y="18"/>
                    </a:cubicBezTo>
                    <a:close/>
                    <a:moveTo>
                      <a:pt x="50" y="34"/>
                    </a:moveTo>
                    <a:cubicBezTo>
                      <a:pt x="50" y="25"/>
                      <a:pt x="43" y="18"/>
                      <a:pt x="34" y="18"/>
                    </a:cubicBezTo>
                    <a:cubicBezTo>
                      <a:pt x="25" y="18"/>
                      <a:pt x="18" y="25"/>
                      <a:pt x="18" y="34"/>
                    </a:cubicBezTo>
                    <a:cubicBezTo>
                      <a:pt x="18" y="43"/>
                      <a:pt x="25" y="50"/>
                      <a:pt x="34" y="50"/>
                    </a:cubicBezTo>
                    <a:cubicBezTo>
                      <a:pt x="43" y="50"/>
                      <a:pt x="50" y="43"/>
                      <a:pt x="50" y="34"/>
                    </a:cubicBezTo>
                    <a:close/>
                    <a:moveTo>
                      <a:pt x="44" y="34"/>
                    </a:moveTo>
                    <a:cubicBezTo>
                      <a:pt x="44" y="40"/>
                      <a:pt x="40" y="44"/>
                      <a:pt x="34" y="44"/>
                    </a:cubicBezTo>
                    <a:cubicBezTo>
                      <a:pt x="28" y="44"/>
                      <a:pt x="24" y="40"/>
                      <a:pt x="24" y="34"/>
                    </a:cubicBezTo>
                    <a:cubicBezTo>
                      <a:pt x="24" y="28"/>
                      <a:pt x="28" y="24"/>
                      <a:pt x="34" y="24"/>
                    </a:cubicBezTo>
                    <a:cubicBezTo>
                      <a:pt x="40" y="24"/>
                      <a:pt x="44" y="28"/>
                      <a:pt x="44" y="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3">
                <a:extLst>
                  <a:ext uri="{FF2B5EF4-FFF2-40B4-BE49-F238E27FC236}">
                    <a16:creationId xmlns="" xmlns:a16="http://schemas.microsoft.com/office/drawing/2014/main" id="{8DEA3DDF-DD75-B244-9442-2201D238FC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6202" y="2819799"/>
                <a:ext cx="201613" cy="195263"/>
              </a:xfrm>
              <a:custGeom>
                <a:avLst/>
                <a:gdLst>
                  <a:gd name="T0" fmla="*/ 58 w 59"/>
                  <a:gd name="T1" fmla="*/ 24 h 57"/>
                  <a:gd name="T2" fmla="*/ 45 w 59"/>
                  <a:gd name="T3" fmla="*/ 37 h 57"/>
                  <a:gd name="T4" fmla="*/ 48 w 59"/>
                  <a:gd name="T5" fmla="*/ 55 h 57"/>
                  <a:gd name="T6" fmla="*/ 48 w 59"/>
                  <a:gd name="T7" fmla="*/ 55 h 57"/>
                  <a:gd name="T8" fmla="*/ 47 w 59"/>
                  <a:gd name="T9" fmla="*/ 57 h 57"/>
                  <a:gd name="T10" fmla="*/ 45 w 59"/>
                  <a:gd name="T11" fmla="*/ 57 h 57"/>
                  <a:gd name="T12" fmla="*/ 29 w 59"/>
                  <a:gd name="T13" fmla="*/ 48 h 57"/>
                  <a:gd name="T14" fmla="*/ 13 w 59"/>
                  <a:gd name="T15" fmla="*/ 57 h 57"/>
                  <a:gd name="T16" fmla="*/ 12 w 59"/>
                  <a:gd name="T17" fmla="*/ 57 h 57"/>
                  <a:gd name="T18" fmla="*/ 11 w 59"/>
                  <a:gd name="T19" fmla="*/ 55 h 57"/>
                  <a:gd name="T20" fmla="*/ 11 w 59"/>
                  <a:gd name="T21" fmla="*/ 55 h 57"/>
                  <a:gd name="T22" fmla="*/ 14 w 59"/>
                  <a:gd name="T23" fmla="*/ 37 h 57"/>
                  <a:gd name="T24" fmla="*/ 1 w 59"/>
                  <a:gd name="T25" fmla="*/ 24 h 57"/>
                  <a:gd name="T26" fmla="*/ 0 w 59"/>
                  <a:gd name="T27" fmla="*/ 22 h 57"/>
                  <a:gd name="T28" fmla="*/ 2 w 59"/>
                  <a:gd name="T29" fmla="*/ 21 h 57"/>
                  <a:gd name="T30" fmla="*/ 20 w 59"/>
                  <a:gd name="T31" fmla="*/ 18 h 57"/>
                  <a:gd name="T32" fmla="*/ 28 w 59"/>
                  <a:gd name="T33" fmla="*/ 2 h 57"/>
                  <a:gd name="T34" fmla="*/ 29 w 59"/>
                  <a:gd name="T35" fmla="*/ 0 h 57"/>
                  <a:gd name="T36" fmla="*/ 31 w 59"/>
                  <a:gd name="T37" fmla="*/ 2 h 57"/>
                  <a:gd name="T38" fmla="*/ 39 w 59"/>
                  <a:gd name="T39" fmla="*/ 18 h 57"/>
                  <a:gd name="T40" fmla="*/ 57 w 59"/>
                  <a:gd name="T41" fmla="*/ 21 h 57"/>
                  <a:gd name="T42" fmla="*/ 59 w 59"/>
                  <a:gd name="T43" fmla="*/ 22 h 57"/>
                  <a:gd name="T44" fmla="*/ 58 w 59"/>
                  <a:gd name="T45" fmla="*/ 24 h 57"/>
                  <a:gd name="T46" fmla="*/ 51 w 59"/>
                  <a:gd name="T47" fmla="*/ 25 h 57"/>
                  <a:gd name="T48" fmla="*/ 36 w 59"/>
                  <a:gd name="T49" fmla="*/ 22 h 57"/>
                  <a:gd name="T50" fmla="*/ 29 w 59"/>
                  <a:gd name="T51" fmla="*/ 9 h 57"/>
                  <a:gd name="T52" fmla="*/ 23 w 59"/>
                  <a:gd name="T53" fmla="*/ 22 h 57"/>
                  <a:gd name="T54" fmla="*/ 8 w 59"/>
                  <a:gd name="T55" fmla="*/ 25 h 57"/>
                  <a:gd name="T56" fmla="*/ 19 w 59"/>
                  <a:gd name="T57" fmla="*/ 35 h 57"/>
                  <a:gd name="T58" fmla="*/ 16 w 59"/>
                  <a:gd name="T59" fmla="*/ 50 h 57"/>
                  <a:gd name="T60" fmla="*/ 29 w 59"/>
                  <a:gd name="T61" fmla="*/ 43 h 57"/>
                  <a:gd name="T62" fmla="*/ 43 w 59"/>
                  <a:gd name="T63" fmla="*/ 50 h 57"/>
                  <a:gd name="T64" fmla="*/ 40 w 59"/>
                  <a:gd name="T65" fmla="*/ 35 h 57"/>
                  <a:gd name="T66" fmla="*/ 51 w 59"/>
                  <a:gd name="T67" fmla="*/ 25 h 5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9" h="57">
                    <a:moveTo>
                      <a:pt x="58" y="24"/>
                    </a:moveTo>
                    <a:cubicBezTo>
                      <a:pt x="45" y="37"/>
                      <a:pt x="45" y="37"/>
                      <a:pt x="45" y="37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8" y="56"/>
                      <a:pt x="48" y="57"/>
                      <a:pt x="47" y="57"/>
                    </a:cubicBezTo>
                    <a:cubicBezTo>
                      <a:pt x="46" y="57"/>
                      <a:pt x="46" y="57"/>
                      <a:pt x="45" y="57"/>
                    </a:cubicBezTo>
                    <a:cubicBezTo>
                      <a:pt x="29" y="48"/>
                      <a:pt x="29" y="48"/>
                      <a:pt x="29" y="48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3" y="57"/>
                      <a:pt x="13" y="57"/>
                      <a:pt x="12" y="57"/>
                    </a:cubicBezTo>
                    <a:cubicBezTo>
                      <a:pt x="11" y="57"/>
                      <a:pt x="11" y="56"/>
                      <a:pt x="11" y="55"/>
                    </a:cubicBezTo>
                    <a:cubicBezTo>
                      <a:pt x="11" y="55"/>
                      <a:pt x="11" y="55"/>
                      <a:pt x="11" y="55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3"/>
                      <a:pt x="0" y="22"/>
                    </a:cubicBezTo>
                    <a:cubicBezTo>
                      <a:pt x="0" y="21"/>
                      <a:pt x="1" y="21"/>
                      <a:pt x="2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28" y="1"/>
                      <a:pt x="29" y="0"/>
                      <a:pt x="29" y="0"/>
                    </a:cubicBezTo>
                    <a:cubicBezTo>
                      <a:pt x="30" y="0"/>
                      <a:pt x="31" y="1"/>
                      <a:pt x="31" y="2"/>
                    </a:cubicBezTo>
                    <a:cubicBezTo>
                      <a:pt x="39" y="18"/>
                      <a:pt x="39" y="18"/>
                      <a:pt x="39" y="18"/>
                    </a:cubicBezTo>
                    <a:cubicBezTo>
                      <a:pt x="57" y="21"/>
                      <a:pt x="57" y="21"/>
                      <a:pt x="57" y="21"/>
                    </a:cubicBezTo>
                    <a:cubicBezTo>
                      <a:pt x="58" y="21"/>
                      <a:pt x="59" y="21"/>
                      <a:pt x="59" y="22"/>
                    </a:cubicBezTo>
                    <a:cubicBezTo>
                      <a:pt x="59" y="23"/>
                      <a:pt x="59" y="24"/>
                      <a:pt x="58" y="24"/>
                    </a:cubicBezTo>
                    <a:close/>
                    <a:moveTo>
                      <a:pt x="51" y="25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8" y="25"/>
                      <a:pt x="8" y="25"/>
                      <a:pt x="8" y="2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43" y="50"/>
                      <a:pt x="43" y="50"/>
                      <a:pt x="43" y="50"/>
                    </a:cubicBezTo>
                    <a:cubicBezTo>
                      <a:pt x="40" y="35"/>
                      <a:pt x="40" y="35"/>
                      <a:pt x="40" y="35"/>
                    </a:cubicBezTo>
                    <a:lnTo>
                      <a:pt x="51" y="2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1">
                <a:extLst>
                  <a:ext uri="{FF2B5EF4-FFF2-40B4-BE49-F238E27FC236}">
                    <a16:creationId xmlns="" xmlns:a16="http://schemas.microsoft.com/office/drawing/2014/main" id="{C06D6E11-DCCD-C349-8018-12B6F5A901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2552" y="3436151"/>
                <a:ext cx="188912" cy="203200"/>
              </a:xfrm>
              <a:custGeom>
                <a:avLst/>
                <a:gdLst>
                  <a:gd name="T0" fmla="*/ 53 w 55"/>
                  <a:gd name="T1" fmla="*/ 33 h 59"/>
                  <a:gd name="T2" fmla="*/ 53 w 55"/>
                  <a:gd name="T3" fmla="*/ 36 h 59"/>
                  <a:gd name="T4" fmla="*/ 52 w 55"/>
                  <a:gd name="T5" fmla="*/ 41 h 59"/>
                  <a:gd name="T6" fmla="*/ 52 w 55"/>
                  <a:gd name="T7" fmla="*/ 42 h 59"/>
                  <a:gd name="T8" fmla="*/ 50 w 55"/>
                  <a:gd name="T9" fmla="*/ 49 h 59"/>
                  <a:gd name="T10" fmla="*/ 39 w 55"/>
                  <a:gd name="T11" fmla="*/ 59 h 59"/>
                  <a:gd name="T12" fmla="*/ 37 w 55"/>
                  <a:gd name="T13" fmla="*/ 59 h 59"/>
                  <a:gd name="T14" fmla="*/ 34 w 55"/>
                  <a:gd name="T15" fmla="*/ 59 h 59"/>
                  <a:gd name="T16" fmla="*/ 20 w 55"/>
                  <a:gd name="T17" fmla="*/ 56 h 59"/>
                  <a:gd name="T18" fmla="*/ 15 w 55"/>
                  <a:gd name="T19" fmla="*/ 55 h 59"/>
                  <a:gd name="T20" fmla="*/ 4 w 55"/>
                  <a:gd name="T21" fmla="*/ 55 h 59"/>
                  <a:gd name="T22" fmla="*/ 0 w 55"/>
                  <a:gd name="T23" fmla="*/ 50 h 59"/>
                  <a:gd name="T24" fmla="*/ 0 w 55"/>
                  <a:gd name="T25" fmla="*/ 27 h 59"/>
                  <a:gd name="T26" fmla="*/ 4 w 55"/>
                  <a:gd name="T27" fmla="*/ 23 h 59"/>
                  <a:gd name="T28" fmla="*/ 14 w 55"/>
                  <a:gd name="T29" fmla="*/ 23 h 59"/>
                  <a:gd name="T30" fmla="*/ 19 w 55"/>
                  <a:gd name="T31" fmla="*/ 17 h 59"/>
                  <a:gd name="T32" fmla="*/ 23 w 55"/>
                  <a:gd name="T33" fmla="*/ 13 h 59"/>
                  <a:gd name="T34" fmla="*/ 27 w 55"/>
                  <a:gd name="T35" fmla="*/ 1 h 59"/>
                  <a:gd name="T36" fmla="*/ 31 w 55"/>
                  <a:gd name="T37" fmla="*/ 0 h 59"/>
                  <a:gd name="T38" fmla="*/ 40 w 55"/>
                  <a:gd name="T39" fmla="*/ 5 h 59"/>
                  <a:gd name="T40" fmla="*/ 41 w 55"/>
                  <a:gd name="T41" fmla="*/ 11 h 59"/>
                  <a:gd name="T42" fmla="*/ 39 w 55"/>
                  <a:gd name="T43" fmla="*/ 18 h 59"/>
                  <a:gd name="T44" fmla="*/ 45 w 55"/>
                  <a:gd name="T45" fmla="*/ 18 h 59"/>
                  <a:gd name="T46" fmla="*/ 55 w 55"/>
                  <a:gd name="T47" fmla="*/ 27 h 59"/>
                  <a:gd name="T48" fmla="*/ 53 w 55"/>
                  <a:gd name="T49" fmla="*/ 33 h 59"/>
                  <a:gd name="T50" fmla="*/ 7 w 55"/>
                  <a:gd name="T51" fmla="*/ 46 h 59"/>
                  <a:gd name="T52" fmla="*/ 4 w 55"/>
                  <a:gd name="T53" fmla="*/ 48 h 59"/>
                  <a:gd name="T54" fmla="*/ 7 w 55"/>
                  <a:gd name="T55" fmla="*/ 50 h 59"/>
                  <a:gd name="T56" fmla="*/ 9 w 55"/>
                  <a:gd name="T57" fmla="*/ 48 h 59"/>
                  <a:gd name="T58" fmla="*/ 7 w 55"/>
                  <a:gd name="T59" fmla="*/ 46 h 59"/>
                  <a:gd name="T60" fmla="*/ 45 w 55"/>
                  <a:gd name="T61" fmla="*/ 23 h 59"/>
                  <a:gd name="T62" fmla="*/ 33 w 55"/>
                  <a:gd name="T63" fmla="*/ 23 h 59"/>
                  <a:gd name="T64" fmla="*/ 36 w 55"/>
                  <a:gd name="T65" fmla="*/ 11 h 59"/>
                  <a:gd name="T66" fmla="*/ 31 w 55"/>
                  <a:gd name="T67" fmla="*/ 5 h 59"/>
                  <a:gd name="T68" fmla="*/ 26 w 55"/>
                  <a:gd name="T69" fmla="*/ 16 h 59"/>
                  <a:gd name="T70" fmla="*/ 23 w 55"/>
                  <a:gd name="T71" fmla="*/ 19 h 59"/>
                  <a:gd name="T72" fmla="*/ 15 w 55"/>
                  <a:gd name="T73" fmla="*/ 27 h 59"/>
                  <a:gd name="T74" fmla="*/ 13 w 55"/>
                  <a:gd name="T75" fmla="*/ 27 h 59"/>
                  <a:gd name="T76" fmla="*/ 13 w 55"/>
                  <a:gd name="T77" fmla="*/ 50 h 59"/>
                  <a:gd name="T78" fmla="*/ 15 w 55"/>
                  <a:gd name="T79" fmla="*/ 50 h 59"/>
                  <a:gd name="T80" fmla="*/ 22 w 55"/>
                  <a:gd name="T81" fmla="*/ 52 h 59"/>
                  <a:gd name="T82" fmla="*/ 34 w 55"/>
                  <a:gd name="T83" fmla="*/ 55 h 59"/>
                  <a:gd name="T84" fmla="*/ 38 w 55"/>
                  <a:gd name="T85" fmla="*/ 55 h 59"/>
                  <a:gd name="T86" fmla="*/ 45 w 55"/>
                  <a:gd name="T87" fmla="*/ 49 h 59"/>
                  <a:gd name="T88" fmla="*/ 45 w 55"/>
                  <a:gd name="T89" fmla="*/ 47 h 59"/>
                  <a:gd name="T90" fmla="*/ 47 w 55"/>
                  <a:gd name="T91" fmla="*/ 42 h 59"/>
                  <a:gd name="T92" fmla="*/ 47 w 55"/>
                  <a:gd name="T93" fmla="*/ 40 h 59"/>
                  <a:gd name="T94" fmla="*/ 49 w 55"/>
                  <a:gd name="T95" fmla="*/ 36 h 59"/>
                  <a:gd name="T96" fmla="*/ 47 w 55"/>
                  <a:gd name="T97" fmla="*/ 32 h 59"/>
                  <a:gd name="T98" fmla="*/ 50 w 55"/>
                  <a:gd name="T99" fmla="*/ 27 h 59"/>
                  <a:gd name="T100" fmla="*/ 45 w 55"/>
                  <a:gd name="T101" fmla="*/ 23 h 59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55" h="59">
                    <a:moveTo>
                      <a:pt x="53" y="33"/>
                    </a:moveTo>
                    <a:cubicBezTo>
                      <a:pt x="53" y="34"/>
                      <a:pt x="53" y="35"/>
                      <a:pt x="53" y="36"/>
                    </a:cubicBezTo>
                    <a:cubicBezTo>
                      <a:pt x="53" y="37"/>
                      <a:pt x="53" y="39"/>
                      <a:pt x="52" y="41"/>
                    </a:cubicBezTo>
                    <a:cubicBezTo>
                      <a:pt x="52" y="41"/>
                      <a:pt x="52" y="42"/>
                      <a:pt x="52" y="42"/>
                    </a:cubicBezTo>
                    <a:cubicBezTo>
                      <a:pt x="52" y="45"/>
                      <a:pt x="51" y="47"/>
                      <a:pt x="50" y="49"/>
                    </a:cubicBezTo>
                    <a:cubicBezTo>
                      <a:pt x="50" y="55"/>
                      <a:pt x="45" y="59"/>
                      <a:pt x="39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4" y="59"/>
                      <a:pt x="34" y="59"/>
                      <a:pt x="34" y="59"/>
                    </a:cubicBezTo>
                    <a:cubicBezTo>
                      <a:pt x="29" y="59"/>
                      <a:pt x="24" y="58"/>
                      <a:pt x="20" y="56"/>
                    </a:cubicBezTo>
                    <a:cubicBezTo>
                      <a:pt x="19" y="56"/>
                      <a:pt x="16" y="55"/>
                      <a:pt x="15" y="55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2" y="55"/>
                      <a:pt x="0" y="53"/>
                      <a:pt x="0" y="5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5"/>
                      <a:pt x="2" y="23"/>
                      <a:pt x="4" y="23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6" y="22"/>
                      <a:pt x="18" y="19"/>
                      <a:pt x="19" y="17"/>
                    </a:cubicBezTo>
                    <a:cubicBezTo>
                      <a:pt x="20" y="16"/>
                      <a:pt x="21" y="14"/>
                      <a:pt x="23" y="13"/>
                    </a:cubicBezTo>
                    <a:cubicBezTo>
                      <a:pt x="25" y="10"/>
                      <a:pt x="24" y="5"/>
                      <a:pt x="27" y="1"/>
                    </a:cubicBezTo>
                    <a:cubicBezTo>
                      <a:pt x="28" y="0"/>
                      <a:pt x="29" y="0"/>
                      <a:pt x="31" y="0"/>
                    </a:cubicBezTo>
                    <a:cubicBezTo>
                      <a:pt x="34" y="0"/>
                      <a:pt x="38" y="1"/>
                      <a:pt x="40" y="5"/>
                    </a:cubicBezTo>
                    <a:cubicBezTo>
                      <a:pt x="41" y="7"/>
                      <a:pt x="41" y="9"/>
                      <a:pt x="41" y="11"/>
                    </a:cubicBezTo>
                    <a:cubicBezTo>
                      <a:pt x="41" y="14"/>
                      <a:pt x="40" y="16"/>
                      <a:pt x="39" y="18"/>
                    </a:cubicBezTo>
                    <a:cubicBezTo>
                      <a:pt x="45" y="18"/>
                      <a:pt x="45" y="18"/>
                      <a:pt x="45" y="18"/>
                    </a:cubicBezTo>
                    <a:cubicBezTo>
                      <a:pt x="50" y="18"/>
                      <a:pt x="55" y="22"/>
                      <a:pt x="55" y="27"/>
                    </a:cubicBezTo>
                    <a:cubicBezTo>
                      <a:pt x="55" y="29"/>
                      <a:pt x="54" y="31"/>
                      <a:pt x="53" y="33"/>
                    </a:cubicBezTo>
                    <a:close/>
                    <a:moveTo>
                      <a:pt x="7" y="46"/>
                    </a:moveTo>
                    <a:cubicBezTo>
                      <a:pt x="5" y="46"/>
                      <a:pt x="4" y="47"/>
                      <a:pt x="4" y="48"/>
                    </a:cubicBezTo>
                    <a:cubicBezTo>
                      <a:pt x="4" y="49"/>
                      <a:pt x="5" y="50"/>
                      <a:pt x="7" y="50"/>
                    </a:cubicBezTo>
                    <a:cubicBezTo>
                      <a:pt x="8" y="50"/>
                      <a:pt x="9" y="49"/>
                      <a:pt x="9" y="48"/>
                    </a:cubicBezTo>
                    <a:cubicBezTo>
                      <a:pt x="9" y="47"/>
                      <a:pt x="8" y="46"/>
                      <a:pt x="7" y="46"/>
                    </a:cubicBezTo>
                    <a:close/>
                    <a:moveTo>
                      <a:pt x="45" y="23"/>
                    </a:moveTo>
                    <a:cubicBezTo>
                      <a:pt x="33" y="23"/>
                      <a:pt x="33" y="23"/>
                      <a:pt x="33" y="23"/>
                    </a:cubicBezTo>
                    <a:cubicBezTo>
                      <a:pt x="33" y="19"/>
                      <a:pt x="36" y="16"/>
                      <a:pt x="36" y="11"/>
                    </a:cubicBezTo>
                    <a:cubicBezTo>
                      <a:pt x="36" y="7"/>
                      <a:pt x="36" y="5"/>
                      <a:pt x="31" y="5"/>
                    </a:cubicBezTo>
                    <a:cubicBezTo>
                      <a:pt x="28" y="7"/>
                      <a:pt x="30" y="12"/>
                      <a:pt x="26" y="16"/>
                    </a:cubicBezTo>
                    <a:cubicBezTo>
                      <a:pt x="25" y="17"/>
                      <a:pt x="24" y="18"/>
                      <a:pt x="23" y="19"/>
                    </a:cubicBezTo>
                    <a:cubicBezTo>
                      <a:pt x="22" y="21"/>
                      <a:pt x="17" y="27"/>
                      <a:pt x="15" y="27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5" y="50"/>
                      <a:pt x="15" y="50"/>
                      <a:pt x="15" y="50"/>
                    </a:cubicBezTo>
                    <a:cubicBezTo>
                      <a:pt x="17" y="50"/>
                      <a:pt x="20" y="52"/>
                      <a:pt x="22" y="52"/>
                    </a:cubicBezTo>
                    <a:cubicBezTo>
                      <a:pt x="26" y="54"/>
                      <a:pt x="30" y="55"/>
                      <a:pt x="34" y="55"/>
                    </a:cubicBezTo>
                    <a:cubicBezTo>
                      <a:pt x="38" y="55"/>
                      <a:pt x="38" y="55"/>
                      <a:pt x="38" y="55"/>
                    </a:cubicBezTo>
                    <a:cubicBezTo>
                      <a:pt x="42" y="55"/>
                      <a:pt x="45" y="53"/>
                      <a:pt x="45" y="49"/>
                    </a:cubicBezTo>
                    <a:cubicBezTo>
                      <a:pt x="45" y="48"/>
                      <a:pt x="45" y="47"/>
                      <a:pt x="45" y="47"/>
                    </a:cubicBezTo>
                    <a:cubicBezTo>
                      <a:pt x="47" y="46"/>
                      <a:pt x="47" y="44"/>
                      <a:pt x="47" y="42"/>
                    </a:cubicBezTo>
                    <a:cubicBezTo>
                      <a:pt x="47" y="41"/>
                      <a:pt x="47" y="41"/>
                      <a:pt x="47" y="40"/>
                    </a:cubicBezTo>
                    <a:cubicBezTo>
                      <a:pt x="48" y="39"/>
                      <a:pt x="49" y="37"/>
                      <a:pt x="49" y="36"/>
                    </a:cubicBezTo>
                    <a:cubicBezTo>
                      <a:pt x="49" y="34"/>
                      <a:pt x="48" y="33"/>
                      <a:pt x="47" y="32"/>
                    </a:cubicBezTo>
                    <a:cubicBezTo>
                      <a:pt x="49" y="32"/>
                      <a:pt x="50" y="29"/>
                      <a:pt x="50" y="27"/>
                    </a:cubicBezTo>
                    <a:cubicBezTo>
                      <a:pt x="50" y="25"/>
                      <a:pt x="48" y="23"/>
                      <a:pt x="45" y="2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62">
                <a:extLst>
                  <a:ext uri="{FF2B5EF4-FFF2-40B4-BE49-F238E27FC236}">
                    <a16:creationId xmlns="" xmlns:a16="http://schemas.microsoft.com/office/drawing/2014/main" id="{25E48C02-FE14-4246-A683-FAFC70D3AF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52552" y="3765758"/>
                <a:ext cx="188912" cy="185737"/>
              </a:xfrm>
              <a:custGeom>
                <a:avLst/>
                <a:gdLst>
                  <a:gd name="T0" fmla="*/ 27 w 55"/>
                  <a:gd name="T1" fmla="*/ 54 h 54"/>
                  <a:gd name="T2" fmla="*/ 0 w 55"/>
                  <a:gd name="T3" fmla="*/ 27 h 54"/>
                  <a:gd name="T4" fmla="*/ 27 w 55"/>
                  <a:gd name="T5" fmla="*/ 0 h 54"/>
                  <a:gd name="T6" fmla="*/ 55 w 55"/>
                  <a:gd name="T7" fmla="*/ 27 h 54"/>
                  <a:gd name="T8" fmla="*/ 27 w 55"/>
                  <a:gd name="T9" fmla="*/ 54 h 54"/>
                  <a:gd name="T10" fmla="*/ 40 w 55"/>
                  <a:gd name="T11" fmla="*/ 33 h 54"/>
                  <a:gd name="T12" fmla="*/ 34 w 55"/>
                  <a:gd name="T13" fmla="*/ 27 h 54"/>
                  <a:gd name="T14" fmla="*/ 40 w 55"/>
                  <a:gd name="T15" fmla="*/ 20 h 54"/>
                  <a:gd name="T16" fmla="*/ 41 w 55"/>
                  <a:gd name="T17" fmla="*/ 19 h 54"/>
                  <a:gd name="T18" fmla="*/ 40 w 55"/>
                  <a:gd name="T19" fmla="*/ 17 h 54"/>
                  <a:gd name="T20" fmla="*/ 37 w 55"/>
                  <a:gd name="T21" fmla="*/ 14 h 54"/>
                  <a:gd name="T22" fmla="*/ 35 w 55"/>
                  <a:gd name="T23" fmla="*/ 13 h 54"/>
                  <a:gd name="T24" fmla="*/ 34 w 55"/>
                  <a:gd name="T25" fmla="*/ 14 h 54"/>
                  <a:gd name="T26" fmla="*/ 27 w 55"/>
                  <a:gd name="T27" fmla="*/ 20 h 54"/>
                  <a:gd name="T28" fmla="*/ 21 w 55"/>
                  <a:gd name="T29" fmla="*/ 14 h 54"/>
                  <a:gd name="T30" fmla="*/ 19 w 55"/>
                  <a:gd name="T31" fmla="*/ 13 h 54"/>
                  <a:gd name="T32" fmla="*/ 17 w 55"/>
                  <a:gd name="T33" fmla="*/ 14 h 54"/>
                  <a:gd name="T34" fmla="*/ 14 w 55"/>
                  <a:gd name="T35" fmla="*/ 17 h 54"/>
                  <a:gd name="T36" fmla="*/ 14 w 55"/>
                  <a:gd name="T37" fmla="*/ 19 h 54"/>
                  <a:gd name="T38" fmla="*/ 14 w 55"/>
                  <a:gd name="T39" fmla="*/ 20 h 54"/>
                  <a:gd name="T40" fmla="*/ 21 w 55"/>
                  <a:gd name="T41" fmla="*/ 27 h 54"/>
                  <a:gd name="T42" fmla="*/ 14 w 55"/>
                  <a:gd name="T43" fmla="*/ 33 h 54"/>
                  <a:gd name="T44" fmla="*/ 14 w 55"/>
                  <a:gd name="T45" fmla="*/ 35 h 54"/>
                  <a:gd name="T46" fmla="*/ 14 w 55"/>
                  <a:gd name="T47" fmla="*/ 37 h 54"/>
                  <a:gd name="T48" fmla="*/ 17 w 55"/>
                  <a:gd name="T49" fmla="*/ 40 h 54"/>
                  <a:gd name="T50" fmla="*/ 19 w 55"/>
                  <a:gd name="T51" fmla="*/ 41 h 54"/>
                  <a:gd name="T52" fmla="*/ 21 w 55"/>
                  <a:gd name="T53" fmla="*/ 40 h 54"/>
                  <a:gd name="T54" fmla="*/ 27 w 55"/>
                  <a:gd name="T55" fmla="*/ 33 h 54"/>
                  <a:gd name="T56" fmla="*/ 34 w 55"/>
                  <a:gd name="T57" fmla="*/ 40 h 54"/>
                  <a:gd name="T58" fmla="*/ 35 w 55"/>
                  <a:gd name="T59" fmla="*/ 41 h 54"/>
                  <a:gd name="T60" fmla="*/ 37 w 55"/>
                  <a:gd name="T61" fmla="*/ 40 h 54"/>
                  <a:gd name="T62" fmla="*/ 40 w 55"/>
                  <a:gd name="T63" fmla="*/ 37 h 54"/>
                  <a:gd name="T64" fmla="*/ 41 w 55"/>
                  <a:gd name="T65" fmla="*/ 35 h 54"/>
                  <a:gd name="T66" fmla="*/ 40 w 55"/>
                  <a:gd name="T67" fmla="*/ 33 h 5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55" h="54">
                    <a:moveTo>
                      <a:pt x="27" y="54"/>
                    </a:move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4"/>
                      <a:pt x="27" y="54"/>
                    </a:cubicBezTo>
                    <a:close/>
                    <a:moveTo>
                      <a:pt x="40" y="33"/>
                    </a:moveTo>
                    <a:cubicBezTo>
                      <a:pt x="34" y="27"/>
                      <a:pt x="34" y="27"/>
                      <a:pt x="34" y="27"/>
                    </a:cubicBezTo>
                    <a:cubicBezTo>
                      <a:pt x="40" y="20"/>
                      <a:pt x="40" y="20"/>
                      <a:pt x="40" y="20"/>
                    </a:cubicBezTo>
                    <a:cubicBezTo>
                      <a:pt x="41" y="20"/>
                      <a:pt x="41" y="19"/>
                      <a:pt x="41" y="19"/>
                    </a:cubicBezTo>
                    <a:cubicBezTo>
                      <a:pt x="41" y="18"/>
                      <a:pt x="41" y="18"/>
                      <a:pt x="40" y="17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6" y="14"/>
                      <a:pt x="36" y="13"/>
                      <a:pt x="35" y="13"/>
                    </a:cubicBezTo>
                    <a:cubicBezTo>
                      <a:pt x="35" y="13"/>
                      <a:pt x="34" y="14"/>
                      <a:pt x="34" y="14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1" y="14"/>
                      <a:pt x="21" y="14"/>
                      <a:pt x="21" y="14"/>
                    </a:cubicBezTo>
                    <a:cubicBezTo>
                      <a:pt x="20" y="14"/>
                      <a:pt x="20" y="13"/>
                      <a:pt x="19" y="13"/>
                    </a:cubicBezTo>
                    <a:cubicBezTo>
                      <a:pt x="19" y="13"/>
                      <a:pt x="18" y="14"/>
                      <a:pt x="17" y="14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4" y="18"/>
                      <a:pt x="14" y="18"/>
                      <a:pt x="14" y="19"/>
                    </a:cubicBezTo>
                    <a:cubicBezTo>
                      <a:pt x="14" y="19"/>
                      <a:pt x="14" y="20"/>
                      <a:pt x="14" y="20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4"/>
                      <a:pt x="14" y="34"/>
                      <a:pt x="14" y="35"/>
                    </a:cubicBezTo>
                    <a:cubicBezTo>
                      <a:pt x="14" y="36"/>
                      <a:pt x="14" y="36"/>
                      <a:pt x="14" y="37"/>
                    </a:cubicBezTo>
                    <a:cubicBezTo>
                      <a:pt x="17" y="40"/>
                      <a:pt x="17" y="40"/>
                      <a:pt x="17" y="40"/>
                    </a:cubicBezTo>
                    <a:cubicBezTo>
                      <a:pt x="18" y="40"/>
                      <a:pt x="19" y="41"/>
                      <a:pt x="19" y="41"/>
                    </a:cubicBezTo>
                    <a:cubicBezTo>
                      <a:pt x="20" y="41"/>
                      <a:pt x="20" y="40"/>
                      <a:pt x="21" y="40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34" y="40"/>
                      <a:pt x="34" y="40"/>
                      <a:pt x="34" y="40"/>
                    </a:cubicBezTo>
                    <a:cubicBezTo>
                      <a:pt x="34" y="40"/>
                      <a:pt x="35" y="41"/>
                      <a:pt x="35" y="41"/>
                    </a:cubicBezTo>
                    <a:cubicBezTo>
                      <a:pt x="36" y="41"/>
                      <a:pt x="36" y="40"/>
                      <a:pt x="37" y="40"/>
                    </a:cubicBezTo>
                    <a:cubicBezTo>
                      <a:pt x="40" y="37"/>
                      <a:pt x="40" y="37"/>
                      <a:pt x="40" y="37"/>
                    </a:cubicBezTo>
                    <a:cubicBezTo>
                      <a:pt x="41" y="36"/>
                      <a:pt x="41" y="36"/>
                      <a:pt x="41" y="35"/>
                    </a:cubicBezTo>
                    <a:cubicBezTo>
                      <a:pt x="41" y="34"/>
                      <a:pt x="41" y="34"/>
                      <a:pt x="40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74">
                <a:extLst>
                  <a:ext uri="{FF2B5EF4-FFF2-40B4-BE49-F238E27FC236}">
                    <a16:creationId xmlns="" xmlns:a16="http://schemas.microsoft.com/office/drawing/2014/main" id="{82D1A3D2-BEF4-1B4B-8E96-12FF9C38E3E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26358" y="3141469"/>
                <a:ext cx="241300" cy="168275"/>
              </a:xfrm>
              <a:custGeom>
                <a:avLst/>
                <a:gdLst>
                  <a:gd name="T0" fmla="*/ 64 w 70"/>
                  <a:gd name="T1" fmla="*/ 20 h 49"/>
                  <a:gd name="T2" fmla="*/ 35 w 70"/>
                  <a:gd name="T3" fmla="*/ 9 h 49"/>
                  <a:gd name="T4" fmla="*/ 7 w 70"/>
                  <a:gd name="T5" fmla="*/ 20 h 49"/>
                  <a:gd name="T6" fmla="*/ 6 w 70"/>
                  <a:gd name="T7" fmla="*/ 20 h 49"/>
                  <a:gd name="T8" fmla="*/ 0 w 70"/>
                  <a:gd name="T9" fmla="*/ 14 h 49"/>
                  <a:gd name="T10" fmla="*/ 1 w 70"/>
                  <a:gd name="T11" fmla="*/ 13 h 49"/>
                  <a:gd name="T12" fmla="*/ 35 w 70"/>
                  <a:gd name="T13" fmla="*/ 0 h 49"/>
                  <a:gd name="T14" fmla="*/ 70 w 70"/>
                  <a:gd name="T15" fmla="*/ 13 h 49"/>
                  <a:gd name="T16" fmla="*/ 70 w 70"/>
                  <a:gd name="T17" fmla="*/ 14 h 49"/>
                  <a:gd name="T18" fmla="*/ 64 w 70"/>
                  <a:gd name="T19" fmla="*/ 20 h 49"/>
                  <a:gd name="T20" fmla="*/ 64 w 70"/>
                  <a:gd name="T21" fmla="*/ 20 h 49"/>
                  <a:gd name="T22" fmla="*/ 54 w 70"/>
                  <a:gd name="T23" fmla="*/ 30 h 49"/>
                  <a:gd name="T24" fmla="*/ 35 w 70"/>
                  <a:gd name="T25" fmla="*/ 22 h 49"/>
                  <a:gd name="T26" fmla="*/ 16 w 70"/>
                  <a:gd name="T27" fmla="*/ 30 h 49"/>
                  <a:gd name="T28" fmla="*/ 10 w 70"/>
                  <a:gd name="T29" fmla="*/ 24 h 49"/>
                  <a:gd name="T30" fmla="*/ 10 w 70"/>
                  <a:gd name="T31" fmla="*/ 23 h 49"/>
                  <a:gd name="T32" fmla="*/ 35 w 70"/>
                  <a:gd name="T33" fmla="*/ 13 h 49"/>
                  <a:gd name="T34" fmla="*/ 60 w 70"/>
                  <a:gd name="T35" fmla="*/ 23 h 49"/>
                  <a:gd name="T36" fmla="*/ 61 w 70"/>
                  <a:gd name="T37" fmla="*/ 24 h 49"/>
                  <a:gd name="T38" fmla="*/ 55 w 70"/>
                  <a:gd name="T39" fmla="*/ 30 h 49"/>
                  <a:gd name="T40" fmla="*/ 54 w 70"/>
                  <a:gd name="T41" fmla="*/ 30 h 49"/>
                  <a:gd name="T42" fmla="*/ 35 w 70"/>
                  <a:gd name="T43" fmla="*/ 36 h 49"/>
                  <a:gd name="T44" fmla="*/ 26 w 70"/>
                  <a:gd name="T45" fmla="*/ 40 h 49"/>
                  <a:gd name="T46" fmla="*/ 20 w 70"/>
                  <a:gd name="T47" fmla="*/ 34 h 49"/>
                  <a:gd name="T48" fmla="*/ 20 w 70"/>
                  <a:gd name="T49" fmla="*/ 33 h 49"/>
                  <a:gd name="T50" fmla="*/ 35 w 70"/>
                  <a:gd name="T51" fmla="*/ 27 h 49"/>
                  <a:gd name="T52" fmla="*/ 51 w 70"/>
                  <a:gd name="T53" fmla="*/ 33 h 49"/>
                  <a:gd name="T54" fmla="*/ 51 w 70"/>
                  <a:gd name="T55" fmla="*/ 34 h 49"/>
                  <a:gd name="T56" fmla="*/ 45 w 70"/>
                  <a:gd name="T57" fmla="*/ 40 h 49"/>
                  <a:gd name="T58" fmla="*/ 35 w 70"/>
                  <a:gd name="T59" fmla="*/ 36 h 49"/>
                  <a:gd name="T60" fmla="*/ 29 w 70"/>
                  <a:gd name="T61" fmla="*/ 43 h 49"/>
                  <a:gd name="T62" fmla="*/ 35 w 70"/>
                  <a:gd name="T63" fmla="*/ 41 h 49"/>
                  <a:gd name="T64" fmla="*/ 41 w 70"/>
                  <a:gd name="T65" fmla="*/ 43 h 49"/>
                  <a:gd name="T66" fmla="*/ 35 w 70"/>
                  <a:gd name="T67" fmla="*/ 49 h 49"/>
                  <a:gd name="T68" fmla="*/ 29 w 70"/>
                  <a:gd name="T69" fmla="*/ 43 h 4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70" h="49">
                    <a:moveTo>
                      <a:pt x="64" y="20"/>
                    </a:moveTo>
                    <a:cubicBezTo>
                      <a:pt x="55" y="13"/>
                      <a:pt x="46" y="9"/>
                      <a:pt x="35" y="9"/>
                    </a:cubicBezTo>
                    <a:cubicBezTo>
                      <a:pt x="24" y="9"/>
                      <a:pt x="15" y="13"/>
                      <a:pt x="7" y="20"/>
                    </a:cubicBezTo>
                    <a:cubicBezTo>
                      <a:pt x="7" y="20"/>
                      <a:pt x="7" y="20"/>
                      <a:pt x="6" y="20"/>
                    </a:cubicBezTo>
                    <a:cubicBezTo>
                      <a:pt x="5" y="20"/>
                      <a:pt x="0" y="15"/>
                      <a:pt x="0" y="14"/>
                    </a:cubicBezTo>
                    <a:cubicBezTo>
                      <a:pt x="0" y="14"/>
                      <a:pt x="0" y="14"/>
                      <a:pt x="1" y="13"/>
                    </a:cubicBezTo>
                    <a:cubicBezTo>
                      <a:pt x="10" y="4"/>
                      <a:pt x="23" y="0"/>
                      <a:pt x="35" y="0"/>
                    </a:cubicBezTo>
                    <a:cubicBezTo>
                      <a:pt x="48" y="0"/>
                      <a:pt x="61" y="4"/>
                      <a:pt x="70" y="13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5"/>
                      <a:pt x="65" y="20"/>
                      <a:pt x="64" y="20"/>
                    </a:cubicBezTo>
                    <a:cubicBezTo>
                      <a:pt x="64" y="20"/>
                      <a:pt x="64" y="20"/>
                      <a:pt x="64" y="20"/>
                    </a:cubicBezTo>
                    <a:close/>
                    <a:moveTo>
                      <a:pt x="54" y="30"/>
                    </a:moveTo>
                    <a:cubicBezTo>
                      <a:pt x="48" y="25"/>
                      <a:pt x="43" y="22"/>
                      <a:pt x="35" y="22"/>
                    </a:cubicBezTo>
                    <a:cubicBezTo>
                      <a:pt x="25" y="22"/>
                      <a:pt x="16" y="30"/>
                      <a:pt x="16" y="30"/>
                    </a:cubicBezTo>
                    <a:cubicBezTo>
                      <a:pt x="15" y="30"/>
                      <a:pt x="10" y="25"/>
                      <a:pt x="10" y="24"/>
                    </a:cubicBezTo>
                    <a:cubicBezTo>
                      <a:pt x="10" y="24"/>
                      <a:pt x="10" y="23"/>
                      <a:pt x="10" y="23"/>
                    </a:cubicBezTo>
                    <a:cubicBezTo>
                      <a:pt x="17" y="17"/>
                      <a:pt x="26" y="13"/>
                      <a:pt x="35" y="13"/>
                    </a:cubicBezTo>
                    <a:cubicBezTo>
                      <a:pt x="44" y="13"/>
                      <a:pt x="54" y="17"/>
                      <a:pt x="60" y="23"/>
                    </a:cubicBezTo>
                    <a:cubicBezTo>
                      <a:pt x="61" y="23"/>
                      <a:pt x="61" y="24"/>
                      <a:pt x="61" y="24"/>
                    </a:cubicBezTo>
                    <a:cubicBezTo>
                      <a:pt x="61" y="25"/>
                      <a:pt x="56" y="30"/>
                      <a:pt x="55" y="30"/>
                    </a:cubicBezTo>
                    <a:cubicBezTo>
                      <a:pt x="54" y="30"/>
                      <a:pt x="54" y="30"/>
                      <a:pt x="54" y="30"/>
                    </a:cubicBezTo>
                    <a:close/>
                    <a:moveTo>
                      <a:pt x="35" y="36"/>
                    </a:moveTo>
                    <a:cubicBezTo>
                      <a:pt x="30" y="36"/>
                      <a:pt x="26" y="40"/>
                      <a:pt x="26" y="40"/>
                    </a:cubicBezTo>
                    <a:cubicBezTo>
                      <a:pt x="25" y="40"/>
                      <a:pt x="20" y="35"/>
                      <a:pt x="20" y="34"/>
                    </a:cubicBezTo>
                    <a:cubicBezTo>
                      <a:pt x="20" y="33"/>
                      <a:pt x="20" y="33"/>
                      <a:pt x="20" y="33"/>
                    </a:cubicBezTo>
                    <a:cubicBezTo>
                      <a:pt x="24" y="29"/>
                      <a:pt x="30" y="27"/>
                      <a:pt x="35" y="27"/>
                    </a:cubicBezTo>
                    <a:cubicBezTo>
                      <a:pt x="41" y="27"/>
                      <a:pt x="47" y="29"/>
                      <a:pt x="51" y="33"/>
                    </a:cubicBezTo>
                    <a:cubicBezTo>
                      <a:pt x="51" y="33"/>
                      <a:pt x="51" y="33"/>
                      <a:pt x="51" y="34"/>
                    </a:cubicBezTo>
                    <a:cubicBezTo>
                      <a:pt x="51" y="35"/>
                      <a:pt x="46" y="40"/>
                      <a:pt x="45" y="40"/>
                    </a:cubicBezTo>
                    <a:cubicBezTo>
                      <a:pt x="44" y="40"/>
                      <a:pt x="41" y="36"/>
                      <a:pt x="35" y="36"/>
                    </a:cubicBezTo>
                    <a:close/>
                    <a:moveTo>
                      <a:pt x="29" y="43"/>
                    </a:moveTo>
                    <a:cubicBezTo>
                      <a:pt x="29" y="42"/>
                      <a:pt x="34" y="41"/>
                      <a:pt x="35" y="41"/>
                    </a:cubicBezTo>
                    <a:cubicBezTo>
                      <a:pt x="37" y="41"/>
                      <a:pt x="41" y="42"/>
                      <a:pt x="41" y="43"/>
                    </a:cubicBezTo>
                    <a:cubicBezTo>
                      <a:pt x="41" y="44"/>
                      <a:pt x="36" y="49"/>
                      <a:pt x="35" y="49"/>
                    </a:cubicBezTo>
                    <a:cubicBezTo>
                      <a:pt x="34" y="49"/>
                      <a:pt x="29" y="44"/>
                      <a:pt x="29" y="4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78">
                <a:extLst>
                  <a:ext uri="{FF2B5EF4-FFF2-40B4-BE49-F238E27FC236}">
                    <a16:creationId xmlns="" xmlns:a16="http://schemas.microsoft.com/office/drawing/2014/main" id="{B1DC4A12-C261-2541-B2DF-3C139D99E2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21596" y="4077902"/>
                <a:ext cx="250825" cy="188912"/>
              </a:xfrm>
              <a:custGeom>
                <a:avLst/>
                <a:gdLst>
                  <a:gd name="T0" fmla="*/ 158 w 158"/>
                  <a:gd name="T1" fmla="*/ 119 h 119"/>
                  <a:gd name="T2" fmla="*/ 0 w 158"/>
                  <a:gd name="T3" fmla="*/ 119 h 119"/>
                  <a:gd name="T4" fmla="*/ 0 w 158"/>
                  <a:gd name="T5" fmla="*/ 0 h 119"/>
                  <a:gd name="T6" fmla="*/ 9 w 158"/>
                  <a:gd name="T7" fmla="*/ 0 h 119"/>
                  <a:gd name="T8" fmla="*/ 9 w 158"/>
                  <a:gd name="T9" fmla="*/ 108 h 119"/>
                  <a:gd name="T10" fmla="*/ 158 w 158"/>
                  <a:gd name="T11" fmla="*/ 108 h 119"/>
                  <a:gd name="T12" fmla="*/ 158 w 158"/>
                  <a:gd name="T13" fmla="*/ 119 h 119"/>
                  <a:gd name="T14" fmla="*/ 50 w 158"/>
                  <a:gd name="T15" fmla="*/ 99 h 119"/>
                  <a:gd name="T16" fmla="*/ 29 w 158"/>
                  <a:gd name="T17" fmla="*/ 99 h 119"/>
                  <a:gd name="T18" fmla="*/ 29 w 158"/>
                  <a:gd name="T19" fmla="*/ 60 h 119"/>
                  <a:gd name="T20" fmla="*/ 50 w 158"/>
                  <a:gd name="T21" fmla="*/ 60 h 119"/>
                  <a:gd name="T22" fmla="*/ 50 w 158"/>
                  <a:gd name="T23" fmla="*/ 99 h 119"/>
                  <a:gd name="T24" fmla="*/ 78 w 158"/>
                  <a:gd name="T25" fmla="*/ 99 h 119"/>
                  <a:gd name="T26" fmla="*/ 59 w 158"/>
                  <a:gd name="T27" fmla="*/ 99 h 119"/>
                  <a:gd name="T28" fmla="*/ 59 w 158"/>
                  <a:gd name="T29" fmla="*/ 19 h 119"/>
                  <a:gd name="T30" fmla="*/ 78 w 158"/>
                  <a:gd name="T31" fmla="*/ 19 h 119"/>
                  <a:gd name="T32" fmla="*/ 78 w 158"/>
                  <a:gd name="T33" fmla="*/ 99 h 119"/>
                  <a:gd name="T34" fmla="*/ 109 w 158"/>
                  <a:gd name="T35" fmla="*/ 99 h 119"/>
                  <a:gd name="T36" fmla="*/ 89 w 158"/>
                  <a:gd name="T37" fmla="*/ 99 h 119"/>
                  <a:gd name="T38" fmla="*/ 89 w 158"/>
                  <a:gd name="T39" fmla="*/ 39 h 119"/>
                  <a:gd name="T40" fmla="*/ 109 w 158"/>
                  <a:gd name="T41" fmla="*/ 39 h 119"/>
                  <a:gd name="T42" fmla="*/ 109 w 158"/>
                  <a:gd name="T43" fmla="*/ 99 h 119"/>
                  <a:gd name="T44" fmla="*/ 139 w 158"/>
                  <a:gd name="T45" fmla="*/ 99 h 119"/>
                  <a:gd name="T46" fmla="*/ 119 w 158"/>
                  <a:gd name="T47" fmla="*/ 99 h 119"/>
                  <a:gd name="T48" fmla="*/ 119 w 158"/>
                  <a:gd name="T49" fmla="*/ 11 h 119"/>
                  <a:gd name="T50" fmla="*/ 139 w 158"/>
                  <a:gd name="T51" fmla="*/ 11 h 119"/>
                  <a:gd name="T52" fmla="*/ 139 w 158"/>
                  <a:gd name="T53" fmla="*/ 99 h 119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58" h="119">
                    <a:moveTo>
                      <a:pt x="158" y="119"/>
                    </a:moveTo>
                    <a:lnTo>
                      <a:pt x="0" y="119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9" y="108"/>
                    </a:lnTo>
                    <a:lnTo>
                      <a:pt x="158" y="108"/>
                    </a:lnTo>
                    <a:lnTo>
                      <a:pt x="158" y="119"/>
                    </a:lnTo>
                    <a:close/>
                    <a:moveTo>
                      <a:pt x="50" y="99"/>
                    </a:moveTo>
                    <a:lnTo>
                      <a:pt x="29" y="99"/>
                    </a:lnTo>
                    <a:lnTo>
                      <a:pt x="29" y="60"/>
                    </a:lnTo>
                    <a:lnTo>
                      <a:pt x="50" y="60"/>
                    </a:lnTo>
                    <a:lnTo>
                      <a:pt x="50" y="99"/>
                    </a:lnTo>
                    <a:close/>
                    <a:moveTo>
                      <a:pt x="78" y="99"/>
                    </a:moveTo>
                    <a:lnTo>
                      <a:pt x="59" y="99"/>
                    </a:lnTo>
                    <a:lnTo>
                      <a:pt x="59" y="19"/>
                    </a:lnTo>
                    <a:lnTo>
                      <a:pt x="78" y="19"/>
                    </a:lnTo>
                    <a:lnTo>
                      <a:pt x="78" y="99"/>
                    </a:lnTo>
                    <a:close/>
                    <a:moveTo>
                      <a:pt x="109" y="99"/>
                    </a:moveTo>
                    <a:lnTo>
                      <a:pt x="89" y="99"/>
                    </a:lnTo>
                    <a:lnTo>
                      <a:pt x="89" y="39"/>
                    </a:lnTo>
                    <a:lnTo>
                      <a:pt x="109" y="39"/>
                    </a:lnTo>
                    <a:lnTo>
                      <a:pt x="109" y="99"/>
                    </a:lnTo>
                    <a:close/>
                    <a:moveTo>
                      <a:pt x="139" y="99"/>
                    </a:moveTo>
                    <a:lnTo>
                      <a:pt x="119" y="99"/>
                    </a:lnTo>
                    <a:lnTo>
                      <a:pt x="119" y="11"/>
                    </a:lnTo>
                    <a:lnTo>
                      <a:pt x="139" y="11"/>
                    </a:lnTo>
                    <a:lnTo>
                      <a:pt x="139" y="9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27">
                <a:extLst>
                  <a:ext uri="{FF2B5EF4-FFF2-40B4-BE49-F238E27FC236}">
                    <a16:creationId xmlns="" xmlns:a16="http://schemas.microsoft.com/office/drawing/2014/main" id="{12463B26-15F2-DA48-8F13-9F84B8D76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61283" y="4393221"/>
                <a:ext cx="171450" cy="188912"/>
              </a:xfrm>
              <a:custGeom>
                <a:avLst/>
                <a:gdLst>
                  <a:gd name="T0" fmla="*/ 40 w 50"/>
                  <a:gd name="T1" fmla="*/ 55 h 55"/>
                  <a:gd name="T2" fmla="*/ 32 w 50"/>
                  <a:gd name="T3" fmla="*/ 51 h 55"/>
                  <a:gd name="T4" fmla="*/ 4 w 50"/>
                  <a:gd name="T5" fmla="*/ 24 h 55"/>
                  <a:gd name="T6" fmla="*/ 0 w 50"/>
                  <a:gd name="T7" fmla="*/ 14 h 55"/>
                  <a:gd name="T8" fmla="*/ 13 w 50"/>
                  <a:gd name="T9" fmla="*/ 0 h 55"/>
                  <a:gd name="T10" fmla="*/ 23 w 50"/>
                  <a:gd name="T11" fmla="*/ 5 h 55"/>
                  <a:gd name="T12" fmla="*/ 45 w 50"/>
                  <a:gd name="T13" fmla="*/ 26 h 55"/>
                  <a:gd name="T14" fmla="*/ 45 w 50"/>
                  <a:gd name="T15" fmla="*/ 27 h 55"/>
                  <a:gd name="T16" fmla="*/ 42 w 50"/>
                  <a:gd name="T17" fmla="*/ 30 h 55"/>
                  <a:gd name="T18" fmla="*/ 42 w 50"/>
                  <a:gd name="T19" fmla="*/ 29 h 55"/>
                  <a:gd name="T20" fmla="*/ 20 w 50"/>
                  <a:gd name="T21" fmla="*/ 8 h 55"/>
                  <a:gd name="T22" fmla="*/ 13 w 50"/>
                  <a:gd name="T23" fmla="*/ 5 h 55"/>
                  <a:gd name="T24" fmla="*/ 4 w 50"/>
                  <a:gd name="T25" fmla="*/ 14 h 55"/>
                  <a:gd name="T26" fmla="*/ 7 w 50"/>
                  <a:gd name="T27" fmla="*/ 21 h 55"/>
                  <a:gd name="T28" fmla="*/ 35 w 50"/>
                  <a:gd name="T29" fmla="*/ 48 h 55"/>
                  <a:gd name="T30" fmla="*/ 40 w 50"/>
                  <a:gd name="T31" fmla="*/ 50 h 55"/>
                  <a:gd name="T32" fmla="*/ 45 w 50"/>
                  <a:gd name="T33" fmla="*/ 45 h 55"/>
                  <a:gd name="T34" fmla="*/ 43 w 50"/>
                  <a:gd name="T35" fmla="*/ 40 h 55"/>
                  <a:gd name="T36" fmla="*/ 22 w 50"/>
                  <a:gd name="T37" fmla="*/ 19 h 55"/>
                  <a:gd name="T38" fmla="*/ 20 w 50"/>
                  <a:gd name="T39" fmla="*/ 18 h 55"/>
                  <a:gd name="T40" fmla="*/ 18 w 50"/>
                  <a:gd name="T41" fmla="*/ 21 h 55"/>
                  <a:gd name="T42" fmla="*/ 19 w 50"/>
                  <a:gd name="T43" fmla="*/ 23 h 55"/>
                  <a:gd name="T44" fmla="*/ 33 w 50"/>
                  <a:gd name="T45" fmla="*/ 38 h 55"/>
                  <a:gd name="T46" fmla="*/ 34 w 50"/>
                  <a:gd name="T47" fmla="*/ 38 h 55"/>
                  <a:gd name="T48" fmla="*/ 31 w 50"/>
                  <a:gd name="T49" fmla="*/ 41 h 55"/>
                  <a:gd name="T50" fmla="*/ 30 w 50"/>
                  <a:gd name="T51" fmla="*/ 41 h 55"/>
                  <a:gd name="T52" fmla="*/ 16 w 50"/>
                  <a:gd name="T53" fmla="*/ 26 h 55"/>
                  <a:gd name="T54" fmla="*/ 13 w 50"/>
                  <a:gd name="T55" fmla="*/ 21 h 55"/>
                  <a:gd name="T56" fmla="*/ 20 w 50"/>
                  <a:gd name="T57" fmla="*/ 14 h 55"/>
                  <a:gd name="T58" fmla="*/ 26 w 50"/>
                  <a:gd name="T59" fmla="*/ 16 h 55"/>
                  <a:gd name="T60" fmla="*/ 46 w 50"/>
                  <a:gd name="T61" fmla="*/ 37 h 55"/>
                  <a:gd name="T62" fmla="*/ 50 w 50"/>
                  <a:gd name="T63" fmla="*/ 45 h 55"/>
                  <a:gd name="T64" fmla="*/ 40 w 50"/>
                  <a:gd name="T65" fmla="*/ 55 h 5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50" h="55">
                    <a:moveTo>
                      <a:pt x="40" y="55"/>
                    </a:moveTo>
                    <a:cubicBezTo>
                      <a:pt x="37" y="55"/>
                      <a:pt x="34" y="54"/>
                      <a:pt x="32" y="51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1" y="21"/>
                      <a:pt x="0" y="18"/>
                      <a:pt x="0" y="14"/>
                    </a:cubicBezTo>
                    <a:cubicBezTo>
                      <a:pt x="0" y="7"/>
                      <a:pt x="6" y="0"/>
                      <a:pt x="13" y="0"/>
                    </a:cubicBezTo>
                    <a:cubicBezTo>
                      <a:pt x="17" y="0"/>
                      <a:pt x="21" y="2"/>
                      <a:pt x="23" y="5"/>
                    </a:cubicBezTo>
                    <a:cubicBezTo>
                      <a:pt x="45" y="26"/>
                      <a:pt x="45" y="26"/>
                      <a:pt x="45" y="26"/>
                    </a:cubicBezTo>
                    <a:cubicBezTo>
                      <a:pt x="45" y="26"/>
                      <a:pt x="45" y="27"/>
                      <a:pt x="45" y="27"/>
                    </a:cubicBezTo>
                    <a:cubicBezTo>
                      <a:pt x="45" y="28"/>
                      <a:pt x="43" y="30"/>
                      <a:pt x="42" y="30"/>
                    </a:cubicBezTo>
                    <a:cubicBezTo>
                      <a:pt x="42" y="30"/>
                      <a:pt x="42" y="30"/>
                      <a:pt x="42" y="29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6"/>
                      <a:pt x="16" y="5"/>
                      <a:pt x="13" y="5"/>
                    </a:cubicBezTo>
                    <a:cubicBezTo>
                      <a:pt x="8" y="5"/>
                      <a:pt x="4" y="9"/>
                      <a:pt x="4" y="14"/>
                    </a:cubicBezTo>
                    <a:cubicBezTo>
                      <a:pt x="4" y="16"/>
                      <a:pt x="5" y="19"/>
                      <a:pt x="7" y="21"/>
                    </a:cubicBezTo>
                    <a:cubicBezTo>
                      <a:pt x="35" y="48"/>
                      <a:pt x="35" y="48"/>
                      <a:pt x="35" y="48"/>
                    </a:cubicBezTo>
                    <a:cubicBezTo>
                      <a:pt x="36" y="50"/>
                      <a:pt x="38" y="50"/>
                      <a:pt x="40" y="50"/>
                    </a:cubicBezTo>
                    <a:cubicBezTo>
                      <a:pt x="43" y="50"/>
                      <a:pt x="45" y="48"/>
                      <a:pt x="45" y="45"/>
                    </a:cubicBezTo>
                    <a:cubicBezTo>
                      <a:pt x="45" y="43"/>
                      <a:pt x="44" y="41"/>
                      <a:pt x="43" y="4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1" y="18"/>
                      <a:pt x="20" y="18"/>
                    </a:cubicBezTo>
                    <a:cubicBezTo>
                      <a:pt x="19" y="18"/>
                      <a:pt x="18" y="19"/>
                      <a:pt x="18" y="21"/>
                    </a:cubicBezTo>
                    <a:cubicBezTo>
                      <a:pt x="18" y="22"/>
                      <a:pt x="18" y="22"/>
                      <a:pt x="19" y="23"/>
                    </a:cubicBezTo>
                    <a:cubicBezTo>
                      <a:pt x="33" y="38"/>
                      <a:pt x="33" y="38"/>
                      <a:pt x="33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9"/>
                      <a:pt x="32" y="41"/>
                      <a:pt x="31" y="41"/>
                    </a:cubicBezTo>
                    <a:cubicBezTo>
                      <a:pt x="31" y="41"/>
                      <a:pt x="30" y="41"/>
                      <a:pt x="30" y="41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5"/>
                      <a:pt x="13" y="23"/>
                      <a:pt x="13" y="21"/>
                    </a:cubicBezTo>
                    <a:cubicBezTo>
                      <a:pt x="13" y="17"/>
                      <a:pt x="16" y="14"/>
                      <a:pt x="20" y="14"/>
                    </a:cubicBezTo>
                    <a:cubicBezTo>
                      <a:pt x="22" y="14"/>
                      <a:pt x="24" y="15"/>
                      <a:pt x="26" y="16"/>
                    </a:cubicBezTo>
                    <a:cubicBezTo>
                      <a:pt x="46" y="37"/>
                      <a:pt x="46" y="37"/>
                      <a:pt x="46" y="37"/>
                    </a:cubicBezTo>
                    <a:cubicBezTo>
                      <a:pt x="49" y="39"/>
                      <a:pt x="50" y="42"/>
                      <a:pt x="50" y="45"/>
                    </a:cubicBezTo>
                    <a:cubicBezTo>
                      <a:pt x="50" y="51"/>
                      <a:pt x="46" y="55"/>
                      <a:pt x="40" y="5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>
                <a:extLst>
                  <a:ext uri="{FF2B5EF4-FFF2-40B4-BE49-F238E27FC236}">
                    <a16:creationId xmlns="" xmlns:a16="http://schemas.microsoft.com/office/drawing/2014/main" id="{CADF37BB-D168-CC45-A002-981E826090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36677" y="4708541"/>
                <a:ext cx="220663" cy="220663"/>
              </a:xfrm>
              <a:custGeom>
                <a:avLst/>
                <a:gdLst>
                  <a:gd name="T0" fmla="*/ 64 w 64"/>
                  <a:gd name="T1" fmla="*/ 42 h 64"/>
                  <a:gd name="T2" fmla="*/ 63 w 64"/>
                  <a:gd name="T3" fmla="*/ 44 h 64"/>
                  <a:gd name="T4" fmla="*/ 33 w 64"/>
                  <a:gd name="T5" fmla="*/ 64 h 64"/>
                  <a:gd name="T6" fmla="*/ 32 w 64"/>
                  <a:gd name="T7" fmla="*/ 64 h 64"/>
                  <a:gd name="T8" fmla="*/ 30 w 64"/>
                  <a:gd name="T9" fmla="*/ 64 h 64"/>
                  <a:gd name="T10" fmla="*/ 1 w 64"/>
                  <a:gd name="T11" fmla="*/ 44 h 64"/>
                  <a:gd name="T12" fmla="*/ 0 w 64"/>
                  <a:gd name="T13" fmla="*/ 42 h 64"/>
                  <a:gd name="T14" fmla="*/ 0 w 64"/>
                  <a:gd name="T15" fmla="*/ 23 h 64"/>
                  <a:gd name="T16" fmla="*/ 1 w 64"/>
                  <a:gd name="T17" fmla="*/ 20 h 64"/>
                  <a:gd name="T18" fmla="*/ 30 w 64"/>
                  <a:gd name="T19" fmla="*/ 1 h 64"/>
                  <a:gd name="T20" fmla="*/ 32 w 64"/>
                  <a:gd name="T21" fmla="*/ 0 h 64"/>
                  <a:gd name="T22" fmla="*/ 33 w 64"/>
                  <a:gd name="T23" fmla="*/ 1 h 64"/>
                  <a:gd name="T24" fmla="*/ 63 w 64"/>
                  <a:gd name="T25" fmla="*/ 20 h 64"/>
                  <a:gd name="T26" fmla="*/ 64 w 64"/>
                  <a:gd name="T27" fmla="*/ 23 h 64"/>
                  <a:gd name="T28" fmla="*/ 64 w 64"/>
                  <a:gd name="T29" fmla="*/ 42 h 64"/>
                  <a:gd name="T30" fmla="*/ 12 w 64"/>
                  <a:gd name="T31" fmla="*/ 32 h 64"/>
                  <a:gd name="T32" fmla="*/ 5 w 64"/>
                  <a:gd name="T33" fmla="*/ 28 h 64"/>
                  <a:gd name="T34" fmla="*/ 5 w 64"/>
                  <a:gd name="T35" fmla="*/ 37 h 64"/>
                  <a:gd name="T36" fmla="*/ 12 w 64"/>
                  <a:gd name="T37" fmla="*/ 32 h 64"/>
                  <a:gd name="T38" fmla="*/ 29 w 64"/>
                  <a:gd name="T39" fmla="*/ 21 h 64"/>
                  <a:gd name="T40" fmla="*/ 29 w 64"/>
                  <a:gd name="T41" fmla="*/ 8 h 64"/>
                  <a:gd name="T42" fmla="*/ 7 w 64"/>
                  <a:gd name="T43" fmla="*/ 23 h 64"/>
                  <a:gd name="T44" fmla="*/ 17 w 64"/>
                  <a:gd name="T45" fmla="*/ 29 h 64"/>
                  <a:gd name="T46" fmla="*/ 29 w 64"/>
                  <a:gd name="T47" fmla="*/ 21 h 64"/>
                  <a:gd name="T48" fmla="*/ 29 w 64"/>
                  <a:gd name="T49" fmla="*/ 56 h 64"/>
                  <a:gd name="T50" fmla="*/ 29 w 64"/>
                  <a:gd name="T51" fmla="*/ 44 h 64"/>
                  <a:gd name="T52" fmla="*/ 17 w 64"/>
                  <a:gd name="T53" fmla="*/ 36 h 64"/>
                  <a:gd name="T54" fmla="*/ 7 w 64"/>
                  <a:gd name="T55" fmla="*/ 42 h 64"/>
                  <a:gd name="T56" fmla="*/ 29 w 64"/>
                  <a:gd name="T57" fmla="*/ 56 h 64"/>
                  <a:gd name="T58" fmla="*/ 41 w 64"/>
                  <a:gd name="T59" fmla="*/ 32 h 64"/>
                  <a:gd name="T60" fmla="*/ 32 w 64"/>
                  <a:gd name="T61" fmla="*/ 26 h 64"/>
                  <a:gd name="T62" fmla="*/ 22 w 64"/>
                  <a:gd name="T63" fmla="*/ 32 h 64"/>
                  <a:gd name="T64" fmla="*/ 32 w 64"/>
                  <a:gd name="T65" fmla="*/ 39 h 64"/>
                  <a:gd name="T66" fmla="*/ 41 w 64"/>
                  <a:gd name="T67" fmla="*/ 32 h 64"/>
                  <a:gd name="T68" fmla="*/ 56 w 64"/>
                  <a:gd name="T69" fmla="*/ 23 h 64"/>
                  <a:gd name="T70" fmla="*/ 35 w 64"/>
                  <a:gd name="T71" fmla="*/ 8 h 64"/>
                  <a:gd name="T72" fmla="*/ 35 w 64"/>
                  <a:gd name="T73" fmla="*/ 21 h 64"/>
                  <a:gd name="T74" fmla="*/ 46 w 64"/>
                  <a:gd name="T75" fmla="*/ 29 h 64"/>
                  <a:gd name="T76" fmla="*/ 56 w 64"/>
                  <a:gd name="T77" fmla="*/ 23 h 64"/>
                  <a:gd name="T78" fmla="*/ 56 w 64"/>
                  <a:gd name="T79" fmla="*/ 42 h 64"/>
                  <a:gd name="T80" fmla="*/ 46 w 64"/>
                  <a:gd name="T81" fmla="*/ 36 h 64"/>
                  <a:gd name="T82" fmla="*/ 35 w 64"/>
                  <a:gd name="T83" fmla="*/ 44 h 64"/>
                  <a:gd name="T84" fmla="*/ 35 w 64"/>
                  <a:gd name="T85" fmla="*/ 56 h 64"/>
                  <a:gd name="T86" fmla="*/ 56 w 64"/>
                  <a:gd name="T87" fmla="*/ 42 h 64"/>
                  <a:gd name="T88" fmla="*/ 58 w 64"/>
                  <a:gd name="T89" fmla="*/ 37 h 64"/>
                  <a:gd name="T90" fmla="*/ 58 w 64"/>
                  <a:gd name="T91" fmla="*/ 28 h 64"/>
                  <a:gd name="T92" fmla="*/ 51 w 64"/>
                  <a:gd name="T93" fmla="*/ 32 h 64"/>
                  <a:gd name="T94" fmla="*/ 58 w 64"/>
                  <a:gd name="T95" fmla="*/ 37 h 64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64" h="64">
                    <a:moveTo>
                      <a:pt x="64" y="42"/>
                    </a:moveTo>
                    <a:cubicBezTo>
                      <a:pt x="64" y="43"/>
                      <a:pt x="63" y="44"/>
                      <a:pt x="63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33" y="64"/>
                      <a:pt x="32" y="64"/>
                      <a:pt x="32" y="64"/>
                    </a:cubicBezTo>
                    <a:cubicBezTo>
                      <a:pt x="31" y="64"/>
                      <a:pt x="31" y="64"/>
                      <a:pt x="30" y="64"/>
                    </a:cubicBezTo>
                    <a:cubicBezTo>
                      <a:pt x="1" y="44"/>
                      <a:pt x="1" y="44"/>
                      <a:pt x="1" y="44"/>
                    </a:cubicBezTo>
                    <a:cubicBezTo>
                      <a:pt x="0" y="44"/>
                      <a:pt x="0" y="43"/>
                      <a:pt x="0" y="42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2"/>
                      <a:pt x="0" y="21"/>
                      <a:pt x="1" y="20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1" y="1"/>
                      <a:pt x="31" y="0"/>
                      <a:pt x="32" y="0"/>
                    </a:cubicBezTo>
                    <a:cubicBezTo>
                      <a:pt x="32" y="0"/>
                      <a:pt x="33" y="1"/>
                      <a:pt x="33" y="1"/>
                    </a:cubicBezTo>
                    <a:cubicBezTo>
                      <a:pt x="63" y="20"/>
                      <a:pt x="63" y="20"/>
                      <a:pt x="63" y="20"/>
                    </a:cubicBezTo>
                    <a:cubicBezTo>
                      <a:pt x="63" y="21"/>
                      <a:pt x="64" y="22"/>
                      <a:pt x="64" y="23"/>
                    </a:cubicBezTo>
                    <a:lnTo>
                      <a:pt x="64" y="42"/>
                    </a:lnTo>
                    <a:close/>
                    <a:moveTo>
                      <a:pt x="12" y="32"/>
                    </a:moveTo>
                    <a:cubicBezTo>
                      <a:pt x="5" y="28"/>
                      <a:pt x="5" y="28"/>
                      <a:pt x="5" y="28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12" y="32"/>
                    </a:lnTo>
                    <a:close/>
                    <a:moveTo>
                      <a:pt x="29" y="21"/>
                    </a:moveTo>
                    <a:cubicBezTo>
                      <a:pt x="29" y="8"/>
                      <a:pt x="29" y="8"/>
                      <a:pt x="29" y="8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17" y="29"/>
                      <a:pt x="17" y="29"/>
                      <a:pt x="17" y="29"/>
                    </a:cubicBezTo>
                    <a:lnTo>
                      <a:pt x="29" y="21"/>
                    </a:lnTo>
                    <a:close/>
                    <a:moveTo>
                      <a:pt x="29" y="56"/>
                    </a:moveTo>
                    <a:cubicBezTo>
                      <a:pt x="29" y="44"/>
                      <a:pt x="29" y="44"/>
                      <a:pt x="29" y="44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7" y="42"/>
                      <a:pt x="7" y="42"/>
                      <a:pt x="7" y="42"/>
                    </a:cubicBezTo>
                    <a:lnTo>
                      <a:pt x="29" y="56"/>
                    </a:lnTo>
                    <a:close/>
                    <a:moveTo>
                      <a:pt x="41" y="32"/>
                    </a:moveTo>
                    <a:cubicBezTo>
                      <a:pt x="32" y="26"/>
                      <a:pt x="32" y="26"/>
                      <a:pt x="32" y="26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32" y="39"/>
                      <a:pt x="32" y="39"/>
                      <a:pt x="32" y="39"/>
                    </a:cubicBezTo>
                    <a:lnTo>
                      <a:pt x="41" y="32"/>
                    </a:lnTo>
                    <a:close/>
                    <a:moveTo>
                      <a:pt x="56" y="23"/>
                    </a:moveTo>
                    <a:cubicBezTo>
                      <a:pt x="35" y="8"/>
                      <a:pt x="35" y="8"/>
                      <a:pt x="35" y="8"/>
                    </a:cubicBezTo>
                    <a:cubicBezTo>
                      <a:pt x="35" y="21"/>
                      <a:pt x="35" y="21"/>
                      <a:pt x="35" y="21"/>
                    </a:cubicBezTo>
                    <a:cubicBezTo>
                      <a:pt x="46" y="29"/>
                      <a:pt x="46" y="29"/>
                      <a:pt x="46" y="29"/>
                    </a:cubicBezTo>
                    <a:lnTo>
                      <a:pt x="56" y="23"/>
                    </a:lnTo>
                    <a:close/>
                    <a:moveTo>
                      <a:pt x="56" y="42"/>
                    </a:moveTo>
                    <a:cubicBezTo>
                      <a:pt x="46" y="36"/>
                      <a:pt x="46" y="36"/>
                      <a:pt x="46" y="36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5" y="56"/>
                      <a:pt x="35" y="56"/>
                      <a:pt x="35" y="56"/>
                    </a:cubicBezTo>
                    <a:lnTo>
                      <a:pt x="56" y="42"/>
                    </a:lnTo>
                    <a:close/>
                    <a:moveTo>
                      <a:pt x="58" y="37"/>
                    </a:moveTo>
                    <a:cubicBezTo>
                      <a:pt x="58" y="28"/>
                      <a:pt x="58" y="28"/>
                      <a:pt x="58" y="28"/>
                    </a:cubicBezTo>
                    <a:cubicBezTo>
                      <a:pt x="51" y="32"/>
                      <a:pt x="51" y="32"/>
                      <a:pt x="51" y="32"/>
                    </a:cubicBezTo>
                    <a:lnTo>
                      <a:pt x="58" y="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群組 75"/>
            <p:cNvGrpSpPr/>
            <p:nvPr/>
          </p:nvGrpSpPr>
          <p:grpSpPr>
            <a:xfrm>
              <a:off x="6989252" y="1428742"/>
              <a:ext cx="230187" cy="2786082"/>
              <a:chOff x="7035421" y="2143122"/>
              <a:chExt cx="230187" cy="2786082"/>
            </a:xfrm>
            <a:grpFill/>
          </p:grpSpPr>
          <p:sp>
            <p:nvSpPr>
              <p:cNvPr id="42" name="Freeform 20">
                <a:extLst>
                  <a:ext uri="{FF2B5EF4-FFF2-40B4-BE49-F238E27FC236}">
                    <a16:creationId xmlns="" xmlns:a16="http://schemas.microsoft.com/office/drawing/2014/main" id="{66B94A66-F248-514B-92EB-DA3BF4688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6058" y="2143122"/>
                <a:ext cx="188913" cy="188912"/>
              </a:xfrm>
              <a:custGeom>
                <a:avLst/>
                <a:gdLst>
                  <a:gd name="T0" fmla="*/ 33 w 55"/>
                  <a:gd name="T1" fmla="*/ 27 h 55"/>
                  <a:gd name="T2" fmla="*/ 46 w 55"/>
                  <a:gd name="T3" fmla="*/ 40 h 55"/>
                  <a:gd name="T4" fmla="*/ 51 w 55"/>
                  <a:gd name="T5" fmla="*/ 35 h 55"/>
                  <a:gd name="T6" fmla="*/ 53 w 55"/>
                  <a:gd name="T7" fmla="*/ 34 h 55"/>
                  <a:gd name="T8" fmla="*/ 55 w 55"/>
                  <a:gd name="T9" fmla="*/ 36 h 55"/>
                  <a:gd name="T10" fmla="*/ 55 w 55"/>
                  <a:gd name="T11" fmla="*/ 52 h 55"/>
                  <a:gd name="T12" fmla="*/ 52 w 55"/>
                  <a:gd name="T13" fmla="*/ 55 h 55"/>
                  <a:gd name="T14" fmla="*/ 36 w 55"/>
                  <a:gd name="T15" fmla="*/ 55 h 55"/>
                  <a:gd name="T16" fmla="*/ 34 w 55"/>
                  <a:gd name="T17" fmla="*/ 53 h 55"/>
                  <a:gd name="T18" fmla="*/ 35 w 55"/>
                  <a:gd name="T19" fmla="*/ 51 h 55"/>
                  <a:gd name="T20" fmla="*/ 40 w 55"/>
                  <a:gd name="T21" fmla="*/ 46 h 55"/>
                  <a:gd name="T22" fmla="*/ 27 w 55"/>
                  <a:gd name="T23" fmla="*/ 33 h 55"/>
                  <a:gd name="T24" fmla="*/ 15 w 55"/>
                  <a:gd name="T25" fmla="*/ 46 h 55"/>
                  <a:gd name="T26" fmla="*/ 20 w 55"/>
                  <a:gd name="T27" fmla="*/ 51 h 55"/>
                  <a:gd name="T28" fmla="*/ 20 w 55"/>
                  <a:gd name="T29" fmla="*/ 53 h 55"/>
                  <a:gd name="T30" fmla="*/ 18 w 55"/>
                  <a:gd name="T31" fmla="*/ 55 h 55"/>
                  <a:gd name="T32" fmla="*/ 2 w 55"/>
                  <a:gd name="T33" fmla="*/ 55 h 55"/>
                  <a:gd name="T34" fmla="*/ 0 w 55"/>
                  <a:gd name="T35" fmla="*/ 52 h 55"/>
                  <a:gd name="T36" fmla="*/ 0 w 55"/>
                  <a:gd name="T37" fmla="*/ 36 h 55"/>
                  <a:gd name="T38" fmla="*/ 1 w 55"/>
                  <a:gd name="T39" fmla="*/ 34 h 55"/>
                  <a:gd name="T40" fmla="*/ 4 w 55"/>
                  <a:gd name="T41" fmla="*/ 35 h 55"/>
                  <a:gd name="T42" fmla="*/ 9 w 55"/>
                  <a:gd name="T43" fmla="*/ 40 h 55"/>
                  <a:gd name="T44" fmla="*/ 21 w 55"/>
                  <a:gd name="T45" fmla="*/ 27 h 55"/>
                  <a:gd name="T46" fmla="*/ 9 w 55"/>
                  <a:gd name="T47" fmla="*/ 14 h 55"/>
                  <a:gd name="T48" fmla="*/ 4 w 55"/>
                  <a:gd name="T49" fmla="*/ 20 h 55"/>
                  <a:gd name="T50" fmla="*/ 2 w 55"/>
                  <a:gd name="T51" fmla="*/ 20 h 55"/>
                  <a:gd name="T52" fmla="*/ 1 w 55"/>
                  <a:gd name="T53" fmla="*/ 20 h 55"/>
                  <a:gd name="T54" fmla="*/ 0 w 55"/>
                  <a:gd name="T55" fmla="*/ 18 h 55"/>
                  <a:gd name="T56" fmla="*/ 0 w 55"/>
                  <a:gd name="T57" fmla="*/ 2 h 55"/>
                  <a:gd name="T58" fmla="*/ 2 w 55"/>
                  <a:gd name="T59" fmla="*/ 0 h 55"/>
                  <a:gd name="T60" fmla="*/ 18 w 55"/>
                  <a:gd name="T61" fmla="*/ 0 h 55"/>
                  <a:gd name="T62" fmla="*/ 20 w 55"/>
                  <a:gd name="T63" fmla="*/ 1 h 55"/>
                  <a:gd name="T64" fmla="*/ 20 w 55"/>
                  <a:gd name="T65" fmla="*/ 4 h 55"/>
                  <a:gd name="T66" fmla="*/ 15 w 55"/>
                  <a:gd name="T67" fmla="*/ 9 h 55"/>
                  <a:gd name="T68" fmla="*/ 27 w 55"/>
                  <a:gd name="T69" fmla="*/ 21 h 55"/>
                  <a:gd name="T70" fmla="*/ 40 w 55"/>
                  <a:gd name="T71" fmla="*/ 9 h 55"/>
                  <a:gd name="T72" fmla="*/ 35 w 55"/>
                  <a:gd name="T73" fmla="*/ 4 h 55"/>
                  <a:gd name="T74" fmla="*/ 34 w 55"/>
                  <a:gd name="T75" fmla="*/ 1 h 55"/>
                  <a:gd name="T76" fmla="*/ 36 w 55"/>
                  <a:gd name="T77" fmla="*/ 0 h 55"/>
                  <a:gd name="T78" fmla="*/ 52 w 55"/>
                  <a:gd name="T79" fmla="*/ 0 h 55"/>
                  <a:gd name="T80" fmla="*/ 55 w 55"/>
                  <a:gd name="T81" fmla="*/ 2 h 55"/>
                  <a:gd name="T82" fmla="*/ 55 w 55"/>
                  <a:gd name="T83" fmla="*/ 18 h 55"/>
                  <a:gd name="T84" fmla="*/ 53 w 55"/>
                  <a:gd name="T85" fmla="*/ 20 h 55"/>
                  <a:gd name="T86" fmla="*/ 52 w 55"/>
                  <a:gd name="T87" fmla="*/ 20 h 55"/>
                  <a:gd name="T88" fmla="*/ 51 w 55"/>
                  <a:gd name="T89" fmla="*/ 20 h 55"/>
                  <a:gd name="T90" fmla="*/ 46 w 55"/>
                  <a:gd name="T91" fmla="*/ 14 h 55"/>
                  <a:gd name="T92" fmla="*/ 33 w 55"/>
                  <a:gd name="T93" fmla="*/ 27 h 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55" h="55">
                    <a:moveTo>
                      <a:pt x="33" y="27"/>
                    </a:moveTo>
                    <a:cubicBezTo>
                      <a:pt x="46" y="40"/>
                      <a:pt x="46" y="40"/>
                      <a:pt x="46" y="40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1" y="34"/>
                      <a:pt x="52" y="34"/>
                      <a:pt x="53" y="34"/>
                    </a:cubicBezTo>
                    <a:cubicBezTo>
                      <a:pt x="54" y="35"/>
                      <a:pt x="55" y="35"/>
                      <a:pt x="55" y="36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5" y="54"/>
                      <a:pt x="54" y="55"/>
                      <a:pt x="52" y="55"/>
                    </a:cubicBezTo>
                    <a:cubicBezTo>
                      <a:pt x="36" y="55"/>
                      <a:pt x="36" y="55"/>
                      <a:pt x="36" y="55"/>
                    </a:cubicBezTo>
                    <a:cubicBezTo>
                      <a:pt x="35" y="55"/>
                      <a:pt x="35" y="54"/>
                      <a:pt x="34" y="53"/>
                    </a:cubicBezTo>
                    <a:cubicBezTo>
                      <a:pt x="34" y="52"/>
                      <a:pt x="34" y="51"/>
                      <a:pt x="35" y="51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15" y="46"/>
                      <a:pt x="15" y="46"/>
                      <a:pt x="15" y="46"/>
                    </a:cubicBezTo>
                    <a:cubicBezTo>
                      <a:pt x="20" y="51"/>
                      <a:pt x="20" y="51"/>
                      <a:pt x="20" y="51"/>
                    </a:cubicBezTo>
                    <a:cubicBezTo>
                      <a:pt x="20" y="51"/>
                      <a:pt x="21" y="52"/>
                      <a:pt x="20" y="53"/>
                    </a:cubicBezTo>
                    <a:cubicBezTo>
                      <a:pt x="20" y="54"/>
                      <a:pt x="19" y="55"/>
                      <a:pt x="18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1" y="55"/>
                      <a:pt x="0" y="54"/>
                      <a:pt x="0" y="5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5"/>
                      <a:pt x="0" y="35"/>
                      <a:pt x="1" y="34"/>
                    </a:cubicBezTo>
                    <a:cubicBezTo>
                      <a:pt x="2" y="34"/>
                      <a:pt x="3" y="34"/>
                      <a:pt x="4" y="35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3" y="20"/>
                      <a:pt x="3" y="20"/>
                      <a:pt x="2" y="20"/>
                    </a:cubicBezTo>
                    <a:cubicBezTo>
                      <a:pt x="2" y="20"/>
                      <a:pt x="1" y="20"/>
                      <a:pt x="1" y="20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9" y="0"/>
                      <a:pt x="20" y="0"/>
                      <a:pt x="20" y="1"/>
                    </a:cubicBezTo>
                    <a:cubicBezTo>
                      <a:pt x="21" y="2"/>
                      <a:pt x="20" y="3"/>
                      <a:pt x="20" y="4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5" y="4"/>
                      <a:pt x="35" y="4"/>
                      <a:pt x="35" y="4"/>
                    </a:cubicBezTo>
                    <a:cubicBezTo>
                      <a:pt x="34" y="3"/>
                      <a:pt x="34" y="2"/>
                      <a:pt x="34" y="1"/>
                    </a:cubicBezTo>
                    <a:cubicBezTo>
                      <a:pt x="35" y="0"/>
                      <a:pt x="35" y="0"/>
                      <a:pt x="36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5" y="2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9"/>
                      <a:pt x="54" y="20"/>
                      <a:pt x="53" y="20"/>
                    </a:cubicBezTo>
                    <a:cubicBezTo>
                      <a:pt x="53" y="20"/>
                      <a:pt x="53" y="20"/>
                      <a:pt x="52" y="20"/>
                    </a:cubicBezTo>
                    <a:cubicBezTo>
                      <a:pt x="52" y="20"/>
                      <a:pt x="51" y="20"/>
                      <a:pt x="51" y="20"/>
                    </a:cubicBezTo>
                    <a:cubicBezTo>
                      <a:pt x="46" y="14"/>
                      <a:pt x="46" y="14"/>
                      <a:pt x="46" y="14"/>
                    </a:cubicBezTo>
                    <a:lnTo>
                      <a:pt x="33" y="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66">
                <a:extLst>
                  <a:ext uri="{FF2B5EF4-FFF2-40B4-BE49-F238E27FC236}">
                    <a16:creationId xmlns="" xmlns:a16="http://schemas.microsoft.com/office/drawing/2014/main" id="{1910322A-2371-154F-8C4B-ECDAA08900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6058" y="2479674"/>
                <a:ext cx="188912" cy="220663"/>
              </a:xfrm>
              <a:custGeom>
                <a:avLst/>
                <a:gdLst>
                  <a:gd name="T0" fmla="*/ 55 w 55"/>
                  <a:gd name="T1" fmla="*/ 9 h 64"/>
                  <a:gd name="T2" fmla="*/ 55 w 55"/>
                  <a:gd name="T3" fmla="*/ 14 h 64"/>
                  <a:gd name="T4" fmla="*/ 27 w 55"/>
                  <a:gd name="T5" fmla="*/ 23 h 64"/>
                  <a:gd name="T6" fmla="*/ 0 w 55"/>
                  <a:gd name="T7" fmla="*/ 14 h 64"/>
                  <a:gd name="T8" fmla="*/ 0 w 55"/>
                  <a:gd name="T9" fmla="*/ 9 h 64"/>
                  <a:gd name="T10" fmla="*/ 27 w 55"/>
                  <a:gd name="T11" fmla="*/ 0 h 64"/>
                  <a:gd name="T12" fmla="*/ 55 w 55"/>
                  <a:gd name="T13" fmla="*/ 9 h 64"/>
                  <a:gd name="T14" fmla="*/ 55 w 55"/>
                  <a:gd name="T15" fmla="*/ 21 h 64"/>
                  <a:gd name="T16" fmla="*/ 55 w 55"/>
                  <a:gd name="T17" fmla="*/ 27 h 64"/>
                  <a:gd name="T18" fmla="*/ 27 w 55"/>
                  <a:gd name="T19" fmla="*/ 37 h 64"/>
                  <a:gd name="T20" fmla="*/ 0 w 55"/>
                  <a:gd name="T21" fmla="*/ 27 h 64"/>
                  <a:gd name="T22" fmla="*/ 0 w 55"/>
                  <a:gd name="T23" fmla="*/ 21 h 64"/>
                  <a:gd name="T24" fmla="*/ 27 w 55"/>
                  <a:gd name="T25" fmla="*/ 27 h 64"/>
                  <a:gd name="T26" fmla="*/ 55 w 55"/>
                  <a:gd name="T27" fmla="*/ 21 h 64"/>
                  <a:gd name="T28" fmla="*/ 55 w 55"/>
                  <a:gd name="T29" fmla="*/ 35 h 64"/>
                  <a:gd name="T30" fmla="*/ 55 w 55"/>
                  <a:gd name="T31" fmla="*/ 41 h 64"/>
                  <a:gd name="T32" fmla="*/ 27 w 55"/>
                  <a:gd name="T33" fmla="*/ 50 h 64"/>
                  <a:gd name="T34" fmla="*/ 0 w 55"/>
                  <a:gd name="T35" fmla="*/ 41 h 64"/>
                  <a:gd name="T36" fmla="*/ 0 w 55"/>
                  <a:gd name="T37" fmla="*/ 35 h 64"/>
                  <a:gd name="T38" fmla="*/ 27 w 55"/>
                  <a:gd name="T39" fmla="*/ 41 h 64"/>
                  <a:gd name="T40" fmla="*/ 55 w 55"/>
                  <a:gd name="T41" fmla="*/ 35 h 64"/>
                  <a:gd name="T42" fmla="*/ 55 w 55"/>
                  <a:gd name="T43" fmla="*/ 49 h 64"/>
                  <a:gd name="T44" fmla="*/ 55 w 55"/>
                  <a:gd name="T45" fmla="*/ 55 h 64"/>
                  <a:gd name="T46" fmla="*/ 27 w 55"/>
                  <a:gd name="T47" fmla="*/ 64 h 64"/>
                  <a:gd name="T48" fmla="*/ 0 w 55"/>
                  <a:gd name="T49" fmla="*/ 55 h 64"/>
                  <a:gd name="T50" fmla="*/ 0 w 55"/>
                  <a:gd name="T51" fmla="*/ 49 h 64"/>
                  <a:gd name="T52" fmla="*/ 27 w 55"/>
                  <a:gd name="T53" fmla="*/ 55 h 64"/>
                  <a:gd name="T54" fmla="*/ 55 w 55"/>
                  <a:gd name="T55" fmla="*/ 49 h 64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55" h="64">
                    <a:moveTo>
                      <a:pt x="55" y="9"/>
                    </a:moveTo>
                    <a:cubicBezTo>
                      <a:pt x="55" y="14"/>
                      <a:pt x="55" y="14"/>
                      <a:pt x="55" y="14"/>
                    </a:cubicBezTo>
                    <a:cubicBezTo>
                      <a:pt x="55" y="19"/>
                      <a:pt x="42" y="23"/>
                      <a:pt x="27" y="23"/>
                    </a:cubicBezTo>
                    <a:cubicBezTo>
                      <a:pt x="12" y="23"/>
                      <a:pt x="0" y="19"/>
                      <a:pt x="0" y="1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12" y="0"/>
                      <a:pt x="27" y="0"/>
                    </a:cubicBezTo>
                    <a:cubicBezTo>
                      <a:pt x="42" y="0"/>
                      <a:pt x="55" y="4"/>
                      <a:pt x="55" y="9"/>
                    </a:cubicBezTo>
                    <a:close/>
                    <a:moveTo>
                      <a:pt x="55" y="21"/>
                    </a:moveTo>
                    <a:cubicBezTo>
                      <a:pt x="55" y="27"/>
                      <a:pt x="55" y="27"/>
                      <a:pt x="55" y="27"/>
                    </a:cubicBezTo>
                    <a:cubicBezTo>
                      <a:pt x="55" y="32"/>
                      <a:pt x="42" y="37"/>
                      <a:pt x="27" y="37"/>
                    </a:cubicBezTo>
                    <a:cubicBezTo>
                      <a:pt x="12" y="37"/>
                      <a:pt x="0" y="32"/>
                      <a:pt x="0" y="2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6" y="25"/>
                      <a:pt x="16" y="27"/>
                      <a:pt x="27" y="27"/>
                    </a:cubicBezTo>
                    <a:cubicBezTo>
                      <a:pt x="38" y="27"/>
                      <a:pt x="49" y="25"/>
                      <a:pt x="55" y="21"/>
                    </a:cubicBezTo>
                    <a:close/>
                    <a:moveTo>
                      <a:pt x="55" y="35"/>
                    </a:moveTo>
                    <a:cubicBezTo>
                      <a:pt x="55" y="41"/>
                      <a:pt x="55" y="41"/>
                      <a:pt x="55" y="41"/>
                    </a:cubicBezTo>
                    <a:cubicBezTo>
                      <a:pt x="55" y="46"/>
                      <a:pt x="42" y="50"/>
                      <a:pt x="27" y="50"/>
                    </a:cubicBezTo>
                    <a:cubicBezTo>
                      <a:pt x="12" y="50"/>
                      <a:pt x="0" y="46"/>
                      <a:pt x="0" y="41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6" y="39"/>
                      <a:pt x="16" y="41"/>
                      <a:pt x="27" y="41"/>
                    </a:cubicBezTo>
                    <a:cubicBezTo>
                      <a:pt x="38" y="41"/>
                      <a:pt x="49" y="39"/>
                      <a:pt x="55" y="35"/>
                    </a:cubicBezTo>
                    <a:close/>
                    <a:moveTo>
                      <a:pt x="55" y="49"/>
                    </a:move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60"/>
                      <a:pt x="42" y="64"/>
                      <a:pt x="27" y="64"/>
                    </a:cubicBezTo>
                    <a:cubicBezTo>
                      <a:pt x="12" y="64"/>
                      <a:pt x="0" y="60"/>
                      <a:pt x="0" y="55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6" y="53"/>
                      <a:pt x="16" y="55"/>
                      <a:pt x="27" y="55"/>
                    </a:cubicBezTo>
                    <a:cubicBezTo>
                      <a:pt x="38" y="55"/>
                      <a:pt x="49" y="53"/>
                      <a:pt x="55" y="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81">
                <a:extLst>
                  <a:ext uri="{FF2B5EF4-FFF2-40B4-BE49-F238E27FC236}">
                    <a16:creationId xmlns="" xmlns:a16="http://schemas.microsoft.com/office/drawing/2014/main" id="{72282F84-2D01-C940-8ACB-488239E6E6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40183" y="3167067"/>
                <a:ext cx="220663" cy="141288"/>
              </a:xfrm>
              <a:custGeom>
                <a:avLst/>
                <a:gdLst>
                  <a:gd name="T0" fmla="*/ 63 w 64"/>
                  <a:gd name="T1" fmla="*/ 23 h 41"/>
                  <a:gd name="T2" fmla="*/ 32 w 64"/>
                  <a:gd name="T3" fmla="*/ 41 h 41"/>
                  <a:gd name="T4" fmla="*/ 0 w 64"/>
                  <a:gd name="T5" fmla="*/ 23 h 41"/>
                  <a:gd name="T6" fmla="*/ 0 w 64"/>
                  <a:gd name="T7" fmla="*/ 21 h 41"/>
                  <a:gd name="T8" fmla="*/ 0 w 64"/>
                  <a:gd name="T9" fmla="*/ 18 h 41"/>
                  <a:gd name="T10" fmla="*/ 32 w 64"/>
                  <a:gd name="T11" fmla="*/ 0 h 41"/>
                  <a:gd name="T12" fmla="*/ 63 w 64"/>
                  <a:gd name="T13" fmla="*/ 18 h 41"/>
                  <a:gd name="T14" fmla="*/ 64 w 64"/>
                  <a:gd name="T15" fmla="*/ 21 h 41"/>
                  <a:gd name="T16" fmla="*/ 63 w 64"/>
                  <a:gd name="T17" fmla="*/ 23 h 41"/>
                  <a:gd name="T18" fmla="*/ 46 w 64"/>
                  <a:gd name="T19" fmla="*/ 8 h 41"/>
                  <a:gd name="T20" fmla="*/ 48 w 64"/>
                  <a:gd name="T21" fmla="*/ 16 h 41"/>
                  <a:gd name="T22" fmla="*/ 32 w 64"/>
                  <a:gd name="T23" fmla="*/ 32 h 41"/>
                  <a:gd name="T24" fmla="*/ 16 w 64"/>
                  <a:gd name="T25" fmla="*/ 16 h 41"/>
                  <a:gd name="T26" fmla="*/ 18 w 64"/>
                  <a:gd name="T27" fmla="*/ 8 h 41"/>
                  <a:gd name="T28" fmla="*/ 4 w 64"/>
                  <a:gd name="T29" fmla="*/ 21 h 41"/>
                  <a:gd name="T30" fmla="*/ 32 w 64"/>
                  <a:gd name="T31" fmla="*/ 37 h 41"/>
                  <a:gd name="T32" fmla="*/ 59 w 64"/>
                  <a:gd name="T33" fmla="*/ 21 h 41"/>
                  <a:gd name="T34" fmla="*/ 46 w 64"/>
                  <a:gd name="T35" fmla="*/ 8 h 41"/>
                  <a:gd name="T36" fmla="*/ 32 w 64"/>
                  <a:gd name="T37" fmla="*/ 5 h 41"/>
                  <a:gd name="T38" fmla="*/ 21 w 64"/>
                  <a:gd name="T39" fmla="*/ 16 h 41"/>
                  <a:gd name="T40" fmla="*/ 23 w 64"/>
                  <a:gd name="T41" fmla="*/ 18 h 41"/>
                  <a:gd name="T42" fmla="*/ 24 w 64"/>
                  <a:gd name="T43" fmla="*/ 16 h 41"/>
                  <a:gd name="T44" fmla="*/ 32 w 64"/>
                  <a:gd name="T45" fmla="*/ 9 h 41"/>
                  <a:gd name="T46" fmla="*/ 33 w 64"/>
                  <a:gd name="T47" fmla="*/ 7 h 41"/>
                  <a:gd name="T48" fmla="*/ 32 w 64"/>
                  <a:gd name="T49" fmla="*/ 5 h 4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4" h="41">
                    <a:moveTo>
                      <a:pt x="63" y="23"/>
                    </a:moveTo>
                    <a:cubicBezTo>
                      <a:pt x="56" y="34"/>
                      <a:pt x="44" y="41"/>
                      <a:pt x="32" y="41"/>
                    </a:cubicBezTo>
                    <a:cubicBezTo>
                      <a:pt x="19" y="41"/>
                      <a:pt x="7" y="34"/>
                      <a:pt x="0" y="23"/>
                    </a:cubicBezTo>
                    <a:cubicBezTo>
                      <a:pt x="0" y="23"/>
                      <a:pt x="0" y="22"/>
                      <a:pt x="0" y="21"/>
                    </a:cubicBezTo>
                    <a:cubicBezTo>
                      <a:pt x="0" y="20"/>
                      <a:pt x="0" y="19"/>
                      <a:pt x="0" y="18"/>
                    </a:cubicBezTo>
                    <a:cubicBezTo>
                      <a:pt x="7" y="8"/>
                      <a:pt x="19" y="0"/>
                      <a:pt x="32" y="0"/>
                    </a:cubicBezTo>
                    <a:cubicBezTo>
                      <a:pt x="44" y="0"/>
                      <a:pt x="56" y="8"/>
                      <a:pt x="63" y="18"/>
                    </a:cubicBezTo>
                    <a:cubicBezTo>
                      <a:pt x="63" y="19"/>
                      <a:pt x="64" y="20"/>
                      <a:pt x="64" y="21"/>
                    </a:cubicBezTo>
                    <a:cubicBezTo>
                      <a:pt x="64" y="22"/>
                      <a:pt x="63" y="23"/>
                      <a:pt x="63" y="23"/>
                    </a:cubicBezTo>
                    <a:close/>
                    <a:moveTo>
                      <a:pt x="46" y="8"/>
                    </a:moveTo>
                    <a:cubicBezTo>
                      <a:pt x="47" y="11"/>
                      <a:pt x="48" y="13"/>
                      <a:pt x="48" y="16"/>
                    </a:cubicBezTo>
                    <a:cubicBezTo>
                      <a:pt x="48" y="25"/>
                      <a:pt x="41" y="32"/>
                      <a:pt x="32" y="32"/>
                    </a:cubicBezTo>
                    <a:cubicBezTo>
                      <a:pt x="23" y="32"/>
                      <a:pt x="16" y="25"/>
                      <a:pt x="16" y="16"/>
                    </a:cubicBezTo>
                    <a:cubicBezTo>
                      <a:pt x="16" y="13"/>
                      <a:pt x="17" y="11"/>
                      <a:pt x="18" y="8"/>
                    </a:cubicBezTo>
                    <a:cubicBezTo>
                      <a:pt x="12" y="11"/>
                      <a:pt x="8" y="16"/>
                      <a:pt x="4" y="21"/>
                    </a:cubicBezTo>
                    <a:cubicBezTo>
                      <a:pt x="10" y="30"/>
                      <a:pt x="20" y="37"/>
                      <a:pt x="32" y="37"/>
                    </a:cubicBezTo>
                    <a:cubicBezTo>
                      <a:pt x="43" y="37"/>
                      <a:pt x="53" y="30"/>
                      <a:pt x="59" y="21"/>
                    </a:cubicBezTo>
                    <a:cubicBezTo>
                      <a:pt x="56" y="16"/>
                      <a:pt x="51" y="11"/>
                      <a:pt x="46" y="8"/>
                    </a:cubicBezTo>
                    <a:close/>
                    <a:moveTo>
                      <a:pt x="32" y="5"/>
                    </a:moveTo>
                    <a:cubicBezTo>
                      <a:pt x="26" y="5"/>
                      <a:pt x="21" y="10"/>
                      <a:pt x="21" y="16"/>
                    </a:cubicBezTo>
                    <a:cubicBezTo>
                      <a:pt x="21" y="17"/>
                      <a:pt x="22" y="18"/>
                      <a:pt x="23" y="18"/>
                    </a:cubicBezTo>
                    <a:cubicBezTo>
                      <a:pt x="24" y="18"/>
                      <a:pt x="24" y="17"/>
                      <a:pt x="24" y="16"/>
                    </a:cubicBezTo>
                    <a:cubicBezTo>
                      <a:pt x="24" y="12"/>
                      <a:pt x="28" y="9"/>
                      <a:pt x="32" y="9"/>
                    </a:cubicBezTo>
                    <a:cubicBezTo>
                      <a:pt x="33" y="9"/>
                      <a:pt x="33" y="8"/>
                      <a:pt x="33" y="7"/>
                    </a:cubicBezTo>
                    <a:cubicBezTo>
                      <a:pt x="33" y="6"/>
                      <a:pt x="33" y="5"/>
                      <a:pt x="32" y="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98">
                <a:extLst>
                  <a:ext uri="{FF2B5EF4-FFF2-40B4-BE49-F238E27FC236}">
                    <a16:creationId xmlns="" xmlns:a16="http://schemas.microsoft.com/office/drawing/2014/main" id="{AE4DFD45-0BC5-EB4D-A247-B797BE9315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35421" y="2847977"/>
                <a:ext cx="230187" cy="171450"/>
              </a:xfrm>
              <a:custGeom>
                <a:avLst/>
                <a:gdLst>
                  <a:gd name="T0" fmla="*/ 55 w 67"/>
                  <a:gd name="T1" fmla="*/ 23 h 50"/>
                  <a:gd name="T2" fmla="*/ 25 w 67"/>
                  <a:gd name="T3" fmla="*/ 23 h 50"/>
                  <a:gd name="T4" fmla="*/ 12 w 67"/>
                  <a:gd name="T5" fmla="*/ 29 h 50"/>
                  <a:gd name="T6" fmla="*/ 0 w 67"/>
                  <a:gd name="T7" fmla="*/ 43 h 50"/>
                  <a:gd name="T8" fmla="*/ 0 w 67"/>
                  <a:gd name="T9" fmla="*/ 43 h 50"/>
                  <a:gd name="T10" fmla="*/ 0 w 67"/>
                  <a:gd name="T11" fmla="*/ 42 h 50"/>
                  <a:gd name="T12" fmla="*/ 0 w 67"/>
                  <a:gd name="T13" fmla="*/ 8 h 50"/>
                  <a:gd name="T14" fmla="*/ 8 w 67"/>
                  <a:gd name="T15" fmla="*/ 0 h 50"/>
                  <a:gd name="T16" fmla="*/ 19 w 67"/>
                  <a:gd name="T17" fmla="*/ 0 h 50"/>
                  <a:gd name="T18" fmla="*/ 27 w 67"/>
                  <a:gd name="T19" fmla="*/ 8 h 50"/>
                  <a:gd name="T20" fmla="*/ 27 w 67"/>
                  <a:gd name="T21" fmla="*/ 9 h 50"/>
                  <a:gd name="T22" fmla="*/ 47 w 67"/>
                  <a:gd name="T23" fmla="*/ 9 h 50"/>
                  <a:gd name="T24" fmla="*/ 55 w 67"/>
                  <a:gd name="T25" fmla="*/ 17 h 50"/>
                  <a:gd name="T26" fmla="*/ 55 w 67"/>
                  <a:gd name="T27" fmla="*/ 23 h 50"/>
                  <a:gd name="T28" fmla="*/ 66 w 67"/>
                  <a:gd name="T29" fmla="*/ 32 h 50"/>
                  <a:gd name="T30" fmla="*/ 54 w 67"/>
                  <a:gd name="T31" fmla="*/ 46 h 50"/>
                  <a:gd name="T32" fmla="*/ 44 w 67"/>
                  <a:gd name="T33" fmla="*/ 50 h 50"/>
                  <a:gd name="T34" fmla="*/ 5 w 67"/>
                  <a:gd name="T35" fmla="*/ 50 h 50"/>
                  <a:gd name="T36" fmla="*/ 2 w 67"/>
                  <a:gd name="T37" fmla="*/ 48 h 50"/>
                  <a:gd name="T38" fmla="*/ 3 w 67"/>
                  <a:gd name="T39" fmla="*/ 46 h 50"/>
                  <a:gd name="T40" fmla="*/ 15 w 67"/>
                  <a:gd name="T41" fmla="*/ 32 h 50"/>
                  <a:gd name="T42" fmla="*/ 25 w 67"/>
                  <a:gd name="T43" fmla="*/ 28 h 50"/>
                  <a:gd name="T44" fmla="*/ 64 w 67"/>
                  <a:gd name="T45" fmla="*/ 28 h 50"/>
                  <a:gd name="T46" fmla="*/ 67 w 67"/>
                  <a:gd name="T47" fmla="*/ 30 h 50"/>
                  <a:gd name="T48" fmla="*/ 66 w 67"/>
                  <a:gd name="T49" fmla="*/ 32 h 5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67" h="50">
                    <a:moveTo>
                      <a:pt x="5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0" y="23"/>
                      <a:pt x="15" y="26"/>
                      <a:pt x="12" y="2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43"/>
                      <a:pt x="0" y="43"/>
                      <a:pt x="0" y="4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4" y="0"/>
                      <a:pt x="27" y="4"/>
                      <a:pt x="27" y="8"/>
                    </a:cubicBezTo>
                    <a:cubicBezTo>
                      <a:pt x="27" y="9"/>
                      <a:pt x="27" y="9"/>
                      <a:pt x="2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51" y="9"/>
                      <a:pt x="55" y="13"/>
                      <a:pt x="55" y="17"/>
                    </a:cubicBezTo>
                    <a:lnTo>
                      <a:pt x="55" y="23"/>
                    </a:lnTo>
                    <a:close/>
                    <a:moveTo>
                      <a:pt x="66" y="32"/>
                    </a:moveTo>
                    <a:cubicBezTo>
                      <a:pt x="54" y="46"/>
                      <a:pt x="54" y="46"/>
                      <a:pt x="54" y="46"/>
                    </a:cubicBezTo>
                    <a:cubicBezTo>
                      <a:pt x="52" y="48"/>
                      <a:pt x="47" y="50"/>
                      <a:pt x="44" y="50"/>
                    </a:cubicBezTo>
                    <a:cubicBezTo>
                      <a:pt x="5" y="50"/>
                      <a:pt x="5" y="50"/>
                      <a:pt x="5" y="50"/>
                    </a:cubicBezTo>
                    <a:cubicBezTo>
                      <a:pt x="4" y="50"/>
                      <a:pt x="2" y="50"/>
                      <a:pt x="2" y="48"/>
                    </a:cubicBezTo>
                    <a:cubicBezTo>
                      <a:pt x="2" y="48"/>
                      <a:pt x="3" y="47"/>
                      <a:pt x="3" y="46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8" y="29"/>
                      <a:pt x="22" y="28"/>
                      <a:pt x="25" y="28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5" y="28"/>
                      <a:pt x="67" y="28"/>
                      <a:pt x="67" y="30"/>
                    </a:cubicBezTo>
                    <a:cubicBezTo>
                      <a:pt x="67" y="30"/>
                      <a:pt x="66" y="31"/>
                      <a:pt x="66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06">
                <a:extLst>
                  <a:ext uri="{FF2B5EF4-FFF2-40B4-BE49-F238E27FC236}">
                    <a16:creationId xmlns="" xmlns:a16="http://schemas.microsoft.com/office/drawing/2014/main" id="{C4F072CA-0EAD-8940-B547-86D11E8501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40183" y="3762385"/>
                <a:ext cx="220663" cy="188912"/>
              </a:xfrm>
              <a:custGeom>
                <a:avLst/>
                <a:gdLst>
                  <a:gd name="T0" fmla="*/ 55 w 64"/>
                  <a:gd name="T1" fmla="*/ 32 h 55"/>
                  <a:gd name="T2" fmla="*/ 49 w 64"/>
                  <a:gd name="T3" fmla="*/ 32 h 55"/>
                  <a:gd name="T4" fmla="*/ 47 w 64"/>
                  <a:gd name="T5" fmla="*/ 36 h 55"/>
                  <a:gd name="T6" fmla="*/ 47 w 64"/>
                  <a:gd name="T7" fmla="*/ 38 h 55"/>
                  <a:gd name="T8" fmla="*/ 45 w 64"/>
                  <a:gd name="T9" fmla="*/ 44 h 55"/>
                  <a:gd name="T10" fmla="*/ 34 w 64"/>
                  <a:gd name="T11" fmla="*/ 55 h 55"/>
                  <a:gd name="T12" fmla="*/ 23 w 64"/>
                  <a:gd name="T13" fmla="*/ 52 h 55"/>
                  <a:gd name="T14" fmla="*/ 15 w 64"/>
                  <a:gd name="T15" fmla="*/ 50 h 55"/>
                  <a:gd name="T16" fmla="*/ 4 w 64"/>
                  <a:gd name="T17" fmla="*/ 50 h 55"/>
                  <a:gd name="T18" fmla="*/ 0 w 64"/>
                  <a:gd name="T19" fmla="*/ 45 h 55"/>
                  <a:gd name="T20" fmla="*/ 0 w 64"/>
                  <a:gd name="T21" fmla="*/ 23 h 55"/>
                  <a:gd name="T22" fmla="*/ 4 w 64"/>
                  <a:gd name="T23" fmla="*/ 18 h 55"/>
                  <a:gd name="T24" fmla="*/ 15 w 64"/>
                  <a:gd name="T25" fmla="*/ 18 h 55"/>
                  <a:gd name="T26" fmla="*/ 20 w 64"/>
                  <a:gd name="T27" fmla="*/ 14 h 55"/>
                  <a:gd name="T28" fmla="*/ 23 w 64"/>
                  <a:gd name="T29" fmla="*/ 9 h 55"/>
                  <a:gd name="T30" fmla="*/ 32 w 64"/>
                  <a:gd name="T31" fmla="*/ 0 h 55"/>
                  <a:gd name="T32" fmla="*/ 42 w 64"/>
                  <a:gd name="T33" fmla="*/ 9 h 55"/>
                  <a:gd name="T34" fmla="*/ 41 w 64"/>
                  <a:gd name="T35" fmla="*/ 13 h 55"/>
                  <a:gd name="T36" fmla="*/ 55 w 64"/>
                  <a:gd name="T37" fmla="*/ 13 h 55"/>
                  <a:gd name="T38" fmla="*/ 64 w 64"/>
                  <a:gd name="T39" fmla="*/ 23 h 55"/>
                  <a:gd name="T40" fmla="*/ 55 w 64"/>
                  <a:gd name="T41" fmla="*/ 32 h 55"/>
                  <a:gd name="T42" fmla="*/ 7 w 64"/>
                  <a:gd name="T43" fmla="*/ 41 h 55"/>
                  <a:gd name="T44" fmla="*/ 4 w 64"/>
                  <a:gd name="T45" fmla="*/ 43 h 55"/>
                  <a:gd name="T46" fmla="*/ 7 w 64"/>
                  <a:gd name="T47" fmla="*/ 45 h 55"/>
                  <a:gd name="T48" fmla="*/ 9 w 64"/>
                  <a:gd name="T49" fmla="*/ 43 h 55"/>
                  <a:gd name="T50" fmla="*/ 7 w 64"/>
                  <a:gd name="T51" fmla="*/ 41 h 55"/>
                  <a:gd name="T52" fmla="*/ 55 w 64"/>
                  <a:gd name="T53" fmla="*/ 18 h 55"/>
                  <a:gd name="T54" fmla="*/ 34 w 64"/>
                  <a:gd name="T55" fmla="*/ 18 h 55"/>
                  <a:gd name="T56" fmla="*/ 37 w 64"/>
                  <a:gd name="T57" fmla="*/ 9 h 55"/>
                  <a:gd name="T58" fmla="*/ 32 w 64"/>
                  <a:gd name="T59" fmla="*/ 4 h 55"/>
                  <a:gd name="T60" fmla="*/ 29 w 64"/>
                  <a:gd name="T61" fmla="*/ 9 h 55"/>
                  <a:gd name="T62" fmla="*/ 27 w 64"/>
                  <a:gd name="T63" fmla="*/ 12 h 55"/>
                  <a:gd name="T64" fmla="*/ 23 w 64"/>
                  <a:gd name="T65" fmla="*/ 17 h 55"/>
                  <a:gd name="T66" fmla="*/ 15 w 64"/>
                  <a:gd name="T67" fmla="*/ 23 h 55"/>
                  <a:gd name="T68" fmla="*/ 13 w 64"/>
                  <a:gd name="T69" fmla="*/ 23 h 55"/>
                  <a:gd name="T70" fmla="*/ 13 w 64"/>
                  <a:gd name="T71" fmla="*/ 45 h 55"/>
                  <a:gd name="T72" fmla="*/ 15 w 64"/>
                  <a:gd name="T73" fmla="*/ 45 h 55"/>
                  <a:gd name="T74" fmla="*/ 34 w 64"/>
                  <a:gd name="T75" fmla="*/ 50 h 55"/>
                  <a:gd name="T76" fmla="*/ 41 w 64"/>
                  <a:gd name="T77" fmla="*/ 44 h 55"/>
                  <a:gd name="T78" fmla="*/ 40 w 64"/>
                  <a:gd name="T79" fmla="*/ 42 h 55"/>
                  <a:gd name="T80" fmla="*/ 43 w 64"/>
                  <a:gd name="T81" fmla="*/ 38 h 55"/>
                  <a:gd name="T82" fmla="*/ 42 w 64"/>
                  <a:gd name="T83" fmla="*/ 35 h 55"/>
                  <a:gd name="T84" fmla="*/ 44 w 64"/>
                  <a:gd name="T85" fmla="*/ 31 h 55"/>
                  <a:gd name="T86" fmla="*/ 43 w 64"/>
                  <a:gd name="T87" fmla="*/ 27 h 55"/>
                  <a:gd name="T88" fmla="*/ 55 w 64"/>
                  <a:gd name="T89" fmla="*/ 27 h 55"/>
                  <a:gd name="T90" fmla="*/ 59 w 64"/>
                  <a:gd name="T91" fmla="*/ 23 h 55"/>
                  <a:gd name="T92" fmla="*/ 55 w 64"/>
                  <a:gd name="T93" fmla="*/ 18 h 5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4" h="55">
                    <a:moveTo>
                      <a:pt x="55" y="32"/>
                    </a:moveTo>
                    <a:cubicBezTo>
                      <a:pt x="49" y="32"/>
                      <a:pt x="49" y="32"/>
                      <a:pt x="49" y="32"/>
                    </a:cubicBezTo>
                    <a:cubicBezTo>
                      <a:pt x="48" y="33"/>
                      <a:pt x="48" y="35"/>
                      <a:pt x="47" y="36"/>
                    </a:cubicBezTo>
                    <a:cubicBezTo>
                      <a:pt x="47" y="36"/>
                      <a:pt x="47" y="37"/>
                      <a:pt x="47" y="38"/>
                    </a:cubicBezTo>
                    <a:cubicBezTo>
                      <a:pt x="47" y="40"/>
                      <a:pt x="47" y="42"/>
                      <a:pt x="45" y="44"/>
                    </a:cubicBezTo>
                    <a:cubicBezTo>
                      <a:pt x="45" y="51"/>
                      <a:pt x="41" y="55"/>
                      <a:pt x="34" y="55"/>
                    </a:cubicBezTo>
                    <a:cubicBezTo>
                      <a:pt x="30" y="55"/>
                      <a:pt x="26" y="53"/>
                      <a:pt x="23" y="52"/>
                    </a:cubicBezTo>
                    <a:cubicBezTo>
                      <a:pt x="20" y="51"/>
                      <a:pt x="17" y="50"/>
                      <a:pt x="15" y="50"/>
                    </a:cubicBezTo>
                    <a:cubicBezTo>
                      <a:pt x="4" y="50"/>
                      <a:pt x="4" y="50"/>
                      <a:pt x="4" y="50"/>
                    </a:cubicBezTo>
                    <a:cubicBezTo>
                      <a:pt x="2" y="50"/>
                      <a:pt x="0" y="48"/>
                      <a:pt x="0" y="45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0"/>
                      <a:pt x="2" y="18"/>
                      <a:pt x="4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9" y="15"/>
                      <a:pt x="20" y="14"/>
                    </a:cubicBezTo>
                    <a:cubicBezTo>
                      <a:pt x="21" y="12"/>
                      <a:pt x="22" y="11"/>
                      <a:pt x="23" y="9"/>
                    </a:cubicBezTo>
                    <a:cubicBezTo>
                      <a:pt x="25" y="6"/>
                      <a:pt x="27" y="0"/>
                      <a:pt x="32" y="0"/>
                    </a:cubicBezTo>
                    <a:cubicBezTo>
                      <a:pt x="37" y="0"/>
                      <a:pt x="42" y="3"/>
                      <a:pt x="42" y="9"/>
                    </a:cubicBezTo>
                    <a:cubicBezTo>
                      <a:pt x="42" y="10"/>
                      <a:pt x="42" y="12"/>
                      <a:pt x="41" y="13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60" y="13"/>
                      <a:pt x="64" y="18"/>
                      <a:pt x="64" y="23"/>
                    </a:cubicBezTo>
                    <a:cubicBezTo>
                      <a:pt x="64" y="28"/>
                      <a:pt x="60" y="32"/>
                      <a:pt x="55" y="32"/>
                    </a:cubicBezTo>
                    <a:close/>
                    <a:moveTo>
                      <a:pt x="7" y="41"/>
                    </a:moveTo>
                    <a:cubicBezTo>
                      <a:pt x="5" y="41"/>
                      <a:pt x="4" y="42"/>
                      <a:pt x="4" y="43"/>
                    </a:cubicBezTo>
                    <a:cubicBezTo>
                      <a:pt x="4" y="44"/>
                      <a:pt x="5" y="45"/>
                      <a:pt x="7" y="45"/>
                    </a:cubicBezTo>
                    <a:cubicBezTo>
                      <a:pt x="8" y="45"/>
                      <a:pt x="9" y="44"/>
                      <a:pt x="9" y="43"/>
                    </a:cubicBezTo>
                    <a:cubicBezTo>
                      <a:pt x="9" y="42"/>
                      <a:pt x="8" y="41"/>
                      <a:pt x="7" y="41"/>
                    </a:cubicBezTo>
                    <a:close/>
                    <a:moveTo>
                      <a:pt x="55" y="18"/>
                    </a:move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16"/>
                      <a:pt x="37" y="13"/>
                      <a:pt x="37" y="9"/>
                    </a:cubicBezTo>
                    <a:cubicBezTo>
                      <a:pt x="37" y="5"/>
                      <a:pt x="35" y="4"/>
                      <a:pt x="32" y="4"/>
                    </a:cubicBezTo>
                    <a:cubicBezTo>
                      <a:pt x="31" y="4"/>
                      <a:pt x="29" y="8"/>
                      <a:pt x="29" y="9"/>
                    </a:cubicBezTo>
                    <a:cubicBezTo>
                      <a:pt x="28" y="10"/>
                      <a:pt x="28" y="11"/>
                      <a:pt x="27" y="12"/>
                    </a:cubicBezTo>
                    <a:cubicBezTo>
                      <a:pt x="26" y="13"/>
                      <a:pt x="25" y="15"/>
                      <a:pt x="23" y="17"/>
                    </a:cubicBezTo>
                    <a:cubicBezTo>
                      <a:pt x="21" y="19"/>
                      <a:pt x="18" y="23"/>
                      <a:pt x="15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21" y="45"/>
                      <a:pt x="27" y="50"/>
                      <a:pt x="34" y="50"/>
                    </a:cubicBezTo>
                    <a:cubicBezTo>
                      <a:pt x="38" y="50"/>
                      <a:pt x="41" y="48"/>
                      <a:pt x="41" y="44"/>
                    </a:cubicBezTo>
                    <a:cubicBezTo>
                      <a:pt x="41" y="43"/>
                      <a:pt x="41" y="43"/>
                      <a:pt x="40" y="42"/>
                    </a:cubicBezTo>
                    <a:cubicBezTo>
                      <a:pt x="42" y="41"/>
                      <a:pt x="43" y="39"/>
                      <a:pt x="43" y="38"/>
                    </a:cubicBezTo>
                    <a:cubicBezTo>
                      <a:pt x="43" y="37"/>
                      <a:pt x="43" y="36"/>
                      <a:pt x="42" y="35"/>
                    </a:cubicBezTo>
                    <a:cubicBezTo>
                      <a:pt x="43" y="34"/>
                      <a:pt x="44" y="33"/>
                      <a:pt x="44" y="31"/>
                    </a:cubicBezTo>
                    <a:cubicBezTo>
                      <a:pt x="44" y="30"/>
                      <a:pt x="44" y="28"/>
                      <a:pt x="43" y="27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57" y="27"/>
                      <a:pt x="59" y="25"/>
                      <a:pt x="59" y="23"/>
                    </a:cubicBezTo>
                    <a:cubicBezTo>
                      <a:pt x="59" y="20"/>
                      <a:pt x="57" y="18"/>
                      <a:pt x="55" y="1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09">
                <a:extLst>
                  <a:ext uri="{FF2B5EF4-FFF2-40B4-BE49-F238E27FC236}">
                    <a16:creationId xmlns="" xmlns:a16="http://schemas.microsoft.com/office/drawing/2014/main" id="{8778F43F-A1F7-EA46-8161-865BD6F00B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6058" y="4098937"/>
                <a:ext cx="188912" cy="188912"/>
              </a:xfrm>
              <a:custGeom>
                <a:avLst/>
                <a:gdLst>
                  <a:gd name="T0" fmla="*/ 27 w 55"/>
                  <a:gd name="T1" fmla="*/ 55 h 55"/>
                  <a:gd name="T2" fmla="*/ 0 w 55"/>
                  <a:gd name="T3" fmla="*/ 27 h 55"/>
                  <a:gd name="T4" fmla="*/ 27 w 55"/>
                  <a:gd name="T5" fmla="*/ 0 h 55"/>
                  <a:gd name="T6" fmla="*/ 55 w 55"/>
                  <a:gd name="T7" fmla="*/ 27 h 55"/>
                  <a:gd name="T8" fmla="*/ 27 w 55"/>
                  <a:gd name="T9" fmla="*/ 55 h 55"/>
                  <a:gd name="T10" fmla="*/ 36 w 55"/>
                  <a:gd name="T11" fmla="*/ 39 h 55"/>
                  <a:gd name="T12" fmla="*/ 35 w 55"/>
                  <a:gd name="T13" fmla="*/ 37 h 55"/>
                  <a:gd name="T14" fmla="*/ 32 w 55"/>
                  <a:gd name="T15" fmla="*/ 37 h 55"/>
                  <a:gd name="T16" fmla="*/ 32 w 55"/>
                  <a:gd name="T17" fmla="*/ 19 h 55"/>
                  <a:gd name="T18" fmla="*/ 31 w 55"/>
                  <a:gd name="T19" fmla="*/ 18 h 55"/>
                  <a:gd name="T20" fmla="*/ 19 w 55"/>
                  <a:gd name="T21" fmla="*/ 18 h 55"/>
                  <a:gd name="T22" fmla="*/ 18 w 55"/>
                  <a:gd name="T23" fmla="*/ 19 h 55"/>
                  <a:gd name="T24" fmla="*/ 18 w 55"/>
                  <a:gd name="T25" fmla="*/ 25 h 55"/>
                  <a:gd name="T26" fmla="*/ 19 w 55"/>
                  <a:gd name="T27" fmla="*/ 26 h 55"/>
                  <a:gd name="T28" fmla="*/ 23 w 55"/>
                  <a:gd name="T29" fmla="*/ 26 h 55"/>
                  <a:gd name="T30" fmla="*/ 23 w 55"/>
                  <a:gd name="T31" fmla="*/ 37 h 55"/>
                  <a:gd name="T32" fmla="*/ 19 w 55"/>
                  <a:gd name="T33" fmla="*/ 37 h 55"/>
                  <a:gd name="T34" fmla="*/ 18 w 55"/>
                  <a:gd name="T35" fmla="*/ 39 h 55"/>
                  <a:gd name="T36" fmla="*/ 18 w 55"/>
                  <a:gd name="T37" fmla="*/ 44 h 55"/>
                  <a:gd name="T38" fmla="*/ 19 w 55"/>
                  <a:gd name="T39" fmla="*/ 45 h 55"/>
                  <a:gd name="T40" fmla="*/ 35 w 55"/>
                  <a:gd name="T41" fmla="*/ 45 h 55"/>
                  <a:gd name="T42" fmla="*/ 36 w 55"/>
                  <a:gd name="T43" fmla="*/ 44 h 55"/>
                  <a:gd name="T44" fmla="*/ 36 w 55"/>
                  <a:gd name="T45" fmla="*/ 39 h 55"/>
                  <a:gd name="T46" fmla="*/ 32 w 55"/>
                  <a:gd name="T47" fmla="*/ 7 h 55"/>
                  <a:gd name="T48" fmla="*/ 31 w 55"/>
                  <a:gd name="T49" fmla="*/ 5 h 55"/>
                  <a:gd name="T50" fmla="*/ 24 w 55"/>
                  <a:gd name="T51" fmla="*/ 5 h 55"/>
                  <a:gd name="T52" fmla="*/ 23 w 55"/>
                  <a:gd name="T53" fmla="*/ 7 h 55"/>
                  <a:gd name="T54" fmla="*/ 23 w 55"/>
                  <a:gd name="T55" fmla="*/ 12 h 55"/>
                  <a:gd name="T56" fmla="*/ 24 w 55"/>
                  <a:gd name="T57" fmla="*/ 13 h 55"/>
                  <a:gd name="T58" fmla="*/ 31 w 55"/>
                  <a:gd name="T59" fmla="*/ 13 h 55"/>
                  <a:gd name="T60" fmla="*/ 32 w 55"/>
                  <a:gd name="T61" fmla="*/ 12 h 55"/>
                  <a:gd name="T62" fmla="*/ 32 w 55"/>
                  <a:gd name="T63" fmla="*/ 7 h 55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5" h="55">
                    <a:moveTo>
                      <a:pt x="27" y="55"/>
                    </a:moveTo>
                    <a:cubicBezTo>
                      <a:pt x="12" y="55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cubicBezTo>
                      <a:pt x="42" y="0"/>
                      <a:pt x="55" y="12"/>
                      <a:pt x="55" y="27"/>
                    </a:cubicBezTo>
                    <a:cubicBezTo>
                      <a:pt x="55" y="42"/>
                      <a:pt x="42" y="55"/>
                      <a:pt x="27" y="55"/>
                    </a:cubicBezTo>
                    <a:close/>
                    <a:moveTo>
                      <a:pt x="36" y="39"/>
                    </a:moveTo>
                    <a:cubicBezTo>
                      <a:pt x="36" y="38"/>
                      <a:pt x="36" y="37"/>
                      <a:pt x="35" y="37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32" y="19"/>
                      <a:pt x="31" y="18"/>
                      <a:pt x="31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9"/>
                      <a:pt x="18" y="19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8" y="26"/>
                      <a:pt x="19" y="26"/>
                      <a:pt x="19" y="2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19" y="37"/>
                      <a:pt x="19" y="37"/>
                      <a:pt x="19" y="37"/>
                    </a:cubicBezTo>
                    <a:cubicBezTo>
                      <a:pt x="19" y="37"/>
                      <a:pt x="18" y="38"/>
                      <a:pt x="18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5"/>
                      <a:pt x="19" y="45"/>
                      <a:pt x="19" y="45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6" y="45"/>
                      <a:pt x="36" y="44"/>
                    </a:cubicBezTo>
                    <a:lnTo>
                      <a:pt x="36" y="39"/>
                    </a:lnTo>
                    <a:close/>
                    <a:moveTo>
                      <a:pt x="32" y="7"/>
                    </a:moveTo>
                    <a:cubicBezTo>
                      <a:pt x="32" y="6"/>
                      <a:pt x="31" y="5"/>
                      <a:pt x="31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3" y="5"/>
                      <a:pt x="23" y="6"/>
                      <a:pt x="23" y="7"/>
                    </a:cubicBezTo>
                    <a:cubicBezTo>
                      <a:pt x="23" y="12"/>
                      <a:pt x="23" y="12"/>
                      <a:pt x="23" y="12"/>
                    </a:cubicBezTo>
                    <a:cubicBezTo>
                      <a:pt x="23" y="13"/>
                      <a:pt x="23" y="13"/>
                      <a:pt x="24" y="13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1" y="13"/>
                      <a:pt x="32" y="13"/>
                      <a:pt x="32" y="12"/>
                    </a:cubicBezTo>
                    <a:lnTo>
                      <a:pt x="32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16">
                <a:extLst>
                  <a:ext uri="{FF2B5EF4-FFF2-40B4-BE49-F238E27FC236}">
                    <a16:creationId xmlns="" xmlns:a16="http://schemas.microsoft.com/office/drawing/2014/main" id="{C333A32D-0666-FD4E-B8CF-039107A110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2089" y="3455995"/>
                <a:ext cx="196850" cy="158750"/>
              </a:xfrm>
              <a:custGeom>
                <a:avLst/>
                <a:gdLst>
                  <a:gd name="T0" fmla="*/ 55 w 57"/>
                  <a:gd name="T1" fmla="*/ 27 h 46"/>
                  <a:gd name="T2" fmla="*/ 54 w 57"/>
                  <a:gd name="T3" fmla="*/ 27 h 46"/>
                  <a:gd name="T4" fmla="*/ 54 w 57"/>
                  <a:gd name="T5" fmla="*/ 27 h 46"/>
                  <a:gd name="T6" fmla="*/ 53 w 57"/>
                  <a:gd name="T7" fmla="*/ 27 h 46"/>
                  <a:gd name="T8" fmla="*/ 28 w 57"/>
                  <a:gd name="T9" fmla="*/ 6 h 46"/>
                  <a:gd name="T10" fmla="*/ 4 w 57"/>
                  <a:gd name="T11" fmla="*/ 27 h 46"/>
                  <a:gd name="T12" fmla="*/ 3 w 57"/>
                  <a:gd name="T13" fmla="*/ 27 h 46"/>
                  <a:gd name="T14" fmla="*/ 2 w 57"/>
                  <a:gd name="T15" fmla="*/ 27 h 46"/>
                  <a:gd name="T16" fmla="*/ 0 w 57"/>
                  <a:gd name="T17" fmla="*/ 24 h 46"/>
                  <a:gd name="T18" fmla="*/ 0 w 57"/>
                  <a:gd name="T19" fmla="*/ 23 h 46"/>
                  <a:gd name="T20" fmla="*/ 26 w 57"/>
                  <a:gd name="T21" fmla="*/ 1 h 46"/>
                  <a:gd name="T22" fmla="*/ 31 w 57"/>
                  <a:gd name="T23" fmla="*/ 1 h 46"/>
                  <a:gd name="T24" fmla="*/ 40 w 57"/>
                  <a:gd name="T25" fmla="*/ 8 h 46"/>
                  <a:gd name="T26" fmla="*/ 40 w 57"/>
                  <a:gd name="T27" fmla="*/ 1 h 46"/>
                  <a:gd name="T28" fmla="*/ 41 w 57"/>
                  <a:gd name="T29" fmla="*/ 0 h 46"/>
                  <a:gd name="T30" fmla="*/ 48 w 57"/>
                  <a:gd name="T31" fmla="*/ 0 h 46"/>
                  <a:gd name="T32" fmla="*/ 49 w 57"/>
                  <a:gd name="T33" fmla="*/ 1 h 46"/>
                  <a:gd name="T34" fmla="*/ 49 w 57"/>
                  <a:gd name="T35" fmla="*/ 16 h 46"/>
                  <a:gd name="T36" fmla="*/ 57 w 57"/>
                  <a:gd name="T37" fmla="*/ 23 h 46"/>
                  <a:gd name="T38" fmla="*/ 57 w 57"/>
                  <a:gd name="T39" fmla="*/ 24 h 46"/>
                  <a:gd name="T40" fmla="*/ 55 w 57"/>
                  <a:gd name="T41" fmla="*/ 27 h 46"/>
                  <a:gd name="T42" fmla="*/ 49 w 57"/>
                  <a:gd name="T43" fmla="*/ 44 h 46"/>
                  <a:gd name="T44" fmla="*/ 47 w 57"/>
                  <a:gd name="T45" fmla="*/ 46 h 46"/>
                  <a:gd name="T46" fmla="*/ 33 w 57"/>
                  <a:gd name="T47" fmla="*/ 46 h 46"/>
                  <a:gd name="T48" fmla="*/ 33 w 57"/>
                  <a:gd name="T49" fmla="*/ 32 h 46"/>
                  <a:gd name="T50" fmla="*/ 24 w 57"/>
                  <a:gd name="T51" fmla="*/ 32 h 46"/>
                  <a:gd name="T52" fmla="*/ 24 w 57"/>
                  <a:gd name="T53" fmla="*/ 46 h 46"/>
                  <a:gd name="T54" fmla="*/ 10 w 57"/>
                  <a:gd name="T55" fmla="*/ 46 h 46"/>
                  <a:gd name="T56" fmla="*/ 8 w 57"/>
                  <a:gd name="T57" fmla="*/ 44 h 46"/>
                  <a:gd name="T58" fmla="*/ 8 w 57"/>
                  <a:gd name="T59" fmla="*/ 27 h 46"/>
                  <a:gd name="T60" fmla="*/ 8 w 57"/>
                  <a:gd name="T61" fmla="*/ 26 h 46"/>
                  <a:gd name="T62" fmla="*/ 28 w 57"/>
                  <a:gd name="T63" fmla="*/ 9 h 46"/>
                  <a:gd name="T64" fmla="*/ 49 w 57"/>
                  <a:gd name="T65" fmla="*/ 26 h 46"/>
                  <a:gd name="T66" fmla="*/ 49 w 57"/>
                  <a:gd name="T67" fmla="*/ 27 h 46"/>
                  <a:gd name="T68" fmla="*/ 49 w 57"/>
                  <a:gd name="T69" fmla="*/ 44 h 4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25">
                <a:extLst>
                  <a:ext uri="{FF2B5EF4-FFF2-40B4-BE49-F238E27FC236}">
                    <a16:creationId xmlns="" xmlns:a16="http://schemas.microsoft.com/office/drawing/2014/main" id="{6E5E9E77-B24C-BF4A-BE7F-016880CFEE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56058" y="4435489"/>
                <a:ext cx="188913" cy="157163"/>
              </a:xfrm>
              <a:custGeom>
                <a:avLst/>
                <a:gdLst>
                  <a:gd name="T0" fmla="*/ 55 w 55"/>
                  <a:gd name="T1" fmla="*/ 7 h 46"/>
                  <a:gd name="T2" fmla="*/ 52 w 55"/>
                  <a:gd name="T3" fmla="*/ 9 h 46"/>
                  <a:gd name="T4" fmla="*/ 2 w 55"/>
                  <a:gd name="T5" fmla="*/ 9 h 46"/>
                  <a:gd name="T6" fmla="*/ 0 w 55"/>
                  <a:gd name="T7" fmla="*/ 7 h 46"/>
                  <a:gd name="T8" fmla="*/ 0 w 55"/>
                  <a:gd name="T9" fmla="*/ 2 h 46"/>
                  <a:gd name="T10" fmla="*/ 2 w 55"/>
                  <a:gd name="T11" fmla="*/ 0 h 46"/>
                  <a:gd name="T12" fmla="*/ 52 w 55"/>
                  <a:gd name="T13" fmla="*/ 0 h 46"/>
                  <a:gd name="T14" fmla="*/ 55 w 55"/>
                  <a:gd name="T15" fmla="*/ 2 h 46"/>
                  <a:gd name="T16" fmla="*/ 55 w 55"/>
                  <a:gd name="T17" fmla="*/ 7 h 46"/>
                  <a:gd name="T18" fmla="*/ 55 w 55"/>
                  <a:gd name="T19" fmla="*/ 25 h 46"/>
                  <a:gd name="T20" fmla="*/ 52 w 55"/>
                  <a:gd name="T21" fmla="*/ 27 h 46"/>
                  <a:gd name="T22" fmla="*/ 2 w 55"/>
                  <a:gd name="T23" fmla="*/ 27 h 46"/>
                  <a:gd name="T24" fmla="*/ 0 w 55"/>
                  <a:gd name="T25" fmla="*/ 25 h 46"/>
                  <a:gd name="T26" fmla="*/ 0 w 55"/>
                  <a:gd name="T27" fmla="*/ 20 h 46"/>
                  <a:gd name="T28" fmla="*/ 2 w 55"/>
                  <a:gd name="T29" fmla="*/ 18 h 46"/>
                  <a:gd name="T30" fmla="*/ 52 w 55"/>
                  <a:gd name="T31" fmla="*/ 18 h 46"/>
                  <a:gd name="T32" fmla="*/ 55 w 55"/>
                  <a:gd name="T33" fmla="*/ 20 h 46"/>
                  <a:gd name="T34" fmla="*/ 55 w 55"/>
                  <a:gd name="T35" fmla="*/ 25 h 46"/>
                  <a:gd name="T36" fmla="*/ 55 w 55"/>
                  <a:gd name="T37" fmla="*/ 43 h 46"/>
                  <a:gd name="T38" fmla="*/ 52 w 55"/>
                  <a:gd name="T39" fmla="*/ 46 h 46"/>
                  <a:gd name="T40" fmla="*/ 2 w 55"/>
                  <a:gd name="T41" fmla="*/ 46 h 46"/>
                  <a:gd name="T42" fmla="*/ 0 w 55"/>
                  <a:gd name="T43" fmla="*/ 43 h 46"/>
                  <a:gd name="T44" fmla="*/ 0 w 55"/>
                  <a:gd name="T45" fmla="*/ 39 h 46"/>
                  <a:gd name="T46" fmla="*/ 2 w 55"/>
                  <a:gd name="T47" fmla="*/ 36 h 46"/>
                  <a:gd name="T48" fmla="*/ 52 w 55"/>
                  <a:gd name="T49" fmla="*/ 36 h 46"/>
                  <a:gd name="T50" fmla="*/ 55 w 55"/>
                  <a:gd name="T51" fmla="*/ 39 h 46"/>
                  <a:gd name="T52" fmla="*/ 55 w 55"/>
                  <a:gd name="T53" fmla="*/ 43 h 4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5" h="46">
                    <a:moveTo>
                      <a:pt x="55" y="7"/>
                    </a:moveTo>
                    <a:cubicBezTo>
                      <a:pt x="55" y="8"/>
                      <a:pt x="54" y="9"/>
                      <a:pt x="52" y="9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1" y="9"/>
                      <a:pt x="0" y="8"/>
                      <a:pt x="0" y="7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5" y="1"/>
                      <a:pt x="55" y="2"/>
                    </a:cubicBezTo>
                    <a:lnTo>
                      <a:pt x="55" y="7"/>
                    </a:lnTo>
                    <a:close/>
                    <a:moveTo>
                      <a:pt x="55" y="25"/>
                    </a:moveTo>
                    <a:cubicBezTo>
                      <a:pt x="55" y="26"/>
                      <a:pt x="54" y="27"/>
                      <a:pt x="5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6"/>
                      <a:pt x="0" y="25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19"/>
                      <a:pt x="1" y="18"/>
                      <a:pt x="2" y="18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4" y="18"/>
                      <a:pt x="55" y="19"/>
                      <a:pt x="55" y="20"/>
                    </a:cubicBezTo>
                    <a:lnTo>
                      <a:pt x="55" y="25"/>
                    </a:lnTo>
                    <a:close/>
                    <a:moveTo>
                      <a:pt x="55" y="43"/>
                    </a:moveTo>
                    <a:cubicBezTo>
                      <a:pt x="55" y="45"/>
                      <a:pt x="54" y="46"/>
                      <a:pt x="5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1" y="46"/>
                      <a:pt x="0" y="45"/>
                      <a:pt x="0" y="43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37"/>
                      <a:pt x="1" y="36"/>
                      <a:pt x="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4" y="36"/>
                      <a:pt x="55" y="37"/>
                      <a:pt x="55" y="39"/>
                    </a:cubicBezTo>
                    <a:lnTo>
                      <a:pt x="55" y="4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45">
                <a:extLst>
                  <a:ext uri="{FF2B5EF4-FFF2-40B4-BE49-F238E27FC236}">
                    <a16:creationId xmlns="" xmlns:a16="http://schemas.microsoft.com/office/drawing/2014/main" id="{13461182-AC02-7E42-BBBE-FD789AD7E0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0977" y="4740292"/>
                <a:ext cx="219075" cy="188912"/>
              </a:xfrm>
              <a:custGeom>
                <a:avLst/>
                <a:gdLst>
                  <a:gd name="T0" fmla="*/ 64 w 64"/>
                  <a:gd name="T1" fmla="*/ 51 h 55"/>
                  <a:gd name="T2" fmla="*/ 60 w 64"/>
                  <a:gd name="T3" fmla="*/ 55 h 55"/>
                  <a:gd name="T4" fmla="*/ 49 w 64"/>
                  <a:gd name="T5" fmla="*/ 55 h 55"/>
                  <a:gd name="T6" fmla="*/ 45 w 64"/>
                  <a:gd name="T7" fmla="*/ 51 h 55"/>
                  <a:gd name="T8" fmla="*/ 45 w 64"/>
                  <a:gd name="T9" fmla="*/ 40 h 55"/>
                  <a:gd name="T10" fmla="*/ 49 w 64"/>
                  <a:gd name="T11" fmla="*/ 36 h 55"/>
                  <a:gd name="T12" fmla="*/ 52 w 64"/>
                  <a:gd name="T13" fmla="*/ 36 h 55"/>
                  <a:gd name="T14" fmla="*/ 52 w 64"/>
                  <a:gd name="T15" fmla="*/ 30 h 55"/>
                  <a:gd name="T16" fmla="*/ 34 w 64"/>
                  <a:gd name="T17" fmla="*/ 30 h 55"/>
                  <a:gd name="T18" fmla="*/ 34 w 64"/>
                  <a:gd name="T19" fmla="*/ 36 h 55"/>
                  <a:gd name="T20" fmla="*/ 37 w 64"/>
                  <a:gd name="T21" fmla="*/ 36 h 55"/>
                  <a:gd name="T22" fmla="*/ 41 w 64"/>
                  <a:gd name="T23" fmla="*/ 40 h 55"/>
                  <a:gd name="T24" fmla="*/ 41 w 64"/>
                  <a:gd name="T25" fmla="*/ 51 h 55"/>
                  <a:gd name="T26" fmla="*/ 37 w 64"/>
                  <a:gd name="T27" fmla="*/ 55 h 55"/>
                  <a:gd name="T28" fmla="*/ 26 w 64"/>
                  <a:gd name="T29" fmla="*/ 55 h 55"/>
                  <a:gd name="T30" fmla="*/ 23 w 64"/>
                  <a:gd name="T31" fmla="*/ 51 h 55"/>
                  <a:gd name="T32" fmla="*/ 23 w 64"/>
                  <a:gd name="T33" fmla="*/ 40 h 55"/>
                  <a:gd name="T34" fmla="*/ 26 w 64"/>
                  <a:gd name="T35" fmla="*/ 36 h 55"/>
                  <a:gd name="T36" fmla="*/ 29 w 64"/>
                  <a:gd name="T37" fmla="*/ 36 h 55"/>
                  <a:gd name="T38" fmla="*/ 29 w 64"/>
                  <a:gd name="T39" fmla="*/ 30 h 55"/>
                  <a:gd name="T40" fmla="*/ 11 w 64"/>
                  <a:gd name="T41" fmla="*/ 30 h 55"/>
                  <a:gd name="T42" fmla="*/ 11 w 64"/>
                  <a:gd name="T43" fmla="*/ 36 h 55"/>
                  <a:gd name="T44" fmla="*/ 15 w 64"/>
                  <a:gd name="T45" fmla="*/ 36 h 55"/>
                  <a:gd name="T46" fmla="*/ 18 w 64"/>
                  <a:gd name="T47" fmla="*/ 40 h 55"/>
                  <a:gd name="T48" fmla="*/ 18 w 64"/>
                  <a:gd name="T49" fmla="*/ 51 h 55"/>
                  <a:gd name="T50" fmla="*/ 15 w 64"/>
                  <a:gd name="T51" fmla="*/ 55 h 55"/>
                  <a:gd name="T52" fmla="*/ 3 w 64"/>
                  <a:gd name="T53" fmla="*/ 55 h 55"/>
                  <a:gd name="T54" fmla="*/ 0 w 64"/>
                  <a:gd name="T55" fmla="*/ 51 h 55"/>
                  <a:gd name="T56" fmla="*/ 0 w 64"/>
                  <a:gd name="T57" fmla="*/ 40 h 55"/>
                  <a:gd name="T58" fmla="*/ 3 w 64"/>
                  <a:gd name="T59" fmla="*/ 36 h 55"/>
                  <a:gd name="T60" fmla="*/ 7 w 64"/>
                  <a:gd name="T61" fmla="*/ 36 h 55"/>
                  <a:gd name="T62" fmla="*/ 7 w 64"/>
                  <a:gd name="T63" fmla="*/ 30 h 55"/>
                  <a:gd name="T64" fmla="*/ 11 w 64"/>
                  <a:gd name="T65" fmla="*/ 25 h 55"/>
                  <a:gd name="T66" fmla="*/ 29 w 64"/>
                  <a:gd name="T67" fmla="*/ 25 h 55"/>
                  <a:gd name="T68" fmla="*/ 29 w 64"/>
                  <a:gd name="T69" fmla="*/ 18 h 55"/>
                  <a:gd name="T70" fmla="*/ 26 w 64"/>
                  <a:gd name="T71" fmla="*/ 18 h 55"/>
                  <a:gd name="T72" fmla="*/ 23 w 64"/>
                  <a:gd name="T73" fmla="*/ 15 h 55"/>
                  <a:gd name="T74" fmla="*/ 23 w 64"/>
                  <a:gd name="T75" fmla="*/ 3 h 55"/>
                  <a:gd name="T76" fmla="*/ 26 w 64"/>
                  <a:gd name="T77" fmla="*/ 0 h 55"/>
                  <a:gd name="T78" fmla="*/ 37 w 64"/>
                  <a:gd name="T79" fmla="*/ 0 h 55"/>
                  <a:gd name="T80" fmla="*/ 41 w 64"/>
                  <a:gd name="T81" fmla="*/ 3 h 55"/>
                  <a:gd name="T82" fmla="*/ 41 w 64"/>
                  <a:gd name="T83" fmla="*/ 15 h 55"/>
                  <a:gd name="T84" fmla="*/ 37 w 64"/>
                  <a:gd name="T85" fmla="*/ 18 h 55"/>
                  <a:gd name="T86" fmla="*/ 34 w 64"/>
                  <a:gd name="T87" fmla="*/ 18 h 55"/>
                  <a:gd name="T88" fmla="*/ 34 w 64"/>
                  <a:gd name="T89" fmla="*/ 25 h 55"/>
                  <a:gd name="T90" fmla="*/ 52 w 64"/>
                  <a:gd name="T91" fmla="*/ 25 h 55"/>
                  <a:gd name="T92" fmla="*/ 57 w 64"/>
                  <a:gd name="T93" fmla="*/ 30 h 55"/>
                  <a:gd name="T94" fmla="*/ 57 w 64"/>
                  <a:gd name="T95" fmla="*/ 36 h 55"/>
                  <a:gd name="T96" fmla="*/ 60 w 64"/>
                  <a:gd name="T97" fmla="*/ 36 h 55"/>
                  <a:gd name="T98" fmla="*/ 64 w 64"/>
                  <a:gd name="T99" fmla="*/ 40 h 55"/>
                  <a:gd name="T100" fmla="*/ 64 w 64"/>
                  <a:gd name="T101" fmla="*/ 51 h 5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0" t="0" r="r" b="b"/>
                <a:pathLst>
                  <a:path w="64" h="55">
                    <a:moveTo>
                      <a:pt x="64" y="51"/>
                    </a:moveTo>
                    <a:cubicBezTo>
                      <a:pt x="64" y="53"/>
                      <a:pt x="62" y="55"/>
                      <a:pt x="60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7" y="55"/>
                      <a:pt x="45" y="53"/>
                      <a:pt x="45" y="5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45" y="38"/>
                      <a:pt x="47" y="36"/>
                      <a:pt x="49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0"/>
                      <a:pt x="52" y="30"/>
                      <a:pt x="52" y="30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7" y="36"/>
                      <a:pt x="37" y="36"/>
                      <a:pt x="37" y="36"/>
                    </a:cubicBezTo>
                    <a:cubicBezTo>
                      <a:pt x="39" y="36"/>
                      <a:pt x="41" y="38"/>
                      <a:pt x="41" y="40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41" y="53"/>
                      <a:pt x="39" y="55"/>
                      <a:pt x="37" y="55"/>
                    </a:cubicBezTo>
                    <a:cubicBezTo>
                      <a:pt x="26" y="55"/>
                      <a:pt x="26" y="55"/>
                      <a:pt x="26" y="55"/>
                    </a:cubicBezTo>
                    <a:cubicBezTo>
                      <a:pt x="24" y="55"/>
                      <a:pt x="23" y="53"/>
                      <a:pt x="23" y="5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38"/>
                      <a:pt x="24" y="36"/>
                      <a:pt x="26" y="36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1" y="36"/>
                      <a:pt x="11" y="36"/>
                      <a:pt x="11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7" y="36"/>
                      <a:pt x="18" y="38"/>
                      <a:pt x="18" y="40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18" y="53"/>
                      <a:pt x="17" y="55"/>
                      <a:pt x="15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5"/>
                      <a:pt x="0" y="53"/>
                      <a:pt x="0" y="5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38"/>
                      <a:pt x="1" y="36"/>
                      <a:pt x="3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7" y="30"/>
                      <a:pt x="7" y="30"/>
                      <a:pt x="7" y="30"/>
                    </a:cubicBezTo>
                    <a:cubicBezTo>
                      <a:pt x="7" y="27"/>
                      <a:pt x="9" y="25"/>
                      <a:pt x="11" y="25"/>
                    </a:cubicBez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8"/>
                      <a:pt x="29" y="18"/>
                      <a:pt x="29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4" y="18"/>
                      <a:pt x="23" y="17"/>
                      <a:pt x="23" y="15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3" y="1"/>
                      <a:pt x="24" y="0"/>
                      <a:pt x="26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9" y="0"/>
                      <a:pt x="41" y="1"/>
                      <a:pt x="41" y="3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41" y="17"/>
                      <a:pt x="39" y="18"/>
                      <a:pt x="37" y="18"/>
                    </a:cubicBezTo>
                    <a:cubicBezTo>
                      <a:pt x="34" y="18"/>
                      <a:pt x="34" y="18"/>
                      <a:pt x="34" y="18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52" y="25"/>
                      <a:pt x="52" y="25"/>
                      <a:pt x="52" y="25"/>
                    </a:cubicBezTo>
                    <a:cubicBezTo>
                      <a:pt x="55" y="25"/>
                      <a:pt x="57" y="27"/>
                      <a:pt x="57" y="30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60" y="36"/>
                      <a:pt x="60" y="36"/>
                      <a:pt x="60" y="36"/>
                    </a:cubicBezTo>
                    <a:cubicBezTo>
                      <a:pt x="62" y="36"/>
                      <a:pt x="64" y="38"/>
                      <a:pt x="64" y="40"/>
                    </a:cubicBezTo>
                    <a:lnTo>
                      <a:pt x="64" y="5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29" name="Picture 5" descr="\\auo\gfs\AGM006\Corpcom\Library\CIS\AUO\Logo Combination\AUO only\auologo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58280" y="1928808"/>
            <a:ext cx="1800000" cy="636554"/>
          </a:xfrm>
          <a:prstGeom prst="rect">
            <a:avLst/>
          </a:prstGeom>
          <a:noFill/>
        </p:spPr>
      </p:pic>
      <p:pic>
        <p:nvPicPr>
          <p:cNvPr id="1030" name="Picture 6" descr="\\auo\gfs\AGM006\Corpcom\Library\CIS\AUO\Logo Combination\AUO only\企業標誌 AUO only [轉換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58280" y="3571882"/>
            <a:ext cx="1800000" cy="634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65430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分隔頁</a:t>
            </a:r>
          </a:p>
          <a:p>
            <a:r>
              <a:rPr lang="en-US" altLang="zh-TW" dirty="0"/>
              <a:t>Divider </a:t>
            </a:r>
          </a:p>
          <a:p>
            <a:r>
              <a:rPr lang="en-US" altLang="zh-TW" dirty="0"/>
              <a:t>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圖片版面配置區 2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標題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Agenda </a:t>
            </a:r>
            <a:r>
              <a:rPr lang="en-US" altLang="zh-TW" dirty="0" smtClean="0"/>
              <a:t>Slide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Triangle 7">
            <a:extLst>
              <a:ext uri="{FF2B5EF4-FFF2-40B4-BE49-F238E27FC236}">
                <a16:creationId xmlns="" xmlns:a16="http://schemas.microsoft.com/office/drawing/2014/main" id="{A62B5974-184A-0F42-ACAC-B27F7CD2C6B1}"/>
              </a:ext>
            </a:extLst>
          </p:cNvPr>
          <p:cNvSpPr/>
          <p:nvPr/>
        </p:nvSpPr>
        <p:spPr>
          <a:xfrm rot="10800000">
            <a:off x="1082027" y="1071553"/>
            <a:ext cx="900000" cy="900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BA586AE-EE05-8E4B-BE7E-CFD3B5049A1D}"/>
              </a:ext>
            </a:extLst>
          </p:cNvPr>
          <p:cNvSpPr txBox="1"/>
          <p:nvPr/>
        </p:nvSpPr>
        <p:spPr>
          <a:xfrm>
            <a:off x="1367558" y="1302262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99542718-AA00-F54B-B875-2D92F6E422AF}"/>
              </a:ext>
            </a:extLst>
          </p:cNvPr>
          <p:cNvSpPr txBox="1"/>
          <p:nvPr/>
        </p:nvSpPr>
        <p:spPr>
          <a:xfrm>
            <a:off x="846678" y="2207274"/>
            <a:ext cx="137069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01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7E1ACBB7-AE8F-1141-A0DA-FD2B714C438D}"/>
              </a:ext>
            </a:extLst>
          </p:cNvPr>
          <p:cNvSpPr txBox="1">
            <a:spLocks/>
          </p:cNvSpPr>
          <p:nvPr/>
        </p:nvSpPr>
        <p:spPr>
          <a:xfrm>
            <a:off x="709323" y="2537054"/>
            <a:ext cx="1645406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="" xmlns:a16="http://schemas.microsoft.com/office/drawing/2014/main" id="{8F5CF707-5998-0D4F-957D-AC47822309A0}"/>
              </a:ext>
            </a:extLst>
          </p:cNvPr>
          <p:cNvSpPr/>
          <p:nvPr/>
        </p:nvSpPr>
        <p:spPr>
          <a:xfrm rot="10800000">
            <a:off x="3108677" y="1071553"/>
            <a:ext cx="900000" cy="900000"/>
          </a:xfrm>
          <a:prstGeom prst="ellipse">
            <a:avLst/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4AD8CBC-664F-0944-9F12-9B05130C05CD}"/>
              </a:ext>
            </a:extLst>
          </p:cNvPr>
          <p:cNvSpPr txBox="1"/>
          <p:nvPr/>
        </p:nvSpPr>
        <p:spPr>
          <a:xfrm>
            <a:off x="3394208" y="1302262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3CAB14A2-D5D6-1B44-8FD8-25D131C45E90}"/>
              </a:ext>
            </a:extLst>
          </p:cNvPr>
          <p:cNvSpPr txBox="1"/>
          <p:nvPr/>
        </p:nvSpPr>
        <p:spPr>
          <a:xfrm>
            <a:off x="2873328" y="2207274"/>
            <a:ext cx="137069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02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="" xmlns:a16="http://schemas.microsoft.com/office/drawing/2014/main" id="{07578D5F-A8B8-6D40-BEDB-6E45F6838B1C}"/>
              </a:ext>
            </a:extLst>
          </p:cNvPr>
          <p:cNvSpPr txBox="1">
            <a:spLocks/>
          </p:cNvSpPr>
          <p:nvPr/>
        </p:nvSpPr>
        <p:spPr>
          <a:xfrm>
            <a:off x="2735973" y="2537054"/>
            <a:ext cx="1645406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0" name="Triangle 9">
            <a:extLst>
              <a:ext uri="{FF2B5EF4-FFF2-40B4-BE49-F238E27FC236}">
                <a16:creationId xmlns="" xmlns:a16="http://schemas.microsoft.com/office/drawing/2014/main" id="{B3A3E237-5F1C-F343-AD3B-A6E44CE645B8}"/>
              </a:ext>
            </a:extLst>
          </p:cNvPr>
          <p:cNvSpPr/>
          <p:nvPr/>
        </p:nvSpPr>
        <p:spPr>
          <a:xfrm rot="10800000">
            <a:off x="5135326" y="1071553"/>
            <a:ext cx="900000" cy="900000"/>
          </a:xfrm>
          <a:prstGeom prst="ellipse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1F3C510-168E-2149-A827-45F2DEA04763}"/>
              </a:ext>
            </a:extLst>
          </p:cNvPr>
          <p:cNvSpPr txBox="1"/>
          <p:nvPr/>
        </p:nvSpPr>
        <p:spPr>
          <a:xfrm>
            <a:off x="5420858" y="1302262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1980B16B-7E5C-BB4C-9409-9A4BC84D37CF}"/>
              </a:ext>
            </a:extLst>
          </p:cNvPr>
          <p:cNvSpPr txBox="1"/>
          <p:nvPr/>
        </p:nvSpPr>
        <p:spPr>
          <a:xfrm>
            <a:off x="4899978" y="2207274"/>
            <a:ext cx="137069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03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="" xmlns:a16="http://schemas.microsoft.com/office/drawing/2014/main" id="{1A04DDBD-5A71-5B4E-AE62-E34F4EC82214}"/>
              </a:ext>
            </a:extLst>
          </p:cNvPr>
          <p:cNvSpPr txBox="1">
            <a:spLocks/>
          </p:cNvSpPr>
          <p:nvPr/>
        </p:nvSpPr>
        <p:spPr>
          <a:xfrm>
            <a:off x="4762623" y="2537054"/>
            <a:ext cx="1645406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1" name="Triangle 10">
            <a:extLst>
              <a:ext uri="{FF2B5EF4-FFF2-40B4-BE49-F238E27FC236}">
                <a16:creationId xmlns="" xmlns:a16="http://schemas.microsoft.com/office/drawing/2014/main" id="{2E6A4EFE-37E1-6A45-8E90-F93E94E0982C}"/>
              </a:ext>
            </a:extLst>
          </p:cNvPr>
          <p:cNvSpPr/>
          <p:nvPr/>
        </p:nvSpPr>
        <p:spPr>
          <a:xfrm rot="10800000">
            <a:off x="7161975" y="1071553"/>
            <a:ext cx="900000" cy="900000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>
              <a:latin typeface="Gill Sans MT" panose="020B05020201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BCF2C2B-7716-2C4D-9693-0BB887A3BF94}"/>
              </a:ext>
            </a:extLst>
          </p:cNvPr>
          <p:cNvSpPr txBox="1"/>
          <p:nvPr/>
        </p:nvSpPr>
        <p:spPr>
          <a:xfrm>
            <a:off x="7447507" y="1302262"/>
            <a:ext cx="328936" cy="43858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25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EF9FEC99-05EE-A24D-B800-B20C3EB28B89}"/>
              </a:ext>
            </a:extLst>
          </p:cNvPr>
          <p:cNvSpPr txBox="1"/>
          <p:nvPr/>
        </p:nvSpPr>
        <p:spPr>
          <a:xfrm>
            <a:off x="6926627" y="2207274"/>
            <a:ext cx="1370696" cy="276999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AGENDA ITEM 04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="" xmlns:a16="http://schemas.microsoft.com/office/drawing/2014/main" id="{EDA082FB-FA38-3A4B-BEAA-689CF82727E5}"/>
              </a:ext>
            </a:extLst>
          </p:cNvPr>
          <p:cNvSpPr txBox="1">
            <a:spLocks/>
          </p:cNvSpPr>
          <p:nvPr/>
        </p:nvSpPr>
        <p:spPr>
          <a:xfrm>
            <a:off x="6789272" y="2537054"/>
            <a:ext cx="1645406" cy="534762"/>
          </a:xfrm>
          <a:prstGeom prst="rect">
            <a:avLst/>
          </a:prstGeom>
        </p:spPr>
        <p:txBody>
          <a:bodyPr vert="horz" wrap="square" lIns="34290" tIns="17145" rIns="34290" bIns="171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313"/>
              </a:lnSpc>
            </a:pPr>
            <a:r>
              <a:rPr lang="en-US" sz="900" dirty="0">
                <a:solidFill>
                  <a:schemeClr val="tx1"/>
                </a:solidFill>
                <a:latin typeface="Gill Sans MT" panose="020B050202010402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184631587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內文</a:t>
            </a:r>
            <a:endParaRPr lang="en-US" altLang="zh-TW" dirty="0" smtClean="0"/>
          </a:p>
          <a:p>
            <a:pPr marL="187325" indent="-187325">
              <a:buFont typeface="Arial" pitchFamily="34" charset="0"/>
              <a:buChar char="•"/>
            </a:pPr>
            <a:r>
              <a:rPr lang="en-US" altLang="zh-TW" dirty="0" smtClean="0"/>
              <a:t>Gill Sans MT </a:t>
            </a:r>
          </a:p>
          <a:p>
            <a:pPr marL="187325" indent="-187325">
              <a:buFont typeface="Arial" pitchFamily="34" charset="0"/>
              <a:buChar char="•"/>
            </a:pPr>
            <a:r>
              <a:rPr lang="zh-TW" altLang="en-US" dirty="0" smtClean="0"/>
              <a:t>微軟正黑</a:t>
            </a:r>
          </a:p>
          <a:p>
            <a:pPr marL="187325" indent="-187325">
              <a:buFont typeface="Arial" pitchFamily="34" charset="0"/>
              <a:buChar char="•"/>
            </a:pPr>
            <a:endParaRPr lang="zh-TW" altLang="en-US" dirty="0" smtClean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TW" altLang="en-US" dirty="0"/>
              <a:t>分隔頁</a:t>
            </a:r>
          </a:p>
          <a:p>
            <a:r>
              <a:rPr lang="en-US" altLang="zh-TW" dirty="0"/>
              <a:t>Divider </a:t>
            </a:r>
          </a:p>
          <a:p>
            <a:r>
              <a:rPr lang="en-US" altLang="zh-TW" dirty="0"/>
              <a:t>Title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  <a:endParaRPr lang="en-US" altLang="zh-TW" dirty="0" smtClean="0"/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  <a:endParaRPr lang="en-US" altLang="zh-TW" dirty="0" smtClean="0"/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4242"/>
                </a:solidFill>
              </a:rPr>
              <a:t>Single Column </a:t>
            </a:r>
            <a:r>
              <a:rPr lang="en-US" b="0" dirty="0" smtClean="0">
                <a:solidFill>
                  <a:srgbClr val="474242"/>
                </a:solidFill>
              </a:rPr>
              <a:t>L</a:t>
            </a:r>
            <a:r>
              <a:rPr lang="en-US" dirty="0" smtClean="0">
                <a:solidFill>
                  <a:srgbClr val="474242"/>
                </a:solidFill>
              </a:rPr>
              <a:t>ayout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22"/>
          </p:nvPr>
        </p:nvSpPr>
        <p:spPr>
          <a:xfrm>
            <a:off x="557553" y="1597230"/>
            <a:ext cx="8335622" cy="333037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zh-TW" sz="1600" dirty="0" smtClean="0"/>
              <a:t>Gill Sans MT</a:t>
            </a:r>
            <a:endParaRPr lang="zh-TW" altLang="en-US" sz="1600" dirty="0" smtClean="0"/>
          </a:p>
          <a:p>
            <a:pPr lvl="0">
              <a:spcBef>
                <a:spcPts val="0"/>
              </a:spcBef>
              <a:defRPr/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consectetuer</a:t>
            </a:r>
            <a:r>
              <a:rPr lang="en-US" sz="1600" dirty="0" smtClean="0"/>
              <a:t> </a:t>
            </a:r>
            <a:r>
              <a:rPr lang="en-US" sz="1600" dirty="0" err="1" smtClean="0"/>
              <a:t>adipiscing</a:t>
            </a:r>
            <a:r>
              <a:rPr lang="en-US" sz="1600" dirty="0" smtClean="0"/>
              <a:t> </a:t>
            </a:r>
            <a:r>
              <a:rPr lang="en-US" sz="1600" dirty="0" err="1" smtClean="0"/>
              <a:t>elit</a:t>
            </a:r>
            <a:r>
              <a:rPr lang="en-US" sz="1600" dirty="0" smtClean="0"/>
              <a:t>, </a:t>
            </a:r>
            <a:r>
              <a:rPr lang="en-US" sz="1600" dirty="0" err="1" smtClean="0"/>
              <a:t>sed</a:t>
            </a:r>
            <a:r>
              <a:rPr lang="en-US" sz="1600" dirty="0" smtClean="0"/>
              <a:t> </a:t>
            </a:r>
            <a:r>
              <a:rPr lang="en-US" sz="1600" dirty="0" err="1" smtClean="0"/>
              <a:t>diam</a:t>
            </a:r>
            <a:r>
              <a:rPr lang="en-US" sz="1600" dirty="0" smtClean="0"/>
              <a:t> </a:t>
            </a:r>
            <a:r>
              <a:rPr lang="en-US" sz="1600" dirty="0" err="1" smtClean="0"/>
              <a:t>nonummy</a:t>
            </a:r>
            <a:r>
              <a:rPr lang="en-US" sz="1600" dirty="0" smtClean="0"/>
              <a:t> </a:t>
            </a:r>
            <a:r>
              <a:rPr lang="en-US" sz="1600" dirty="0" err="1" smtClean="0"/>
              <a:t>nibh</a:t>
            </a:r>
            <a:r>
              <a:rPr lang="en-US" sz="1600" dirty="0" smtClean="0"/>
              <a:t> </a:t>
            </a:r>
            <a:r>
              <a:rPr lang="en-US" sz="1600" dirty="0" err="1" smtClean="0"/>
              <a:t>euismod</a:t>
            </a:r>
            <a:r>
              <a:rPr lang="en-US" sz="1600" dirty="0" smtClean="0"/>
              <a:t> </a:t>
            </a:r>
            <a:r>
              <a:rPr lang="en-US" sz="1600" dirty="0" err="1" smtClean="0"/>
              <a:t>tincidunt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laoreet</a:t>
            </a:r>
            <a:r>
              <a:rPr lang="en-US" sz="1600" dirty="0" smtClean="0"/>
              <a:t>.</a:t>
            </a:r>
          </a:p>
          <a:p>
            <a:pPr lvl="0">
              <a:spcBef>
                <a:spcPts val="0"/>
              </a:spcBef>
              <a:defRPr/>
            </a:pPr>
            <a:endParaRPr lang="en-US" sz="1600" dirty="0" smtClean="0"/>
          </a:p>
          <a:p>
            <a:pPr lvl="0">
              <a:spcBef>
                <a:spcPts val="0"/>
              </a:spcBef>
              <a:defRPr/>
            </a:pPr>
            <a:r>
              <a:rPr lang="en-US" sz="1600" dirty="0" err="1" smtClean="0"/>
              <a:t>Dolore</a:t>
            </a:r>
            <a:r>
              <a:rPr lang="en-US" sz="1600" dirty="0" smtClean="0"/>
              <a:t> magna </a:t>
            </a:r>
            <a:r>
              <a:rPr lang="en-US" sz="1600" dirty="0" err="1" smtClean="0"/>
              <a:t>aliquam</a:t>
            </a:r>
            <a:r>
              <a:rPr lang="en-US" sz="1600" dirty="0" smtClean="0"/>
              <a:t> </a:t>
            </a:r>
            <a:r>
              <a:rPr lang="en-US" sz="1600" dirty="0" err="1" smtClean="0"/>
              <a:t>erat</a:t>
            </a:r>
            <a:r>
              <a:rPr lang="en-US" sz="1600" dirty="0" smtClean="0"/>
              <a:t> </a:t>
            </a:r>
            <a:r>
              <a:rPr lang="en-US" sz="1600" dirty="0" err="1" smtClean="0"/>
              <a:t>volutpat</a:t>
            </a:r>
            <a:r>
              <a:rPr lang="en-US" sz="1600" dirty="0" smtClean="0"/>
              <a:t>.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wisi</a:t>
            </a:r>
            <a:r>
              <a:rPr lang="en-US" sz="1600" dirty="0" smtClean="0"/>
              <a:t> </a:t>
            </a:r>
            <a:r>
              <a:rPr lang="en-US" sz="1600" dirty="0" err="1" smtClean="0"/>
              <a:t>enim</a:t>
            </a:r>
            <a:r>
              <a:rPr lang="en-US" sz="1600" dirty="0" smtClean="0"/>
              <a:t> ad minim </a:t>
            </a:r>
            <a:r>
              <a:rPr lang="en-US" sz="1600" dirty="0" err="1" smtClean="0"/>
              <a:t>veniam</a:t>
            </a:r>
            <a:r>
              <a:rPr lang="en-US" sz="1600" dirty="0" smtClean="0"/>
              <a:t>, </a:t>
            </a:r>
            <a:r>
              <a:rPr lang="en-US" sz="1600" dirty="0" err="1" smtClean="0"/>
              <a:t>quis</a:t>
            </a:r>
            <a:r>
              <a:rPr lang="en-US" sz="1600" dirty="0" smtClean="0"/>
              <a:t> </a:t>
            </a:r>
            <a:r>
              <a:rPr lang="en-US" sz="1600" dirty="0" err="1" smtClean="0"/>
              <a:t>nostrud</a:t>
            </a:r>
            <a:r>
              <a:rPr lang="en-US" sz="1600" dirty="0" smtClean="0"/>
              <a:t> </a:t>
            </a:r>
            <a:r>
              <a:rPr lang="en-US" sz="1600" dirty="0" err="1" smtClean="0"/>
              <a:t>exerci</a:t>
            </a:r>
            <a:r>
              <a:rPr lang="en-US" sz="1600" dirty="0" smtClean="0"/>
              <a:t> </a:t>
            </a:r>
            <a:r>
              <a:rPr lang="en-US" sz="1600" dirty="0" err="1" smtClean="0"/>
              <a:t>tation</a:t>
            </a:r>
            <a:r>
              <a:rPr lang="en-US" sz="1600" dirty="0" smtClean="0"/>
              <a:t> </a:t>
            </a:r>
            <a:r>
              <a:rPr lang="en-US" sz="1600" dirty="0" err="1" smtClean="0"/>
              <a:t>ullamcorper</a:t>
            </a:r>
            <a:r>
              <a:rPr lang="en-US" sz="1600" dirty="0" smtClean="0"/>
              <a:t> </a:t>
            </a:r>
            <a:r>
              <a:rPr lang="en-US" sz="1600" dirty="0" err="1" smtClean="0"/>
              <a:t>suscipit</a:t>
            </a:r>
            <a:r>
              <a:rPr lang="en-US" sz="1600" dirty="0" smtClean="0"/>
              <a:t> </a:t>
            </a:r>
            <a:r>
              <a:rPr lang="en-US" sz="1600" dirty="0" err="1" smtClean="0"/>
              <a:t>lobortis</a:t>
            </a:r>
            <a:r>
              <a:rPr lang="en-US" sz="1600" dirty="0" smtClean="0"/>
              <a:t> </a:t>
            </a:r>
            <a:r>
              <a:rPr lang="en-US" sz="1600" dirty="0" err="1" smtClean="0"/>
              <a:t>nisl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aliquip</a:t>
            </a:r>
            <a:r>
              <a:rPr lang="en-US" sz="1600" dirty="0" smtClean="0"/>
              <a:t> ex ea </a:t>
            </a:r>
            <a:r>
              <a:rPr lang="en-US" sz="1600" dirty="0" err="1" smtClean="0"/>
              <a:t>commodo</a:t>
            </a:r>
            <a:r>
              <a:rPr lang="en-US" sz="1600" dirty="0" smtClean="0"/>
              <a:t> </a:t>
            </a:r>
            <a:r>
              <a:rPr lang="en-US" sz="1600" dirty="0" err="1" smtClean="0"/>
              <a:t>consequat</a:t>
            </a:r>
            <a:r>
              <a:rPr lang="en-US" sz="1600" dirty="0" smtClean="0"/>
              <a:t>.</a:t>
            </a:r>
            <a:endParaRPr lang="zh-TW" altLang="en-US" sz="1600" dirty="0" smtClean="0"/>
          </a:p>
          <a:p>
            <a:endParaRPr lang="zh-TW" altLang="en-US" sz="1600" dirty="0"/>
          </a:p>
        </p:txBody>
      </p:sp>
      <p:sp>
        <p:nvSpPr>
          <p:cNvPr id="9" name="內容版面配置區 8"/>
          <p:cNvSpPr txBox="1">
            <a:spLocks/>
          </p:cNvSpPr>
          <p:nvPr/>
        </p:nvSpPr>
        <p:spPr>
          <a:xfrm>
            <a:off x="557552" y="1060450"/>
            <a:ext cx="3960000" cy="432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rPr>
              <a:t>Lorem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rPr>
              <a:t>Ipsum</a:t>
            </a:r>
            <a:endParaRPr kumimoji="0" lang="zh-TW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22"/>
          </p:nvPr>
        </p:nvSpPr>
        <p:spPr>
          <a:xfrm>
            <a:off x="557552" y="1573350"/>
            <a:ext cx="3960000" cy="3132000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Gill Sans MT</a:t>
            </a:r>
            <a:endParaRPr lang="zh-TW" alt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consectetuer</a:t>
            </a:r>
            <a:r>
              <a:rPr lang="en-US" sz="1600" dirty="0" smtClean="0"/>
              <a:t> </a:t>
            </a:r>
            <a:r>
              <a:rPr lang="en-US" sz="1600" dirty="0" err="1" smtClean="0"/>
              <a:t>adipiscing</a:t>
            </a:r>
            <a:r>
              <a:rPr lang="en-US" sz="1600" dirty="0" smtClean="0"/>
              <a:t> </a:t>
            </a:r>
            <a:r>
              <a:rPr lang="en-US" sz="1600" dirty="0" err="1" smtClean="0"/>
              <a:t>elit</a:t>
            </a:r>
            <a:r>
              <a:rPr lang="en-US" sz="1600" dirty="0" smtClean="0"/>
              <a:t>, </a:t>
            </a:r>
            <a:r>
              <a:rPr lang="en-US" sz="1600" dirty="0" err="1" smtClean="0"/>
              <a:t>sed</a:t>
            </a:r>
            <a:r>
              <a:rPr lang="en-US" sz="1600" dirty="0" smtClean="0"/>
              <a:t> </a:t>
            </a:r>
            <a:r>
              <a:rPr lang="en-US" sz="1600" dirty="0" err="1" smtClean="0"/>
              <a:t>diam</a:t>
            </a:r>
            <a:r>
              <a:rPr lang="en-US" sz="1600" dirty="0" smtClean="0"/>
              <a:t> </a:t>
            </a:r>
            <a:r>
              <a:rPr lang="en-US" sz="1600" dirty="0" err="1" smtClean="0"/>
              <a:t>nonummy</a:t>
            </a:r>
            <a:r>
              <a:rPr lang="en-US" sz="1600" dirty="0" smtClean="0"/>
              <a:t> </a:t>
            </a:r>
            <a:r>
              <a:rPr lang="en-US" sz="1600" dirty="0" err="1" smtClean="0"/>
              <a:t>nibh</a:t>
            </a:r>
            <a:r>
              <a:rPr lang="en-US" sz="1600" dirty="0" smtClean="0"/>
              <a:t> </a:t>
            </a:r>
            <a:r>
              <a:rPr lang="en-US" sz="1600" dirty="0" err="1" smtClean="0"/>
              <a:t>euismod</a:t>
            </a:r>
            <a:r>
              <a:rPr lang="en-US" sz="1600" dirty="0" smtClean="0"/>
              <a:t> </a:t>
            </a:r>
            <a:r>
              <a:rPr lang="en-US" sz="1600" dirty="0" err="1" smtClean="0"/>
              <a:t>tincidunt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laoreet</a:t>
            </a:r>
            <a:r>
              <a:rPr lang="en-US" sz="16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err="1" smtClean="0"/>
              <a:t>Dolore</a:t>
            </a:r>
            <a:r>
              <a:rPr lang="en-US" sz="1600" dirty="0" smtClean="0"/>
              <a:t> magna </a:t>
            </a:r>
            <a:r>
              <a:rPr lang="en-US" sz="1600" dirty="0" err="1" smtClean="0"/>
              <a:t>aliquam</a:t>
            </a:r>
            <a:r>
              <a:rPr lang="en-US" sz="1600" dirty="0" smtClean="0"/>
              <a:t> </a:t>
            </a:r>
            <a:r>
              <a:rPr lang="en-US" sz="1600" dirty="0" err="1" smtClean="0"/>
              <a:t>erat</a:t>
            </a:r>
            <a:r>
              <a:rPr lang="en-US" sz="1600" dirty="0" smtClean="0"/>
              <a:t> </a:t>
            </a:r>
            <a:r>
              <a:rPr lang="en-US" sz="1600" dirty="0" err="1" smtClean="0"/>
              <a:t>volutpat</a:t>
            </a:r>
            <a:r>
              <a:rPr lang="en-US" sz="1600" dirty="0" smtClean="0"/>
              <a:t>.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wisi</a:t>
            </a:r>
            <a:r>
              <a:rPr lang="en-US" sz="1600" dirty="0" smtClean="0"/>
              <a:t> </a:t>
            </a:r>
            <a:r>
              <a:rPr lang="en-US" sz="1600" dirty="0" err="1" smtClean="0"/>
              <a:t>enim</a:t>
            </a:r>
            <a:r>
              <a:rPr lang="en-US" sz="1600" dirty="0" smtClean="0"/>
              <a:t> ad minim </a:t>
            </a:r>
            <a:r>
              <a:rPr lang="en-US" sz="1600" dirty="0" err="1" smtClean="0"/>
              <a:t>veniam</a:t>
            </a:r>
            <a:r>
              <a:rPr lang="en-US" sz="1600" dirty="0" smtClean="0"/>
              <a:t>, </a:t>
            </a:r>
            <a:r>
              <a:rPr lang="en-US" sz="1600" dirty="0" err="1" smtClean="0"/>
              <a:t>quis</a:t>
            </a:r>
            <a:r>
              <a:rPr lang="en-US" sz="1600" dirty="0" smtClean="0"/>
              <a:t> </a:t>
            </a:r>
            <a:r>
              <a:rPr lang="en-US" sz="1600" dirty="0" err="1" smtClean="0"/>
              <a:t>nostrud</a:t>
            </a:r>
            <a:r>
              <a:rPr lang="en-US" sz="1600" dirty="0" smtClean="0"/>
              <a:t> </a:t>
            </a:r>
            <a:r>
              <a:rPr lang="en-US" sz="1600" dirty="0" err="1" smtClean="0"/>
              <a:t>exerci</a:t>
            </a:r>
            <a:r>
              <a:rPr lang="en-US" sz="1600" dirty="0" smtClean="0"/>
              <a:t> </a:t>
            </a:r>
            <a:r>
              <a:rPr lang="en-US" sz="1600" dirty="0" err="1" smtClean="0"/>
              <a:t>tation</a:t>
            </a:r>
            <a:r>
              <a:rPr lang="en-US" sz="1600" dirty="0" smtClean="0"/>
              <a:t> </a:t>
            </a:r>
            <a:r>
              <a:rPr lang="en-US" sz="1600" dirty="0" err="1" smtClean="0"/>
              <a:t>ullamcorper</a:t>
            </a:r>
            <a:r>
              <a:rPr lang="en-US" sz="1600" dirty="0" smtClean="0"/>
              <a:t> </a:t>
            </a:r>
            <a:r>
              <a:rPr lang="en-US" sz="1600" dirty="0" err="1" smtClean="0"/>
              <a:t>suscipit</a:t>
            </a:r>
            <a:r>
              <a:rPr lang="en-US" sz="1600" dirty="0" smtClean="0"/>
              <a:t> </a:t>
            </a:r>
            <a:r>
              <a:rPr lang="en-US" sz="1600" dirty="0" err="1" smtClean="0"/>
              <a:t>lobortis</a:t>
            </a:r>
            <a:r>
              <a:rPr lang="en-US" sz="1600" dirty="0" smtClean="0"/>
              <a:t> </a:t>
            </a:r>
            <a:r>
              <a:rPr lang="en-US" sz="1600" dirty="0" err="1" smtClean="0"/>
              <a:t>nisl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aliquip</a:t>
            </a:r>
            <a:r>
              <a:rPr lang="en-US" sz="1600" dirty="0" smtClean="0"/>
              <a:t> ex ea </a:t>
            </a:r>
            <a:r>
              <a:rPr lang="en-US" sz="1600" dirty="0" err="1" smtClean="0"/>
              <a:t>commodo</a:t>
            </a:r>
            <a:r>
              <a:rPr lang="en-US" sz="1600" dirty="0" smtClean="0"/>
              <a:t> </a:t>
            </a:r>
            <a:r>
              <a:rPr lang="en-US" sz="1600" dirty="0" err="1" smtClean="0"/>
              <a:t>consequat</a:t>
            </a:r>
            <a:r>
              <a:rPr lang="en-US" sz="1600" dirty="0" smtClean="0"/>
              <a:t>.</a:t>
            </a:r>
            <a:endParaRPr lang="zh-TW" altLang="en-US" sz="1600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4242"/>
                </a:solidFill>
              </a:rPr>
              <a:t>Two Column Layout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26"/>
          </p:nvPr>
        </p:nvSpPr>
        <p:spPr>
          <a:xfrm>
            <a:off x="4933175" y="1573350"/>
            <a:ext cx="3960000" cy="3132000"/>
          </a:xfrm>
        </p:spPr>
        <p:txBody>
          <a:bodyPr>
            <a:noAutofit/>
          </a:bodyPr>
          <a:lstStyle/>
          <a:p>
            <a:r>
              <a:rPr lang="en-US" altLang="zh-TW" sz="1600" dirty="0" smtClean="0"/>
              <a:t>Gill Sans MT</a:t>
            </a:r>
            <a:endParaRPr lang="zh-TW" alt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consectetuer</a:t>
            </a:r>
            <a:r>
              <a:rPr lang="en-US" sz="1600" dirty="0" smtClean="0"/>
              <a:t> </a:t>
            </a:r>
            <a:r>
              <a:rPr lang="en-US" sz="1600" dirty="0" err="1" smtClean="0"/>
              <a:t>adipiscing</a:t>
            </a:r>
            <a:r>
              <a:rPr lang="en-US" sz="1600" dirty="0" smtClean="0"/>
              <a:t> </a:t>
            </a:r>
            <a:r>
              <a:rPr lang="en-US" sz="1600" dirty="0" err="1" smtClean="0"/>
              <a:t>elit</a:t>
            </a:r>
            <a:r>
              <a:rPr lang="en-US" sz="1600" dirty="0" smtClean="0"/>
              <a:t>, </a:t>
            </a:r>
            <a:r>
              <a:rPr lang="en-US" sz="1600" dirty="0" err="1" smtClean="0"/>
              <a:t>sed</a:t>
            </a:r>
            <a:r>
              <a:rPr lang="en-US" sz="1600" dirty="0" smtClean="0"/>
              <a:t> </a:t>
            </a:r>
            <a:r>
              <a:rPr lang="en-US" sz="1600" dirty="0" err="1" smtClean="0"/>
              <a:t>diam</a:t>
            </a:r>
            <a:r>
              <a:rPr lang="en-US" sz="1600" dirty="0" smtClean="0"/>
              <a:t> </a:t>
            </a:r>
            <a:r>
              <a:rPr lang="en-US" sz="1600" dirty="0" err="1" smtClean="0"/>
              <a:t>nonummy</a:t>
            </a:r>
            <a:r>
              <a:rPr lang="en-US" sz="1600" dirty="0" smtClean="0"/>
              <a:t> </a:t>
            </a:r>
            <a:r>
              <a:rPr lang="en-US" sz="1600" dirty="0" err="1" smtClean="0"/>
              <a:t>nibh</a:t>
            </a:r>
            <a:r>
              <a:rPr lang="en-US" sz="1600" dirty="0" smtClean="0"/>
              <a:t> </a:t>
            </a:r>
            <a:r>
              <a:rPr lang="en-US" sz="1600" dirty="0" err="1" smtClean="0"/>
              <a:t>euismod</a:t>
            </a:r>
            <a:r>
              <a:rPr lang="en-US" sz="1600" dirty="0" smtClean="0"/>
              <a:t> </a:t>
            </a:r>
            <a:r>
              <a:rPr lang="en-US" sz="1600" dirty="0" err="1" smtClean="0"/>
              <a:t>tincidunt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laoreet</a:t>
            </a:r>
            <a:r>
              <a:rPr lang="en-US" sz="16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err="1" smtClean="0"/>
              <a:t>Dolore</a:t>
            </a:r>
            <a:r>
              <a:rPr lang="en-US" sz="1600" dirty="0" smtClean="0"/>
              <a:t> magna </a:t>
            </a:r>
            <a:r>
              <a:rPr lang="en-US" sz="1600" dirty="0" err="1" smtClean="0"/>
              <a:t>aliquam</a:t>
            </a:r>
            <a:r>
              <a:rPr lang="en-US" sz="1600" dirty="0" smtClean="0"/>
              <a:t> </a:t>
            </a:r>
            <a:r>
              <a:rPr lang="en-US" sz="1600" dirty="0" err="1" smtClean="0"/>
              <a:t>erat</a:t>
            </a:r>
            <a:r>
              <a:rPr lang="en-US" sz="1600" dirty="0" smtClean="0"/>
              <a:t> </a:t>
            </a:r>
            <a:r>
              <a:rPr lang="en-US" sz="1600" dirty="0" err="1" smtClean="0"/>
              <a:t>volutpat</a:t>
            </a:r>
            <a:r>
              <a:rPr lang="en-US" sz="1600" dirty="0" smtClean="0"/>
              <a:t>.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wisi</a:t>
            </a:r>
            <a:r>
              <a:rPr lang="en-US" sz="1600" dirty="0" smtClean="0"/>
              <a:t> </a:t>
            </a:r>
            <a:r>
              <a:rPr lang="en-US" sz="1600" dirty="0" err="1" smtClean="0"/>
              <a:t>enim</a:t>
            </a:r>
            <a:r>
              <a:rPr lang="en-US" sz="1600" dirty="0" smtClean="0"/>
              <a:t> ad minim </a:t>
            </a:r>
            <a:r>
              <a:rPr lang="en-US" sz="1600" dirty="0" err="1" smtClean="0"/>
              <a:t>veniam</a:t>
            </a:r>
            <a:r>
              <a:rPr lang="en-US" sz="1600" dirty="0" smtClean="0"/>
              <a:t>, </a:t>
            </a:r>
            <a:r>
              <a:rPr lang="en-US" sz="1600" dirty="0" err="1" smtClean="0"/>
              <a:t>quis</a:t>
            </a:r>
            <a:r>
              <a:rPr lang="en-US" sz="1600" dirty="0" smtClean="0"/>
              <a:t> </a:t>
            </a:r>
            <a:r>
              <a:rPr lang="en-US" sz="1600" dirty="0" err="1" smtClean="0"/>
              <a:t>nostrud</a:t>
            </a:r>
            <a:r>
              <a:rPr lang="en-US" sz="1600" dirty="0" smtClean="0"/>
              <a:t> </a:t>
            </a:r>
            <a:r>
              <a:rPr lang="en-US" sz="1600" dirty="0" err="1" smtClean="0"/>
              <a:t>exerci</a:t>
            </a:r>
            <a:r>
              <a:rPr lang="en-US" sz="1600" dirty="0" smtClean="0"/>
              <a:t> </a:t>
            </a:r>
            <a:r>
              <a:rPr lang="en-US" sz="1600" dirty="0" err="1" smtClean="0"/>
              <a:t>tation</a:t>
            </a:r>
            <a:r>
              <a:rPr lang="en-US" sz="1600" dirty="0" smtClean="0"/>
              <a:t> </a:t>
            </a:r>
            <a:r>
              <a:rPr lang="en-US" sz="1600" dirty="0" err="1" smtClean="0"/>
              <a:t>ullamcorper</a:t>
            </a:r>
            <a:r>
              <a:rPr lang="en-US" sz="1600" dirty="0" smtClean="0"/>
              <a:t> </a:t>
            </a:r>
            <a:r>
              <a:rPr lang="en-US" sz="1600" dirty="0" err="1" smtClean="0"/>
              <a:t>suscipit</a:t>
            </a:r>
            <a:r>
              <a:rPr lang="en-US" sz="1600" dirty="0" smtClean="0"/>
              <a:t> </a:t>
            </a:r>
            <a:r>
              <a:rPr lang="en-US" sz="1600" dirty="0" err="1" smtClean="0"/>
              <a:t>lobortis</a:t>
            </a:r>
            <a:r>
              <a:rPr lang="en-US" sz="1600" dirty="0" smtClean="0"/>
              <a:t> </a:t>
            </a:r>
            <a:r>
              <a:rPr lang="en-US" sz="1600" dirty="0" err="1" smtClean="0"/>
              <a:t>nisl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aliquip</a:t>
            </a:r>
            <a:r>
              <a:rPr lang="en-US" sz="1600" dirty="0" smtClean="0"/>
              <a:t> ex ea </a:t>
            </a:r>
            <a:r>
              <a:rPr lang="en-US" sz="1600" dirty="0" err="1" smtClean="0"/>
              <a:t>commodo</a:t>
            </a:r>
            <a:r>
              <a:rPr lang="en-US" sz="1600" dirty="0" smtClean="0"/>
              <a:t> </a:t>
            </a:r>
            <a:r>
              <a:rPr lang="en-US" sz="1600" dirty="0" err="1" smtClean="0"/>
              <a:t>consequat</a:t>
            </a:r>
            <a:r>
              <a:rPr lang="en-US" sz="1600" dirty="0" smtClean="0"/>
              <a:t>.</a:t>
            </a:r>
            <a:endParaRPr lang="zh-TW" altLang="en-US" sz="1600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28"/>
          </p:nvPr>
        </p:nvSpPr>
        <p:spPr>
          <a:xfrm>
            <a:off x="557552" y="1060450"/>
            <a:ext cx="3960000" cy="432000"/>
          </a:xfrm>
        </p:spPr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zh-TW" altLang="en-US" b="1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29"/>
          </p:nvPr>
        </p:nvSpPr>
        <p:spPr>
          <a:xfrm>
            <a:off x="4933175" y="1060450"/>
            <a:ext cx="3960000" cy="432000"/>
          </a:xfrm>
        </p:spPr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zh-TW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8"/>
          <p:cNvSpPr>
            <a:spLocks noGrp="1"/>
          </p:cNvSpPr>
          <p:nvPr>
            <p:ph sz="quarter" idx="22"/>
          </p:nvPr>
        </p:nvSpPr>
        <p:spPr>
          <a:xfrm>
            <a:off x="557552" y="1560666"/>
            <a:ext cx="2520000" cy="3087518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consectetuer</a:t>
            </a:r>
            <a:r>
              <a:rPr lang="en-US" sz="1600" dirty="0" smtClean="0"/>
              <a:t> </a:t>
            </a:r>
            <a:r>
              <a:rPr lang="en-US" sz="1600" dirty="0" err="1" smtClean="0"/>
              <a:t>adipiscing</a:t>
            </a:r>
            <a:r>
              <a:rPr lang="en-US" sz="1600" dirty="0" smtClean="0"/>
              <a:t> </a:t>
            </a:r>
            <a:r>
              <a:rPr lang="en-US" sz="1600" dirty="0" err="1" smtClean="0"/>
              <a:t>elit</a:t>
            </a:r>
            <a:r>
              <a:rPr lang="en-US" sz="1600" dirty="0" smtClean="0"/>
              <a:t>, </a:t>
            </a:r>
            <a:r>
              <a:rPr lang="en-US" sz="1600" dirty="0" err="1" smtClean="0"/>
              <a:t>sed</a:t>
            </a:r>
            <a:r>
              <a:rPr lang="en-US" sz="1600" dirty="0" smtClean="0"/>
              <a:t> </a:t>
            </a:r>
            <a:r>
              <a:rPr lang="en-US" sz="1600" dirty="0" err="1" smtClean="0"/>
              <a:t>diam</a:t>
            </a:r>
            <a:r>
              <a:rPr lang="en-US" sz="1600" dirty="0" smtClean="0"/>
              <a:t> </a:t>
            </a:r>
            <a:r>
              <a:rPr lang="en-US" sz="1600" dirty="0" err="1" smtClean="0"/>
              <a:t>nonummy</a:t>
            </a:r>
            <a:r>
              <a:rPr lang="en-US" sz="1600" dirty="0" smtClean="0"/>
              <a:t> </a:t>
            </a:r>
            <a:r>
              <a:rPr lang="en-US" sz="1600" dirty="0" err="1" smtClean="0"/>
              <a:t>nibh</a:t>
            </a:r>
            <a:r>
              <a:rPr lang="en-US" sz="1600" dirty="0" smtClean="0"/>
              <a:t> </a:t>
            </a:r>
            <a:r>
              <a:rPr lang="en-US" sz="1600" dirty="0" err="1" smtClean="0"/>
              <a:t>euismod</a:t>
            </a:r>
            <a:r>
              <a:rPr lang="en-US" sz="1600" dirty="0" smtClean="0"/>
              <a:t> </a:t>
            </a:r>
            <a:r>
              <a:rPr lang="en-US" sz="1600" dirty="0" err="1" smtClean="0"/>
              <a:t>tincidunt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laoreet</a:t>
            </a:r>
            <a:r>
              <a:rPr lang="en-US" sz="16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err="1" smtClean="0"/>
              <a:t>Dolore</a:t>
            </a:r>
            <a:r>
              <a:rPr lang="en-US" sz="1600" dirty="0" smtClean="0"/>
              <a:t> magna </a:t>
            </a:r>
            <a:r>
              <a:rPr lang="en-US" sz="1600" dirty="0" err="1" smtClean="0"/>
              <a:t>aliquam</a:t>
            </a:r>
            <a:r>
              <a:rPr lang="en-US" sz="1600" dirty="0" smtClean="0"/>
              <a:t> </a:t>
            </a:r>
            <a:r>
              <a:rPr lang="en-US" sz="1600" dirty="0" err="1" smtClean="0"/>
              <a:t>erat</a:t>
            </a:r>
            <a:r>
              <a:rPr lang="en-US" sz="1600" dirty="0" smtClean="0"/>
              <a:t> </a:t>
            </a:r>
            <a:r>
              <a:rPr lang="en-US" sz="1600" dirty="0" err="1" smtClean="0"/>
              <a:t>volutpat</a:t>
            </a:r>
            <a:r>
              <a:rPr lang="en-US" sz="1600" dirty="0" smtClean="0"/>
              <a:t>.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wisi</a:t>
            </a:r>
            <a:r>
              <a:rPr lang="en-US" sz="1600" dirty="0" smtClean="0"/>
              <a:t> </a:t>
            </a:r>
            <a:r>
              <a:rPr lang="en-US" sz="1600" dirty="0" err="1" smtClean="0"/>
              <a:t>enim</a:t>
            </a:r>
            <a:r>
              <a:rPr lang="en-US" sz="1600" dirty="0" smtClean="0"/>
              <a:t> ad minim </a:t>
            </a:r>
            <a:r>
              <a:rPr lang="en-US" sz="1600" dirty="0" err="1" smtClean="0"/>
              <a:t>veniam</a:t>
            </a:r>
            <a:r>
              <a:rPr lang="en-US" sz="1600" dirty="0" smtClean="0"/>
              <a:t>, </a:t>
            </a:r>
            <a:r>
              <a:rPr lang="en-US" sz="1600" dirty="0" err="1" smtClean="0"/>
              <a:t>quis</a:t>
            </a:r>
            <a:r>
              <a:rPr lang="en-US" sz="1600" dirty="0" smtClean="0"/>
              <a:t> </a:t>
            </a:r>
            <a:r>
              <a:rPr lang="en-US" sz="1600" dirty="0" err="1" smtClean="0"/>
              <a:t>nostrud</a:t>
            </a:r>
            <a:r>
              <a:rPr lang="en-US" sz="1600" dirty="0" smtClean="0"/>
              <a:t> </a:t>
            </a:r>
            <a:r>
              <a:rPr lang="en-US" sz="1600" dirty="0" err="1" smtClean="0"/>
              <a:t>exerci</a:t>
            </a:r>
            <a:r>
              <a:rPr lang="en-US" sz="1600" dirty="0" smtClean="0"/>
              <a:t> </a:t>
            </a:r>
            <a:r>
              <a:rPr lang="en-US" sz="1600" dirty="0" err="1" smtClean="0"/>
              <a:t>tation</a:t>
            </a:r>
            <a:r>
              <a:rPr lang="en-US" sz="1600" dirty="0" smtClean="0"/>
              <a:t> </a:t>
            </a:r>
            <a:r>
              <a:rPr lang="en-US" sz="1600" dirty="0" err="1" smtClean="0"/>
              <a:t>ullamcorper</a:t>
            </a:r>
            <a:r>
              <a:rPr lang="en-US" sz="1600" dirty="0" smtClean="0"/>
              <a:t> </a:t>
            </a:r>
            <a:r>
              <a:rPr lang="en-US" sz="1600" dirty="0" err="1" smtClean="0"/>
              <a:t>suscipit</a:t>
            </a:r>
            <a:r>
              <a:rPr lang="en-US" sz="1600" dirty="0" smtClean="0"/>
              <a:t> </a:t>
            </a:r>
            <a:r>
              <a:rPr lang="en-US" sz="1600" dirty="0" err="1" smtClean="0"/>
              <a:t>lobortis</a:t>
            </a:r>
            <a:r>
              <a:rPr lang="en-US" sz="1600" dirty="0" smtClean="0"/>
              <a:t> </a:t>
            </a:r>
            <a:r>
              <a:rPr lang="en-US" sz="1600" dirty="0" err="1" smtClean="0"/>
              <a:t>nisl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aliquip</a:t>
            </a:r>
            <a:r>
              <a:rPr lang="en-US" sz="1600" dirty="0" smtClean="0"/>
              <a:t> ex ea </a:t>
            </a:r>
            <a:r>
              <a:rPr lang="en-US" sz="1600" dirty="0" err="1" smtClean="0"/>
              <a:t>commodo</a:t>
            </a:r>
            <a:r>
              <a:rPr lang="en-US" sz="1600" dirty="0" smtClean="0"/>
              <a:t> </a:t>
            </a:r>
            <a:r>
              <a:rPr lang="en-US" sz="1600" dirty="0" err="1" smtClean="0"/>
              <a:t>consequat</a:t>
            </a:r>
            <a:r>
              <a:rPr lang="en-US" sz="1600" dirty="0" smtClean="0"/>
              <a:t>.</a:t>
            </a:r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26"/>
          </p:nvPr>
        </p:nvSpPr>
        <p:spPr>
          <a:xfrm>
            <a:off x="3285363" y="1560666"/>
            <a:ext cx="2520000" cy="31320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consectetuer</a:t>
            </a:r>
            <a:r>
              <a:rPr lang="en-US" sz="1600" dirty="0" smtClean="0"/>
              <a:t> </a:t>
            </a:r>
            <a:r>
              <a:rPr lang="en-US" sz="1600" dirty="0" err="1" smtClean="0"/>
              <a:t>adipiscing</a:t>
            </a:r>
            <a:r>
              <a:rPr lang="en-US" sz="1600" dirty="0" smtClean="0"/>
              <a:t> </a:t>
            </a:r>
            <a:r>
              <a:rPr lang="en-US" sz="1600" dirty="0" err="1" smtClean="0"/>
              <a:t>elit</a:t>
            </a:r>
            <a:r>
              <a:rPr lang="en-US" sz="1600" dirty="0" smtClean="0"/>
              <a:t>, </a:t>
            </a:r>
            <a:r>
              <a:rPr lang="en-US" sz="1600" dirty="0" err="1" smtClean="0"/>
              <a:t>sed</a:t>
            </a:r>
            <a:r>
              <a:rPr lang="en-US" sz="1600" dirty="0" smtClean="0"/>
              <a:t> </a:t>
            </a:r>
            <a:r>
              <a:rPr lang="en-US" sz="1600" dirty="0" err="1" smtClean="0"/>
              <a:t>diam</a:t>
            </a:r>
            <a:r>
              <a:rPr lang="en-US" sz="1600" dirty="0" smtClean="0"/>
              <a:t> </a:t>
            </a:r>
            <a:r>
              <a:rPr lang="en-US" sz="1600" dirty="0" err="1" smtClean="0"/>
              <a:t>nonummy</a:t>
            </a:r>
            <a:r>
              <a:rPr lang="en-US" sz="1600" dirty="0" smtClean="0"/>
              <a:t> </a:t>
            </a:r>
            <a:r>
              <a:rPr lang="en-US" sz="1600" dirty="0" err="1" smtClean="0"/>
              <a:t>nibh</a:t>
            </a:r>
            <a:r>
              <a:rPr lang="en-US" sz="1600" dirty="0" smtClean="0"/>
              <a:t> </a:t>
            </a:r>
            <a:r>
              <a:rPr lang="en-US" sz="1600" dirty="0" err="1" smtClean="0"/>
              <a:t>euismod</a:t>
            </a:r>
            <a:r>
              <a:rPr lang="en-US" sz="1600" dirty="0" smtClean="0"/>
              <a:t> </a:t>
            </a:r>
            <a:r>
              <a:rPr lang="en-US" sz="1600" dirty="0" err="1" smtClean="0"/>
              <a:t>tincidunt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laoreet</a:t>
            </a:r>
            <a:r>
              <a:rPr lang="en-US" sz="16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err="1" smtClean="0"/>
              <a:t>Dolore</a:t>
            </a:r>
            <a:r>
              <a:rPr lang="en-US" sz="1600" dirty="0" smtClean="0"/>
              <a:t> magna </a:t>
            </a:r>
            <a:r>
              <a:rPr lang="en-US" sz="1600" dirty="0" err="1" smtClean="0"/>
              <a:t>aliquam</a:t>
            </a:r>
            <a:r>
              <a:rPr lang="en-US" sz="1600" dirty="0" smtClean="0"/>
              <a:t> </a:t>
            </a:r>
            <a:r>
              <a:rPr lang="en-US" sz="1600" dirty="0" err="1" smtClean="0"/>
              <a:t>erat</a:t>
            </a:r>
            <a:r>
              <a:rPr lang="en-US" sz="1600" dirty="0" smtClean="0"/>
              <a:t> </a:t>
            </a:r>
            <a:r>
              <a:rPr lang="en-US" sz="1600" dirty="0" err="1" smtClean="0"/>
              <a:t>volutpat</a:t>
            </a:r>
            <a:r>
              <a:rPr lang="en-US" sz="1600" dirty="0" smtClean="0"/>
              <a:t>.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wisi</a:t>
            </a:r>
            <a:r>
              <a:rPr lang="en-US" sz="1600" dirty="0" smtClean="0"/>
              <a:t> </a:t>
            </a:r>
            <a:r>
              <a:rPr lang="en-US" sz="1600" dirty="0" err="1" smtClean="0"/>
              <a:t>enim</a:t>
            </a:r>
            <a:r>
              <a:rPr lang="en-US" sz="1600" dirty="0" smtClean="0"/>
              <a:t> ad minim </a:t>
            </a:r>
            <a:r>
              <a:rPr lang="en-US" sz="1600" dirty="0" err="1" smtClean="0"/>
              <a:t>veniam</a:t>
            </a:r>
            <a:r>
              <a:rPr lang="en-US" sz="1600" dirty="0" smtClean="0"/>
              <a:t>, </a:t>
            </a:r>
            <a:r>
              <a:rPr lang="en-US" sz="1600" dirty="0" err="1" smtClean="0"/>
              <a:t>quis</a:t>
            </a:r>
            <a:r>
              <a:rPr lang="en-US" sz="1600" dirty="0" smtClean="0"/>
              <a:t> </a:t>
            </a:r>
            <a:r>
              <a:rPr lang="en-US" sz="1600" dirty="0" err="1" smtClean="0"/>
              <a:t>nostrud</a:t>
            </a:r>
            <a:r>
              <a:rPr lang="en-US" sz="1600" dirty="0" smtClean="0"/>
              <a:t> </a:t>
            </a:r>
            <a:r>
              <a:rPr lang="en-US" sz="1600" dirty="0" err="1" smtClean="0"/>
              <a:t>exerci</a:t>
            </a:r>
            <a:r>
              <a:rPr lang="en-US" sz="1600" dirty="0" smtClean="0"/>
              <a:t> </a:t>
            </a:r>
            <a:r>
              <a:rPr lang="en-US" sz="1600" dirty="0" err="1" smtClean="0"/>
              <a:t>tation</a:t>
            </a:r>
            <a:r>
              <a:rPr lang="en-US" sz="1600" dirty="0" smtClean="0"/>
              <a:t> </a:t>
            </a:r>
            <a:r>
              <a:rPr lang="en-US" sz="1600" dirty="0" err="1" smtClean="0"/>
              <a:t>ullamcorper</a:t>
            </a:r>
            <a:r>
              <a:rPr lang="en-US" sz="1600" dirty="0" smtClean="0"/>
              <a:t> </a:t>
            </a:r>
            <a:r>
              <a:rPr lang="en-US" sz="1600" dirty="0" err="1" smtClean="0"/>
              <a:t>suscipit</a:t>
            </a:r>
            <a:r>
              <a:rPr lang="en-US" sz="1600" dirty="0" smtClean="0"/>
              <a:t> </a:t>
            </a:r>
            <a:r>
              <a:rPr lang="en-US" sz="1600" dirty="0" err="1" smtClean="0"/>
              <a:t>lobortis</a:t>
            </a:r>
            <a:r>
              <a:rPr lang="en-US" sz="1600" dirty="0" smtClean="0"/>
              <a:t> </a:t>
            </a:r>
            <a:r>
              <a:rPr lang="en-US" sz="1600" dirty="0" err="1" smtClean="0"/>
              <a:t>nisl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aliquip</a:t>
            </a:r>
            <a:r>
              <a:rPr lang="en-US" sz="1600" dirty="0" smtClean="0"/>
              <a:t> ex ea </a:t>
            </a:r>
            <a:r>
              <a:rPr lang="en-US" sz="1600" dirty="0" err="1" smtClean="0"/>
              <a:t>commodo</a:t>
            </a:r>
            <a:r>
              <a:rPr lang="en-US" sz="1600" dirty="0" smtClean="0"/>
              <a:t> </a:t>
            </a:r>
            <a:r>
              <a:rPr lang="en-US" sz="1600" dirty="0" err="1" smtClean="0"/>
              <a:t>consequat</a:t>
            </a:r>
            <a:r>
              <a:rPr lang="en-US" sz="1600" dirty="0" smtClean="0"/>
              <a:t>.</a:t>
            </a: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74242"/>
                </a:solidFill>
              </a:rPr>
              <a:t>Three Column Layout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7"/>
          </p:nvPr>
        </p:nvSpPr>
        <p:spPr>
          <a:xfrm>
            <a:off x="6013175" y="1579700"/>
            <a:ext cx="2520000" cy="3132000"/>
          </a:xfrm>
        </p:spPr>
        <p:txBody>
          <a:bodyPr>
            <a:noAutofit/>
          </a:bodyPr>
          <a:lstStyle/>
          <a:p>
            <a:r>
              <a:rPr lang="en-US" sz="1600" dirty="0" err="1" smtClean="0"/>
              <a:t>Lorem</a:t>
            </a:r>
            <a:r>
              <a:rPr lang="en-US" sz="1600" dirty="0" smtClean="0"/>
              <a:t> </a:t>
            </a:r>
            <a:r>
              <a:rPr lang="en-US" sz="1600" dirty="0" err="1" smtClean="0"/>
              <a:t>ipsum</a:t>
            </a:r>
            <a:r>
              <a:rPr lang="en-US" sz="1600" dirty="0" smtClean="0"/>
              <a:t> dolor sit </a:t>
            </a:r>
            <a:r>
              <a:rPr lang="en-US" sz="1600" dirty="0" err="1" smtClean="0"/>
              <a:t>amet</a:t>
            </a:r>
            <a:r>
              <a:rPr lang="en-US" sz="1600" dirty="0" smtClean="0"/>
              <a:t>, </a:t>
            </a:r>
            <a:r>
              <a:rPr lang="en-US" sz="1600" dirty="0" err="1" smtClean="0"/>
              <a:t>consectetuer</a:t>
            </a:r>
            <a:r>
              <a:rPr lang="en-US" sz="1600" dirty="0" smtClean="0"/>
              <a:t> </a:t>
            </a:r>
            <a:r>
              <a:rPr lang="en-US" sz="1600" dirty="0" err="1" smtClean="0"/>
              <a:t>adipiscing</a:t>
            </a:r>
            <a:r>
              <a:rPr lang="en-US" sz="1600" dirty="0" smtClean="0"/>
              <a:t> </a:t>
            </a:r>
            <a:r>
              <a:rPr lang="en-US" sz="1600" dirty="0" err="1" smtClean="0"/>
              <a:t>elit</a:t>
            </a:r>
            <a:r>
              <a:rPr lang="en-US" sz="1600" dirty="0" smtClean="0"/>
              <a:t>, </a:t>
            </a:r>
            <a:r>
              <a:rPr lang="en-US" sz="1600" dirty="0" err="1" smtClean="0"/>
              <a:t>sed</a:t>
            </a:r>
            <a:r>
              <a:rPr lang="en-US" sz="1600" dirty="0" smtClean="0"/>
              <a:t> </a:t>
            </a:r>
            <a:r>
              <a:rPr lang="en-US" sz="1600" dirty="0" err="1" smtClean="0"/>
              <a:t>diam</a:t>
            </a:r>
            <a:r>
              <a:rPr lang="en-US" sz="1600" dirty="0" smtClean="0"/>
              <a:t> </a:t>
            </a:r>
            <a:r>
              <a:rPr lang="en-US" sz="1600" dirty="0" err="1" smtClean="0"/>
              <a:t>nonummy</a:t>
            </a:r>
            <a:r>
              <a:rPr lang="en-US" sz="1600" dirty="0" smtClean="0"/>
              <a:t> </a:t>
            </a:r>
            <a:r>
              <a:rPr lang="en-US" sz="1600" dirty="0" err="1" smtClean="0"/>
              <a:t>nibh</a:t>
            </a:r>
            <a:r>
              <a:rPr lang="en-US" sz="1600" dirty="0" smtClean="0"/>
              <a:t> </a:t>
            </a:r>
            <a:r>
              <a:rPr lang="en-US" sz="1600" dirty="0" err="1" smtClean="0"/>
              <a:t>euismod</a:t>
            </a:r>
            <a:r>
              <a:rPr lang="en-US" sz="1600" dirty="0" smtClean="0"/>
              <a:t> </a:t>
            </a:r>
            <a:r>
              <a:rPr lang="en-US" sz="1600" dirty="0" err="1" smtClean="0"/>
              <a:t>tincidunt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laoreet</a:t>
            </a:r>
            <a:r>
              <a:rPr lang="en-US" sz="1600" dirty="0" smtClean="0"/>
              <a:t>.</a:t>
            </a:r>
          </a:p>
          <a:p>
            <a:pPr>
              <a:spcBef>
                <a:spcPts val="0"/>
              </a:spcBef>
            </a:pP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err="1" smtClean="0"/>
              <a:t>Dolore</a:t>
            </a:r>
            <a:r>
              <a:rPr lang="en-US" sz="1600" dirty="0" smtClean="0"/>
              <a:t> magna </a:t>
            </a:r>
            <a:r>
              <a:rPr lang="en-US" sz="1600" dirty="0" err="1" smtClean="0"/>
              <a:t>aliquam</a:t>
            </a:r>
            <a:r>
              <a:rPr lang="en-US" sz="1600" dirty="0" smtClean="0"/>
              <a:t> </a:t>
            </a:r>
            <a:r>
              <a:rPr lang="en-US" sz="1600" dirty="0" err="1" smtClean="0"/>
              <a:t>erat</a:t>
            </a:r>
            <a:r>
              <a:rPr lang="en-US" sz="1600" dirty="0" smtClean="0"/>
              <a:t> </a:t>
            </a:r>
            <a:r>
              <a:rPr lang="en-US" sz="1600" dirty="0" err="1" smtClean="0"/>
              <a:t>volutpat</a:t>
            </a:r>
            <a:r>
              <a:rPr lang="en-US" sz="1600" dirty="0" smtClean="0"/>
              <a:t>.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wisi</a:t>
            </a:r>
            <a:r>
              <a:rPr lang="en-US" sz="1600" dirty="0" smtClean="0"/>
              <a:t> </a:t>
            </a:r>
            <a:r>
              <a:rPr lang="en-US" sz="1600" dirty="0" err="1" smtClean="0"/>
              <a:t>enim</a:t>
            </a:r>
            <a:r>
              <a:rPr lang="en-US" sz="1600" dirty="0" smtClean="0"/>
              <a:t> ad minim </a:t>
            </a:r>
            <a:r>
              <a:rPr lang="en-US" sz="1600" dirty="0" err="1" smtClean="0"/>
              <a:t>veniam</a:t>
            </a:r>
            <a:r>
              <a:rPr lang="en-US" sz="1600" dirty="0" smtClean="0"/>
              <a:t>, </a:t>
            </a:r>
            <a:r>
              <a:rPr lang="en-US" sz="1600" dirty="0" err="1" smtClean="0"/>
              <a:t>quis</a:t>
            </a:r>
            <a:r>
              <a:rPr lang="en-US" sz="1600" dirty="0" smtClean="0"/>
              <a:t> </a:t>
            </a:r>
            <a:r>
              <a:rPr lang="en-US" sz="1600" dirty="0" err="1" smtClean="0"/>
              <a:t>nostrud</a:t>
            </a:r>
            <a:r>
              <a:rPr lang="en-US" sz="1600" dirty="0" smtClean="0"/>
              <a:t> </a:t>
            </a:r>
            <a:r>
              <a:rPr lang="en-US" sz="1600" dirty="0" err="1" smtClean="0"/>
              <a:t>exerci</a:t>
            </a:r>
            <a:r>
              <a:rPr lang="en-US" sz="1600" dirty="0" smtClean="0"/>
              <a:t> </a:t>
            </a:r>
            <a:r>
              <a:rPr lang="en-US" sz="1600" dirty="0" err="1" smtClean="0"/>
              <a:t>tation</a:t>
            </a:r>
            <a:r>
              <a:rPr lang="en-US" sz="1600" dirty="0" smtClean="0"/>
              <a:t> </a:t>
            </a:r>
            <a:r>
              <a:rPr lang="en-US" sz="1600" dirty="0" err="1" smtClean="0"/>
              <a:t>ullamcorper</a:t>
            </a:r>
            <a:r>
              <a:rPr lang="en-US" sz="1600" dirty="0" smtClean="0"/>
              <a:t> </a:t>
            </a:r>
            <a:r>
              <a:rPr lang="en-US" sz="1600" dirty="0" err="1" smtClean="0"/>
              <a:t>suscipit</a:t>
            </a:r>
            <a:r>
              <a:rPr lang="en-US" sz="1600" dirty="0" smtClean="0"/>
              <a:t> </a:t>
            </a:r>
            <a:r>
              <a:rPr lang="en-US" sz="1600" dirty="0" err="1" smtClean="0"/>
              <a:t>lobortis</a:t>
            </a:r>
            <a:r>
              <a:rPr lang="en-US" sz="1600" dirty="0" smtClean="0"/>
              <a:t> </a:t>
            </a:r>
            <a:r>
              <a:rPr lang="en-US" sz="1600" dirty="0" err="1" smtClean="0"/>
              <a:t>nisl</a:t>
            </a:r>
            <a:r>
              <a:rPr lang="en-US" sz="1600" dirty="0" smtClean="0"/>
              <a:t> </a:t>
            </a:r>
            <a:r>
              <a:rPr lang="en-US" sz="1600" dirty="0" err="1" smtClean="0"/>
              <a:t>ut</a:t>
            </a:r>
            <a:r>
              <a:rPr lang="en-US" sz="1600" dirty="0" smtClean="0"/>
              <a:t> </a:t>
            </a:r>
            <a:r>
              <a:rPr lang="en-US" sz="1600" dirty="0" err="1" smtClean="0"/>
              <a:t>aliquip</a:t>
            </a:r>
            <a:r>
              <a:rPr lang="en-US" sz="1600" dirty="0" smtClean="0"/>
              <a:t> ex ea </a:t>
            </a:r>
            <a:r>
              <a:rPr lang="en-US" sz="1600" dirty="0" err="1" smtClean="0"/>
              <a:t>commodo</a:t>
            </a:r>
            <a:r>
              <a:rPr lang="en-US" sz="1600" dirty="0" smtClean="0"/>
              <a:t> </a:t>
            </a:r>
            <a:r>
              <a:rPr lang="en-US" sz="1600" dirty="0" err="1" smtClean="0"/>
              <a:t>consequat</a:t>
            </a:r>
            <a:r>
              <a:rPr lang="en-US" sz="1600" dirty="0" smtClean="0"/>
              <a:t>.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28"/>
          </p:nvPr>
        </p:nvSpPr>
        <p:spPr>
          <a:xfrm>
            <a:off x="557552" y="1016000"/>
            <a:ext cx="2520000" cy="468000"/>
          </a:xfrm>
        </p:spPr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zh-TW" altLang="en-US" dirty="0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29"/>
          </p:nvPr>
        </p:nvSpPr>
        <p:spPr>
          <a:xfrm>
            <a:off x="3285364" y="1016000"/>
            <a:ext cx="2520000" cy="468000"/>
          </a:xfrm>
        </p:spPr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zh-TW" altLang="en-US" dirty="0"/>
          </a:p>
        </p:txBody>
      </p:sp>
      <p:sp>
        <p:nvSpPr>
          <p:cNvPr id="14" name="內容版面配置區 13"/>
          <p:cNvSpPr>
            <a:spLocks noGrp="1"/>
          </p:cNvSpPr>
          <p:nvPr>
            <p:ph sz="quarter" idx="30"/>
          </p:nvPr>
        </p:nvSpPr>
        <p:spPr>
          <a:xfrm>
            <a:off x="6013175" y="1016000"/>
            <a:ext cx="2520000" cy="468000"/>
          </a:xfrm>
        </p:spPr>
        <p:txBody>
          <a:bodyPr/>
          <a:lstStyle/>
          <a:p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endParaRPr lang="zh-TW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C4E87C8-5619-D14A-8AB2-A6CBD102FE62}"/>
              </a:ext>
            </a:extLst>
          </p:cNvPr>
          <p:cNvSpPr/>
          <p:nvPr/>
        </p:nvSpPr>
        <p:spPr>
          <a:xfrm>
            <a:off x="7554516" y="1468639"/>
            <a:ext cx="1017984" cy="3389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A1C284-1B66-1B4D-BE32-D1F0F32D106B}"/>
              </a:ext>
            </a:extLst>
          </p:cNvPr>
          <p:cNvSpPr/>
          <p:nvPr/>
        </p:nvSpPr>
        <p:spPr>
          <a:xfrm>
            <a:off x="6536532" y="1468639"/>
            <a:ext cx="1017984" cy="3389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6B27463-73A4-8F49-B470-93597065F9E9}"/>
              </a:ext>
            </a:extLst>
          </p:cNvPr>
          <p:cNvSpPr/>
          <p:nvPr/>
        </p:nvSpPr>
        <p:spPr>
          <a:xfrm>
            <a:off x="5518547" y="1468639"/>
            <a:ext cx="1017984" cy="3389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B414638-043D-CA41-8A8D-97749878497B}"/>
              </a:ext>
            </a:extLst>
          </p:cNvPr>
          <p:cNvSpPr/>
          <p:nvPr/>
        </p:nvSpPr>
        <p:spPr>
          <a:xfrm>
            <a:off x="4500563" y="1468639"/>
            <a:ext cx="1017984" cy="3389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55F663A-DF2E-E64A-80CF-096A71318043}"/>
              </a:ext>
            </a:extLst>
          </p:cNvPr>
          <p:cNvSpPr/>
          <p:nvPr/>
        </p:nvSpPr>
        <p:spPr>
          <a:xfrm>
            <a:off x="3482579" y="1468639"/>
            <a:ext cx="1017984" cy="33891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5BE80E78-3E36-B54E-B977-D49D0F1E6309}"/>
              </a:ext>
            </a:extLst>
          </p:cNvPr>
          <p:cNvSpPr/>
          <p:nvPr/>
        </p:nvSpPr>
        <p:spPr>
          <a:xfrm>
            <a:off x="2464594" y="1468639"/>
            <a:ext cx="1017984" cy="3389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66BF202-72BC-A449-AA25-022D86B43C4A}"/>
              </a:ext>
            </a:extLst>
          </p:cNvPr>
          <p:cNvCxnSpPr/>
          <p:nvPr/>
        </p:nvCxnSpPr>
        <p:spPr>
          <a:xfrm>
            <a:off x="657225" y="2670314"/>
            <a:ext cx="8001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F2FC9091-107A-9945-9FB1-4A274DBBAD69}"/>
              </a:ext>
            </a:extLst>
          </p:cNvPr>
          <p:cNvCxnSpPr/>
          <p:nvPr/>
        </p:nvCxnSpPr>
        <p:spPr>
          <a:xfrm>
            <a:off x="657225" y="3773972"/>
            <a:ext cx="8001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BA70152-9F88-ED42-BCE2-7C6EF0E72898}"/>
              </a:ext>
            </a:extLst>
          </p:cNvPr>
          <p:cNvCxnSpPr/>
          <p:nvPr/>
        </p:nvCxnSpPr>
        <p:spPr>
          <a:xfrm>
            <a:off x="657225" y="1476375"/>
            <a:ext cx="8001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E66A6A2B-2BC2-A54B-BE2F-CC6EBE1B24BE}"/>
              </a:ext>
            </a:extLst>
          </p:cNvPr>
          <p:cNvSpPr/>
          <p:nvPr/>
        </p:nvSpPr>
        <p:spPr>
          <a:xfrm>
            <a:off x="2757797" y="1166288"/>
            <a:ext cx="431579" cy="431579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BF3C2A8-E1F0-134F-AC3E-983643D9D15A}"/>
              </a:ext>
            </a:extLst>
          </p:cNvPr>
          <p:cNvSpPr txBox="1"/>
          <p:nvPr/>
        </p:nvSpPr>
        <p:spPr>
          <a:xfrm>
            <a:off x="2790683" y="1243577"/>
            <a:ext cx="3658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7B044FF7-3556-B84C-8696-F2769FEE4D3B}"/>
              </a:ext>
            </a:extLst>
          </p:cNvPr>
          <p:cNvSpPr/>
          <p:nvPr/>
        </p:nvSpPr>
        <p:spPr>
          <a:xfrm>
            <a:off x="3775781" y="1166288"/>
            <a:ext cx="431579" cy="431579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225924D-5ABA-EF40-AD0D-93A9D4D2587C}"/>
              </a:ext>
            </a:extLst>
          </p:cNvPr>
          <p:cNvSpPr txBox="1"/>
          <p:nvPr/>
        </p:nvSpPr>
        <p:spPr>
          <a:xfrm>
            <a:off x="3788981" y="1243577"/>
            <a:ext cx="40517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FD318496-755F-9A4D-B8AB-7649E49B0124}"/>
              </a:ext>
            </a:extLst>
          </p:cNvPr>
          <p:cNvSpPr/>
          <p:nvPr/>
        </p:nvSpPr>
        <p:spPr>
          <a:xfrm>
            <a:off x="4793765" y="1166288"/>
            <a:ext cx="431579" cy="431579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BFA9D0-6CF4-DA4F-83B8-42410FA27135}"/>
              </a:ext>
            </a:extLst>
          </p:cNvPr>
          <p:cNvSpPr txBox="1"/>
          <p:nvPr/>
        </p:nvSpPr>
        <p:spPr>
          <a:xfrm>
            <a:off x="4793790" y="1243577"/>
            <a:ext cx="43152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D6EAD7D2-4A09-094B-A919-EC279D54FEF5}"/>
              </a:ext>
            </a:extLst>
          </p:cNvPr>
          <p:cNvSpPr/>
          <p:nvPr/>
        </p:nvSpPr>
        <p:spPr>
          <a:xfrm>
            <a:off x="5811749" y="1166288"/>
            <a:ext cx="431579" cy="431579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9A9E4BAF-224B-D74C-AE90-60ED2C898B89}"/>
              </a:ext>
            </a:extLst>
          </p:cNvPr>
          <p:cNvSpPr txBox="1"/>
          <p:nvPr/>
        </p:nvSpPr>
        <p:spPr>
          <a:xfrm>
            <a:off x="5814980" y="1243577"/>
            <a:ext cx="4251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Apr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B26BB8C-8C8E-F64E-98D8-52A8809FDD63}"/>
              </a:ext>
            </a:extLst>
          </p:cNvPr>
          <p:cNvSpPr/>
          <p:nvPr/>
        </p:nvSpPr>
        <p:spPr>
          <a:xfrm>
            <a:off x="6829734" y="1166288"/>
            <a:ext cx="431579" cy="431579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62FFF59-2928-C147-AD55-27C913CD4E50}"/>
              </a:ext>
            </a:extLst>
          </p:cNvPr>
          <p:cNvSpPr txBox="1"/>
          <p:nvPr/>
        </p:nvSpPr>
        <p:spPr>
          <a:xfrm>
            <a:off x="6829630" y="1243577"/>
            <a:ext cx="43178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87D8A3E-16A0-F049-AAB9-D93DFC1B4988}"/>
              </a:ext>
            </a:extLst>
          </p:cNvPr>
          <p:cNvSpPr/>
          <p:nvPr/>
        </p:nvSpPr>
        <p:spPr>
          <a:xfrm>
            <a:off x="7847718" y="1166288"/>
            <a:ext cx="431579" cy="431579"/>
          </a:xfrm>
          <a:prstGeom prst="ellipse">
            <a:avLst/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EB06170C-A140-C342-96F8-64F8E2EAC15F}"/>
              </a:ext>
            </a:extLst>
          </p:cNvPr>
          <p:cNvSpPr txBox="1"/>
          <p:nvPr/>
        </p:nvSpPr>
        <p:spPr>
          <a:xfrm>
            <a:off x="7876533" y="1243577"/>
            <a:ext cx="373949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542677D1-47CC-CF4F-A223-73D1408873DE}"/>
              </a:ext>
            </a:extLst>
          </p:cNvPr>
          <p:cNvSpPr txBox="1"/>
          <p:nvPr/>
        </p:nvSpPr>
        <p:spPr>
          <a:xfrm>
            <a:off x="1122144" y="1785932"/>
            <a:ext cx="62196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 Medium" pitchFamily="2" charset="77"/>
              </a:rPr>
              <a:t>Web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 Medium" pitchFamily="2" charset="77"/>
              </a:rPr>
              <a:t>Team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League Spartan" charset="0"/>
              <a:cs typeface="Poppins Medium" pitchFamily="2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B5B501E-486C-B441-B89B-46FBAC798108}"/>
              </a:ext>
            </a:extLst>
          </p:cNvPr>
          <p:cNvSpPr txBox="1"/>
          <p:nvPr/>
        </p:nvSpPr>
        <p:spPr>
          <a:xfrm>
            <a:off x="928662" y="4022360"/>
            <a:ext cx="100893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 Medium" pitchFamily="2" charset="77"/>
              </a:rPr>
              <a:t>Marketing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 Medium" pitchFamily="2" charset="77"/>
              </a:rPr>
              <a:t>Team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League Spartan" charset="0"/>
              <a:cs typeface="Poppins Medium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F67C3D2-ABF1-314B-88DE-94EF5D46C636}"/>
              </a:ext>
            </a:extLst>
          </p:cNvPr>
          <p:cNvSpPr txBox="1"/>
          <p:nvPr/>
        </p:nvSpPr>
        <p:spPr>
          <a:xfrm>
            <a:off x="1007370" y="2923149"/>
            <a:ext cx="851515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 Medium" pitchFamily="2" charset="77"/>
              </a:rPr>
              <a:t>Mobile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 Medium" pitchFamily="2" charset="77"/>
              </a:rPr>
              <a:t>Mockup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ea typeface="League Spartan" charset="0"/>
              <a:cs typeface="Poppins Medium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E1637744-7BAB-6A49-90BE-72E5F6023D74}"/>
              </a:ext>
            </a:extLst>
          </p:cNvPr>
          <p:cNvSpPr/>
          <p:nvPr/>
        </p:nvSpPr>
        <p:spPr>
          <a:xfrm>
            <a:off x="2492736" y="1668070"/>
            <a:ext cx="961701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6875F373-9163-9742-BCF5-C087C48EDC5B}"/>
              </a:ext>
            </a:extLst>
          </p:cNvPr>
          <p:cNvSpPr/>
          <p:nvPr/>
        </p:nvSpPr>
        <p:spPr>
          <a:xfrm>
            <a:off x="5546688" y="2317421"/>
            <a:ext cx="961701" cy="254318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404EF6D9-3DEE-8C49-8E3F-516C3640EAEC}"/>
              </a:ext>
            </a:extLst>
          </p:cNvPr>
          <p:cNvSpPr/>
          <p:nvPr/>
        </p:nvSpPr>
        <p:spPr>
          <a:xfrm>
            <a:off x="2492736" y="2762251"/>
            <a:ext cx="961701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6DB825BF-20F3-DD43-B60A-E20024981871}"/>
              </a:ext>
            </a:extLst>
          </p:cNvPr>
          <p:cNvSpPr/>
          <p:nvPr/>
        </p:nvSpPr>
        <p:spPr>
          <a:xfrm>
            <a:off x="6567195" y="3411602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50BD0F10-2D50-D340-8E61-5D55115DA81C}"/>
              </a:ext>
            </a:extLst>
          </p:cNvPr>
          <p:cNvSpPr/>
          <p:nvPr/>
        </p:nvSpPr>
        <p:spPr>
          <a:xfrm>
            <a:off x="3510311" y="3086770"/>
            <a:ext cx="1979685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EC4D79E1-7D54-4C49-90DC-FAC323EF700B}"/>
              </a:ext>
            </a:extLst>
          </p:cNvPr>
          <p:cNvSpPr/>
          <p:nvPr/>
        </p:nvSpPr>
        <p:spPr>
          <a:xfrm>
            <a:off x="2492736" y="3867754"/>
            <a:ext cx="961701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9D16427E-89C2-264C-A17C-1CFF40A8A4D8}"/>
              </a:ext>
            </a:extLst>
          </p:cNvPr>
          <p:cNvSpPr/>
          <p:nvPr/>
        </p:nvSpPr>
        <p:spPr>
          <a:xfrm>
            <a:off x="6567195" y="4517104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7982C82F-7863-814A-AC05-80A1A0A9D630}"/>
              </a:ext>
            </a:extLst>
          </p:cNvPr>
          <p:cNvSpPr/>
          <p:nvPr/>
        </p:nvSpPr>
        <p:spPr>
          <a:xfrm>
            <a:off x="4528295" y="4192273"/>
            <a:ext cx="961701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AC2F69B0-B7F4-854B-AA37-55748CFDCF1F}"/>
              </a:ext>
            </a:extLst>
          </p:cNvPr>
          <p:cNvSpPr/>
          <p:nvPr/>
        </p:nvSpPr>
        <p:spPr>
          <a:xfrm>
            <a:off x="3510719" y="1668070"/>
            <a:ext cx="1979687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2D1CF494-DF5E-CE43-9A73-BD05157F8B4F}"/>
              </a:ext>
            </a:extLst>
          </p:cNvPr>
          <p:cNvSpPr/>
          <p:nvPr/>
        </p:nvSpPr>
        <p:spPr>
          <a:xfrm>
            <a:off x="4528705" y="1992590"/>
            <a:ext cx="961701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9B77614-B2B1-5F41-8BB6-302565F40F47}"/>
              </a:ext>
            </a:extLst>
          </p:cNvPr>
          <p:cNvSpPr/>
          <p:nvPr/>
        </p:nvSpPr>
        <p:spPr>
          <a:xfrm>
            <a:off x="5546688" y="1992590"/>
            <a:ext cx="1980096" cy="254318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34078DC4-E8D9-4249-80FB-82B759DF3615}"/>
              </a:ext>
            </a:extLst>
          </p:cNvPr>
          <p:cNvSpPr/>
          <p:nvPr/>
        </p:nvSpPr>
        <p:spPr>
          <a:xfrm>
            <a:off x="7582658" y="1992590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2C9B91C1-A239-DF49-88E7-47E2643FB02B}"/>
              </a:ext>
            </a:extLst>
          </p:cNvPr>
          <p:cNvSpPr/>
          <p:nvPr/>
        </p:nvSpPr>
        <p:spPr>
          <a:xfrm>
            <a:off x="6564672" y="2317421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0ADEEB27-2EE2-1447-A1F6-54E2009AE8B2}"/>
              </a:ext>
            </a:extLst>
          </p:cNvPr>
          <p:cNvSpPr/>
          <p:nvPr/>
        </p:nvSpPr>
        <p:spPr>
          <a:xfrm>
            <a:off x="7582248" y="2317421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035FE9E7-D513-8E4C-B849-C4AC9DC5A882}"/>
              </a:ext>
            </a:extLst>
          </p:cNvPr>
          <p:cNvSpPr/>
          <p:nvPr/>
        </p:nvSpPr>
        <p:spPr>
          <a:xfrm>
            <a:off x="3510310" y="2762251"/>
            <a:ext cx="961701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022D939F-A724-B64D-BB1B-C7A2394C1808}"/>
              </a:ext>
            </a:extLst>
          </p:cNvPr>
          <p:cNvSpPr/>
          <p:nvPr/>
        </p:nvSpPr>
        <p:spPr>
          <a:xfrm>
            <a:off x="4528295" y="2762251"/>
            <a:ext cx="961701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BB809BDE-D5B3-2E4C-9B68-B68816A41569}"/>
              </a:ext>
            </a:extLst>
          </p:cNvPr>
          <p:cNvSpPr/>
          <p:nvPr/>
        </p:nvSpPr>
        <p:spPr>
          <a:xfrm>
            <a:off x="5546279" y="2762251"/>
            <a:ext cx="961701" cy="254318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3C77CE6B-2086-F544-8B89-D46528CCB363}"/>
              </a:ext>
            </a:extLst>
          </p:cNvPr>
          <p:cNvSpPr/>
          <p:nvPr/>
        </p:nvSpPr>
        <p:spPr>
          <a:xfrm>
            <a:off x="5546279" y="3086770"/>
            <a:ext cx="961701" cy="254318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C07FA5C2-AECA-5B4F-AC78-0ED1C639819E}"/>
              </a:ext>
            </a:extLst>
          </p:cNvPr>
          <p:cNvSpPr/>
          <p:nvPr/>
        </p:nvSpPr>
        <p:spPr>
          <a:xfrm>
            <a:off x="6567195" y="3086770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6DCC5B7-7A33-7C4F-A14B-2E0B5299EE21}"/>
              </a:ext>
            </a:extLst>
          </p:cNvPr>
          <p:cNvSpPr/>
          <p:nvPr/>
        </p:nvSpPr>
        <p:spPr>
          <a:xfrm>
            <a:off x="7582248" y="3086770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A3250EA-F9E9-D946-8459-56AB644EDDB2}"/>
              </a:ext>
            </a:extLst>
          </p:cNvPr>
          <p:cNvSpPr/>
          <p:nvPr/>
        </p:nvSpPr>
        <p:spPr>
          <a:xfrm>
            <a:off x="7580135" y="3411602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B89C3D8F-6D49-5842-8EE3-88F46BEB8DDB}"/>
              </a:ext>
            </a:extLst>
          </p:cNvPr>
          <p:cNvSpPr/>
          <p:nvPr/>
        </p:nvSpPr>
        <p:spPr>
          <a:xfrm>
            <a:off x="3510311" y="3867754"/>
            <a:ext cx="1979685" cy="254318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30F4C150-BB30-1A44-8EC5-F4B1E17C03D0}"/>
              </a:ext>
            </a:extLst>
          </p:cNvPr>
          <p:cNvSpPr/>
          <p:nvPr/>
        </p:nvSpPr>
        <p:spPr>
          <a:xfrm>
            <a:off x="5546279" y="3867754"/>
            <a:ext cx="961701" cy="254318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07F0F2CD-1E3D-5043-992B-724992275EC5}"/>
              </a:ext>
            </a:extLst>
          </p:cNvPr>
          <p:cNvSpPr/>
          <p:nvPr/>
        </p:nvSpPr>
        <p:spPr>
          <a:xfrm>
            <a:off x="5546688" y="4192273"/>
            <a:ext cx="1980096" cy="254318"/>
          </a:xfrm>
          <a:prstGeom prst="rect">
            <a:avLst/>
          </a:prstGeom>
          <a:solidFill>
            <a:srgbClr val="10C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FDA9179C-F040-5340-A060-A7D623CC146A}"/>
              </a:ext>
            </a:extLst>
          </p:cNvPr>
          <p:cNvSpPr/>
          <p:nvPr/>
        </p:nvSpPr>
        <p:spPr>
          <a:xfrm>
            <a:off x="7582658" y="4192273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xmlns="" id="{D8F8B9FF-02A4-3B4F-9D3C-5EE979F01850}"/>
              </a:ext>
            </a:extLst>
          </p:cNvPr>
          <p:cNvSpPr/>
          <p:nvPr/>
        </p:nvSpPr>
        <p:spPr>
          <a:xfrm>
            <a:off x="7582658" y="4517104"/>
            <a:ext cx="961701" cy="254318"/>
          </a:xfrm>
          <a:prstGeom prst="rect">
            <a:avLst/>
          </a:prstGeom>
          <a:solidFill>
            <a:srgbClr val="78B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Gill Sans MT" panose="020B0502020104020203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xmlns="" id="{722FA8B2-AA93-EC49-975A-71B1E0FF5395}"/>
              </a:ext>
            </a:extLst>
          </p:cNvPr>
          <p:cNvSpPr/>
          <p:nvPr/>
        </p:nvSpPr>
        <p:spPr>
          <a:xfrm>
            <a:off x="6852832" y="876984"/>
            <a:ext cx="115354" cy="11535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Gill Sans MT" panose="020B05020201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44E7BDD4-7759-2743-AB40-96538949A988}"/>
              </a:ext>
            </a:extLst>
          </p:cNvPr>
          <p:cNvSpPr txBox="1"/>
          <p:nvPr/>
        </p:nvSpPr>
        <p:spPr>
          <a:xfrm>
            <a:off x="6982638" y="811551"/>
            <a:ext cx="768159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ea typeface="League Spartan" charset="0"/>
                <a:cs typeface="Poppins" pitchFamily="2" charset="77"/>
              </a:rPr>
              <a:t>In progress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xmlns="" id="{AF6F0971-E06C-BF4B-8C33-CD3B2D272C95}"/>
              </a:ext>
            </a:extLst>
          </p:cNvPr>
          <p:cNvSpPr/>
          <p:nvPr/>
        </p:nvSpPr>
        <p:spPr>
          <a:xfrm>
            <a:off x="7885092" y="876984"/>
            <a:ext cx="115354" cy="11535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Gill Sans MT" panose="020B050202010402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B23D62A2-5B32-9A48-8490-BE83619A4D0C}"/>
              </a:ext>
            </a:extLst>
          </p:cNvPr>
          <p:cNvSpPr txBox="1"/>
          <p:nvPr/>
        </p:nvSpPr>
        <p:spPr>
          <a:xfrm>
            <a:off x="8014897" y="811551"/>
            <a:ext cx="58862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ea typeface="League Spartan" charset="0"/>
                <a:cs typeface="Poppins" pitchFamily="2" charset="77"/>
              </a:rPr>
              <a:t>Planned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xmlns="" id="{9393286D-17DA-8048-873A-4EB897FE32DF}"/>
              </a:ext>
            </a:extLst>
          </p:cNvPr>
          <p:cNvSpPr/>
          <p:nvPr/>
        </p:nvSpPr>
        <p:spPr>
          <a:xfrm>
            <a:off x="5820572" y="876984"/>
            <a:ext cx="115354" cy="115354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latin typeface="Gill Sans MT" panose="020B0502020104020203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2AADE393-5222-DD41-9624-3C5525102973}"/>
              </a:ext>
            </a:extLst>
          </p:cNvPr>
          <p:cNvSpPr txBox="1"/>
          <p:nvPr/>
        </p:nvSpPr>
        <p:spPr>
          <a:xfrm>
            <a:off x="5950378" y="811551"/>
            <a:ext cx="769763" cy="24622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dirty="0">
                <a:ea typeface="League Spartan" charset="0"/>
                <a:cs typeface="Poppins" pitchFamily="2" charset="77"/>
              </a:rPr>
              <a:t>Completed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xmlns="" id="{8B8FC406-BDA5-EA4C-96BB-4C2FCF5EFA00}"/>
              </a:ext>
            </a:extLst>
          </p:cNvPr>
          <p:cNvSpPr txBox="1">
            <a:spLocks/>
          </p:cNvSpPr>
          <p:nvPr/>
        </p:nvSpPr>
        <p:spPr>
          <a:xfrm>
            <a:off x="2527815" y="1719641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 admin console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xmlns="" id="{2E5EE7A7-0210-074B-9A23-FD74AD4D8698}"/>
              </a:ext>
            </a:extLst>
          </p:cNvPr>
          <p:cNvSpPr txBox="1">
            <a:spLocks/>
          </p:cNvSpPr>
          <p:nvPr/>
        </p:nvSpPr>
        <p:spPr>
          <a:xfrm>
            <a:off x="3569882" y="1719641"/>
            <a:ext cx="1860541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r>
              <a:rPr lang="en-US" sz="800" baseline="300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rd</a:t>
            </a: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party integrations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xmlns="" id="{595291FC-6675-0A4F-99F7-9D55BA218696}"/>
              </a:ext>
            </a:extLst>
          </p:cNvPr>
          <p:cNvSpPr txBox="1">
            <a:spLocks/>
          </p:cNvSpPr>
          <p:nvPr/>
        </p:nvSpPr>
        <p:spPr>
          <a:xfrm>
            <a:off x="4563785" y="2038579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Security 2.0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xmlns="" id="{87789051-B526-6142-974C-30FA34C9B848}"/>
              </a:ext>
            </a:extLst>
          </p:cNvPr>
          <p:cNvSpPr txBox="1">
            <a:spLocks/>
          </p:cNvSpPr>
          <p:nvPr/>
        </p:nvSpPr>
        <p:spPr>
          <a:xfrm>
            <a:off x="5581769" y="2369560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Self-service portal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xmlns="" id="{5AE35256-E161-A641-B9C3-650A844E930D}"/>
              </a:ext>
            </a:extLst>
          </p:cNvPr>
          <p:cNvSpPr txBox="1">
            <a:spLocks/>
          </p:cNvSpPr>
          <p:nvPr/>
        </p:nvSpPr>
        <p:spPr>
          <a:xfrm>
            <a:off x="6599753" y="2369560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xmlns="" id="{E14A33BC-8E06-3744-8927-E0B1796D7977}"/>
              </a:ext>
            </a:extLst>
          </p:cNvPr>
          <p:cNvSpPr txBox="1">
            <a:spLocks/>
          </p:cNvSpPr>
          <p:nvPr/>
        </p:nvSpPr>
        <p:spPr>
          <a:xfrm>
            <a:off x="7617738" y="2311852"/>
            <a:ext cx="891540" cy="280846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Shopping cart improvements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xmlns="" id="{05D1812E-50CB-434E-A1AF-F1DB1F69BCAC}"/>
              </a:ext>
            </a:extLst>
          </p:cNvPr>
          <p:cNvSpPr txBox="1">
            <a:spLocks/>
          </p:cNvSpPr>
          <p:nvPr/>
        </p:nvSpPr>
        <p:spPr>
          <a:xfrm>
            <a:off x="7617738" y="2043844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review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xmlns="" id="{565E6445-6FEA-7547-9342-CD3CE4EF4717}"/>
              </a:ext>
            </a:extLst>
          </p:cNvPr>
          <p:cNvSpPr txBox="1">
            <a:spLocks/>
          </p:cNvSpPr>
          <p:nvPr/>
        </p:nvSpPr>
        <p:spPr>
          <a:xfrm>
            <a:off x="7617738" y="3137755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Ticketing System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xmlns="" id="{80F5A391-8132-8641-9950-EC72D2A39BEF}"/>
              </a:ext>
            </a:extLst>
          </p:cNvPr>
          <p:cNvSpPr txBox="1">
            <a:spLocks/>
          </p:cNvSpPr>
          <p:nvPr/>
        </p:nvSpPr>
        <p:spPr>
          <a:xfrm>
            <a:off x="7617738" y="3463741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Q3 Initiative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xmlns="" id="{D2D2272E-9943-6947-BD4C-88C3396798A7}"/>
              </a:ext>
            </a:extLst>
          </p:cNvPr>
          <p:cNvSpPr txBox="1">
            <a:spLocks/>
          </p:cNvSpPr>
          <p:nvPr/>
        </p:nvSpPr>
        <p:spPr>
          <a:xfrm>
            <a:off x="7617738" y="4244568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Content review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xmlns="" id="{E4507F45-C422-2046-8BAD-2240CBC74A86}"/>
              </a:ext>
            </a:extLst>
          </p:cNvPr>
          <p:cNvSpPr txBox="1">
            <a:spLocks/>
          </p:cNvSpPr>
          <p:nvPr/>
        </p:nvSpPr>
        <p:spPr>
          <a:xfrm>
            <a:off x="7617738" y="4511536"/>
            <a:ext cx="891540" cy="280846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management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xmlns="" id="{A8CC0E3A-280C-C94B-B2F2-78C3A4751A95}"/>
              </a:ext>
            </a:extLst>
          </p:cNvPr>
          <p:cNvSpPr txBox="1">
            <a:spLocks/>
          </p:cNvSpPr>
          <p:nvPr/>
        </p:nvSpPr>
        <p:spPr>
          <a:xfrm>
            <a:off x="6602276" y="4569243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Analytics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xmlns="" id="{9EBC8BB3-F1AA-6342-866E-F87B6D7DDFD6}"/>
              </a:ext>
            </a:extLst>
          </p:cNvPr>
          <p:cNvSpPr txBox="1">
            <a:spLocks/>
          </p:cNvSpPr>
          <p:nvPr/>
        </p:nvSpPr>
        <p:spPr>
          <a:xfrm>
            <a:off x="6599753" y="3083301"/>
            <a:ext cx="891540" cy="280846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renewal service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xmlns="" id="{37055147-4CDD-0B47-B003-6C19D35A25A4}"/>
              </a:ext>
            </a:extLst>
          </p:cNvPr>
          <p:cNvSpPr txBox="1">
            <a:spLocks/>
          </p:cNvSpPr>
          <p:nvPr/>
        </p:nvSpPr>
        <p:spPr>
          <a:xfrm>
            <a:off x="6599753" y="3463741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Application upgrade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xmlns="" id="{2285E667-3C96-134A-B364-071E080A2950}"/>
              </a:ext>
            </a:extLst>
          </p:cNvPr>
          <p:cNvSpPr txBox="1">
            <a:spLocks/>
          </p:cNvSpPr>
          <p:nvPr/>
        </p:nvSpPr>
        <p:spPr>
          <a:xfrm>
            <a:off x="5581769" y="2814390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UX Improvements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xmlns="" id="{ACFAA730-6FA3-9A42-B25B-EB22D35EAB5A}"/>
              </a:ext>
            </a:extLst>
          </p:cNvPr>
          <p:cNvSpPr txBox="1">
            <a:spLocks/>
          </p:cNvSpPr>
          <p:nvPr/>
        </p:nvSpPr>
        <p:spPr>
          <a:xfrm>
            <a:off x="5581769" y="3078901"/>
            <a:ext cx="891540" cy="280846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Interaction dialogue </a:t>
            </a:r>
            <a:r>
              <a:rPr lang="en-US" sz="800" dirty="0" smtClean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box</a:t>
            </a:r>
            <a:endParaRPr lang="en-US" sz="800" dirty="0">
              <a:solidFill>
                <a:schemeClr val="bg1"/>
              </a:solidFill>
              <a:latin typeface="Gill Sans MT" panose="020B050202010402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xmlns="" id="{398B250D-55CC-BD46-BBB5-58440C16B240}"/>
              </a:ext>
            </a:extLst>
          </p:cNvPr>
          <p:cNvSpPr txBox="1">
            <a:spLocks/>
          </p:cNvSpPr>
          <p:nvPr/>
        </p:nvSpPr>
        <p:spPr>
          <a:xfrm>
            <a:off x="5581769" y="3919893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SEO plan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xmlns="" id="{9B4014FD-1B7B-B14F-B56F-9833D0B0A39E}"/>
              </a:ext>
            </a:extLst>
          </p:cNvPr>
          <p:cNvSpPr txBox="1">
            <a:spLocks/>
          </p:cNvSpPr>
          <p:nvPr/>
        </p:nvSpPr>
        <p:spPr>
          <a:xfrm>
            <a:off x="4563785" y="2815065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Cloud support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xmlns="" id="{ADB83379-7F4D-C14D-B89F-96AFBE852F4B}"/>
              </a:ext>
            </a:extLst>
          </p:cNvPr>
          <p:cNvSpPr txBox="1">
            <a:spLocks/>
          </p:cNvSpPr>
          <p:nvPr/>
        </p:nvSpPr>
        <p:spPr>
          <a:xfrm>
            <a:off x="4563785" y="4244412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Legal generation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xmlns="" id="{3F52DCC2-2983-8041-8A02-BEF184A5BCFC}"/>
              </a:ext>
            </a:extLst>
          </p:cNvPr>
          <p:cNvSpPr txBox="1">
            <a:spLocks/>
          </p:cNvSpPr>
          <p:nvPr/>
        </p:nvSpPr>
        <p:spPr>
          <a:xfrm>
            <a:off x="2527815" y="2814390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Mobile mock up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xmlns="" id="{003512E8-B25D-E040-95A3-E74ACAB4E5BA}"/>
              </a:ext>
            </a:extLst>
          </p:cNvPr>
          <p:cNvSpPr txBox="1">
            <a:spLocks/>
          </p:cNvSpPr>
          <p:nvPr/>
        </p:nvSpPr>
        <p:spPr>
          <a:xfrm>
            <a:off x="2527815" y="3919893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Market analysis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xmlns="" id="{22C14CA2-BCB3-114F-AF37-104C483E6EF7}"/>
              </a:ext>
            </a:extLst>
          </p:cNvPr>
          <p:cNvSpPr txBox="1">
            <a:spLocks/>
          </p:cNvSpPr>
          <p:nvPr/>
        </p:nvSpPr>
        <p:spPr>
          <a:xfrm>
            <a:off x="3552740" y="2815065"/>
            <a:ext cx="891540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UX Improvements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xmlns="" id="{44C87743-4555-1B4A-8C3D-36F25D40ED34}"/>
              </a:ext>
            </a:extLst>
          </p:cNvPr>
          <p:cNvSpPr txBox="1">
            <a:spLocks/>
          </p:cNvSpPr>
          <p:nvPr/>
        </p:nvSpPr>
        <p:spPr>
          <a:xfrm>
            <a:off x="5606261" y="2037883"/>
            <a:ext cx="1860541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On premise backup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xmlns="" id="{4DE33CC8-2241-0E44-A721-4DE8BC3C9364}"/>
              </a:ext>
            </a:extLst>
          </p:cNvPr>
          <p:cNvSpPr txBox="1">
            <a:spLocks/>
          </p:cNvSpPr>
          <p:nvPr/>
        </p:nvSpPr>
        <p:spPr>
          <a:xfrm>
            <a:off x="3569882" y="3136609"/>
            <a:ext cx="1860541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Android application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xmlns="" id="{85E5B38E-9322-D743-B185-BD24BE59FF3E}"/>
              </a:ext>
            </a:extLst>
          </p:cNvPr>
          <p:cNvSpPr txBox="1">
            <a:spLocks/>
          </p:cNvSpPr>
          <p:nvPr/>
        </p:nvSpPr>
        <p:spPr>
          <a:xfrm>
            <a:off x="3569882" y="3921904"/>
            <a:ext cx="1860541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Customer outreach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xmlns="" id="{0A2F0D90-E9CD-864E-9001-C0CC7D5265BD}"/>
              </a:ext>
            </a:extLst>
          </p:cNvPr>
          <p:cNvSpPr txBox="1">
            <a:spLocks/>
          </p:cNvSpPr>
          <p:nvPr/>
        </p:nvSpPr>
        <p:spPr>
          <a:xfrm>
            <a:off x="5606261" y="4247199"/>
            <a:ext cx="1860541" cy="157735"/>
          </a:xfrm>
          <a:prstGeom prst="rect">
            <a:avLst/>
          </a:prstGeom>
        </p:spPr>
        <p:txBody>
          <a:bodyPr vert="horz" wrap="square" lIns="34290" tIns="17145" rIns="34290" bIns="171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800" dirty="0">
                <a:solidFill>
                  <a:schemeClr val="bg1"/>
                </a:solidFill>
                <a:latin typeface="Gill Sans MT" panose="020B050202010402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Pricing review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6213" indent="-176213"/>
            <a:r>
              <a:rPr lang="en-US" altLang="zh-TW" dirty="0" smtClean="0"/>
              <a:t>Schedule / Plan / Gantt </a:t>
            </a:r>
          </a:p>
        </p:txBody>
      </p:sp>
    </p:spTree>
    <p:extLst>
      <p:ext uri="{BB962C8B-B14F-4D97-AF65-F5344CB8AC3E}">
        <p14:creationId xmlns:p14="http://schemas.microsoft.com/office/powerpoint/2010/main" val="9025445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標題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/ Plan / Gantt</a:t>
            </a:r>
            <a:endParaRPr lang="zh-TW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473B536-B496-EE48-B90F-E0387718DB2D}"/>
              </a:ext>
            </a:extLst>
          </p:cNvPr>
          <p:cNvSpPr/>
          <p:nvPr/>
        </p:nvSpPr>
        <p:spPr>
          <a:xfrm>
            <a:off x="571500" y="1123950"/>
            <a:ext cx="988359" cy="9059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17AB6D-62F1-D743-805C-721AE1FD74A1}"/>
              </a:ext>
            </a:extLst>
          </p:cNvPr>
          <p:cNvSpPr/>
          <p:nvPr/>
        </p:nvSpPr>
        <p:spPr>
          <a:xfrm>
            <a:off x="571500" y="2029946"/>
            <a:ext cx="988359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C865E8F-EC62-A24F-9C44-FB8A10A933C5}"/>
              </a:ext>
            </a:extLst>
          </p:cNvPr>
          <p:cNvSpPr/>
          <p:nvPr/>
        </p:nvSpPr>
        <p:spPr>
          <a:xfrm>
            <a:off x="571500" y="2715746"/>
            <a:ext cx="98835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DC625A-2D21-A540-B329-DAC74FAB402E}"/>
              </a:ext>
            </a:extLst>
          </p:cNvPr>
          <p:cNvSpPr/>
          <p:nvPr/>
        </p:nvSpPr>
        <p:spPr>
          <a:xfrm>
            <a:off x="571500" y="3401546"/>
            <a:ext cx="988359" cy="685800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B1B3B53-FDFF-5244-B8F0-199BCA487031}"/>
              </a:ext>
            </a:extLst>
          </p:cNvPr>
          <p:cNvSpPr/>
          <p:nvPr/>
        </p:nvSpPr>
        <p:spPr>
          <a:xfrm>
            <a:off x="571500" y="4087346"/>
            <a:ext cx="988359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BBBCF40-F97A-7249-AC25-4C97F3727961}"/>
              </a:ext>
            </a:extLst>
          </p:cNvPr>
          <p:cNvSpPr/>
          <p:nvPr/>
        </p:nvSpPr>
        <p:spPr>
          <a:xfrm>
            <a:off x="1559859" y="1123950"/>
            <a:ext cx="1405890" cy="452157"/>
          </a:xfrm>
          <a:prstGeom prst="rect">
            <a:avLst/>
          </a:prstGeom>
          <a:solidFill>
            <a:srgbClr val="0000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735A5D4-2ED7-A94C-A54E-754877FA4437}"/>
              </a:ext>
            </a:extLst>
          </p:cNvPr>
          <p:cNvSpPr/>
          <p:nvPr/>
        </p:nvSpPr>
        <p:spPr>
          <a:xfrm>
            <a:off x="2965749" y="1123950"/>
            <a:ext cx="1405890" cy="452157"/>
          </a:xfrm>
          <a:prstGeom prst="rect">
            <a:avLst/>
          </a:prstGeom>
          <a:solidFill>
            <a:srgbClr val="008EE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8ED1712-6A9A-C348-8AB6-6240546F843C}"/>
              </a:ext>
            </a:extLst>
          </p:cNvPr>
          <p:cNvSpPr/>
          <p:nvPr/>
        </p:nvSpPr>
        <p:spPr>
          <a:xfrm>
            <a:off x="4371639" y="1123950"/>
            <a:ext cx="1405890" cy="452157"/>
          </a:xfrm>
          <a:prstGeom prst="rect">
            <a:avLst/>
          </a:prstGeom>
          <a:solidFill>
            <a:srgbClr val="78BC1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ABEEE1C-FD2A-2D4C-A8CC-BA68EB8442C6}"/>
              </a:ext>
            </a:extLst>
          </p:cNvPr>
          <p:cNvSpPr/>
          <p:nvPr/>
        </p:nvSpPr>
        <p:spPr>
          <a:xfrm>
            <a:off x="5777529" y="1123950"/>
            <a:ext cx="1405890" cy="452157"/>
          </a:xfrm>
          <a:prstGeom prst="rect">
            <a:avLst/>
          </a:prstGeom>
          <a:solidFill>
            <a:srgbClr val="FF792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58763BE-132F-EB47-8623-D06F1350E8B7}"/>
              </a:ext>
            </a:extLst>
          </p:cNvPr>
          <p:cNvSpPr/>
          <p:nvPr/>
        </p:nvSpPr>
        <p:spPr>
          <a:xfrm>
            <a:off x="7183419" y="1123950"/>
            <a:ext cx="1405890" cy="452157"/>
          </a:xfrm>
          <a:prstGeom prst="rect">
            <a:avLst/>
          </a:prstGeom>
          <a:solidFill>
            <a:srgbClr val="0000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55F304F-4DF9-9443-98B6-C6076B33ADBF}"/>
              </a:ext>
            </a:extLst>
          </p:cNvPr>
          <p:cNvSpPr/>
          <p:nvPr/>
        </p:nvSpPr>
        <p:spPr>
          <a:xfrm>
            <a:off x="1559859" y="2029946"/>
            <a:ext cx="702945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7CE6B5C-20C6-FE4C-A6BA-014C35D02466}"/>
              </a:ext>
            </a:extLst>
          </p:cNvPr>
          <p:cNvSpPr/>
          <p:nvPr/>
        </p:nvSpPr>
        <p:spPr>
          <a:xfrm>
            <a:off x="1559859" y="2715746"/>
            <a:ext cx="702945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E498645-FA67-324E-A71C-5F55BB026699}"/>
              </a:ext>
            </a:extLst>
          </p:cNvPr>
          <p:cNvSpPr/>
          <p:nvPr/>
        </p:nvSpPr>
        <p:spPr>
          <a:xfrm>
            <a:off x="1559859" y="3401546"/>
            <a:ext cx="702945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D6D3967-CCD0-F24A-AB5E-6203A8C87738}"/>
              </a:ext>
            </a:extLst>
          </p:cNvPr>
          <p:cNvSpPr/>
          <p:nvPr/>
        </p:nvSpPr>
        <p:spPr>
          <a:xfrm>
            <a:off x="1559859" y="4087346"/>
            <a:ext cx="702945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25" dirty="0">
              <a:latin typeface="Gill Sans MT" panose="020B05020201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6FFD86C4-91E0-9741-BDBC-3B4E298184BB}"/>
              </a:ext>
            </a:extLst>
          </p:cNvPr>
          <p:cNvSpPr/>
          <p:nvPr/>
        </p:nvSpPr>
        <p:spPr>
          <a:xfrm>
            <a:off x="1559859" y="1576107"/>
            <a:ext cx="466344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33EA366-52E5-D345-AC07-B78F94EE1599}"/>
              </a:ext>
            </a:extLst>
          </p:cNvPr>
          <p:cNvSpPr/>
          <p:nvPr/>
        </p:nvSpPr>
        <p:spPr>
          <a:xfrm>
            <a:off x="2024488" y="1576106"/>
            <a:ext cx="474917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24293F7-4804-734D-BBCF-31C4B6019DB0}"/>
              </a:ext>
            </a:extLst>
          </p:cNvPr>
          <p:cNvSpPr/>
          <p:nvPr/>
        </p:nvSpPr>
        <p:spPr>
          <a:xfrm>
            <a:off x="2501120" y="1576107"/>
            <a:ext cx="466344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E55D6FE-0B61-E145-8026-F0B81AB04E9C}"/>
              </a:ext>
            </a:extLst>
          </p:cNvPr>
          <p:cNvSpPr/>
          <p:nvPr/>
        </p:nvSpPr>
        <p:spPr>
          <a:xfrm>
            <a:off x="2964035" y="1576107"/>
            <a:ext cx="466344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7CD87FA4-855A-4949-9BE3-7FF95854442E}"/>
              </a:ext>
            </a:extLst>
          </p:cNvPr>
          <p:cNvSpPr/>
          <p:nvPr/>
        </p:nvSpPr>
        <p:spPr>
          <a:xfrm>
            <a:off x="3428664" y="1576106"/>
            <a:ext cx="474917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BFE4551-CB75-414D-8A18-7BF867F8CF29}"/>
              </a:ext>
            </a:extLst>
          </p:cNvPr>
          <p:cNvSpPr/>
          <p:nvPr/>
        </p:nvSpPr>
        <p:spPr>
          <a:xfrm>
            <a:off x="3905295" y="1576107"/>
            <a:ext cx="466344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BD1CA772-7FA1-7C41-AE7B-243F2EF168E0}"/>
              </a:ext>
            </a:extLst>
          </p:cNvPr>
          <p:cNvSpPr/>
          <p:nvPr/>
        </p:nvSpPr>
        <p:spPr>
          <a:xfrm>
            <a:off x="4370782" y="1576107"/>
            <a:ext cx="466344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7996AA9-C01B-4543-85B8-CFAAFD8999EC}"/>
              </a:ext>
            </a:extLst>
          </p:cNvPr>
          <p:cNvSpPr/>
          <p:nvPr/>
        </p:nvSpPr>
        <p:spPr>
          <a:xfrm>
            <a:off x="4835411" y="1576106"/>
            <a:ext cx="474917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24B4DCB-103E-D74C-B4BC-0BA133BC5252}"/>
              </a:ext>
            </a:extLst>
          </p:cNvPr>
          <p:cNvSpPr/>
          <p:nvPr/>
        </p:nvSpPr>
        <p:spPr>
          <a:xfrm>
            <a:off x="5312042" y="1576107"/>
            <a:ext cx="466344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B567C82-BEA0-324D-9499-40593211658F}"/>
              </a:ext>
            </a:extLst>
          </p:cNvPr>
          <p:cNvSpPr/>
          <p:nvPr/>
        </p:nvSpPr>
        <p:spPr>
          <a:xfrm>
            <a:off x="5776160" y="1576107"/>
            <a:ext cx="466344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D115CE0D-6F13-8F45-BAC3-6B63D61D0232}"/>
              </a:ext>
            </a:extLst>
          </p:cNvPr>
          <p:cNvSpPr/>
          <p:nvPr/>
        </p:nvSpPr>
        <p:spPr>
          <a:xfrm>
            <a:off x="6240789" y="1576106"/>
            <a:ext cx="474917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B6E63B6-8F64-5845-9D2E-9B46BA12A125}"/>
              </a:ext>
            </a:extLst>
          </p:cNvPr>
          <p:cNvSpPr/>
          <p:nvPr/>
        </p:nvSpPr>
        <p:spPr>
          <a:xfrm>
            <a:off x="6717420" y="1576107"/>
            <a:ext cx="466344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B9153BF0-8413-8044-87A2-0FF72C58AD80}"/>
              </a:ext>
            </a:extLst>
          </p:cNvPr>
          <p:cNvSpPr/>
          <p:nvPr/>
        </p:nvSpPr>
        <p:spPr>
          <a:xfrm>
            <a:off x="7184276" y="1576107"/>
            <a:ext cx="466344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C20C2EDE-9CAF-E74D-8F53-FA0DCC7A845F}"/>
              </a:ext>
            </a:extLst>
          </p:cNvPr>
          <p:cNvSpPr/>
          <p:nvPr/>
        </p:nvSpPr>
        <p:spPr>
          <a:xfrm>
            <a:off x="7648906" y="1576106"/>
            <a:ext cx="474917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25B5DFDF-BA7F-0D4A-B4A8-055150084ED5}"/>
              </a:ext>
            </a:extLst>
          </p:cNvPr>
          <p:cNvSpPr/>
          <p:nvPr/>
        </p:nvSpPr>
        <p:spPr>
          <a:xfrm>
            <a:off x="8125537" y="1576107"/>
            <a:ext cx="465487" cy="455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58C7E0B-CA8C-954E-9963-BD8EF41CEE0C}"/>
              </a:ext>
            </a:extLst>
          </p:cNvPr>
          <p:cNvSpPr txBox="1"/>
          <p:nvPr/>
        </p:nvSpPr>
        <p:spPr>
          <a:xfrm>
            <a:off x="2067021" y="1210688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Q1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099DFBE-0234-9D49-AC23-9FC07533A9DB}"/>
              </a:ext>
            </a:extLst>
          </p:cNvPr>
          <p:cNvSpPr txBox="1"/>
          <p:nvPr/>
        </p:nvSpPr>
        <p:spPr>
          <a:xfrm>
            <a:off x="3473769" y="1210688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Q2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36F7C43A-535F-C14D-B763-6F635668CF7F}"/>
              </a:ext>
            </a:extLst>
          </p:cNvPr>
          <p:cNvSpPr txBox="1"/>
          <p:nvPr/>
        </p:nvSpPr>
        <p:spPr>
          <a:xfrm>
            <a:off x="4878975" y="1210688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Q3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EF94EFC-94CA-5E48-B8D2-19D760BD1886}"/>
              </a:ext>
            </a:extLst>
          </p:cNvPr>
          <p:cNvSpPr txBox="1"/>
          <p:nvPr/>
        </p:nvSpPr>
        <p:spPr>
          <a:xfrm>
            <a:off x="6285549" y="1210688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Q4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F0C823C8-6958-A149-8DCD-FE5E7D87F80D}"/>
              </a:ext>
            </a:extLst>
          </p:cNvPr>
          <p:cNvSpPr txBox="1"/>
          <p:nvPr/>
        </p:nvSpPr>
        <p:spPr>
          <a:xfrm>
            <a:off x="7691439" y="1210688"/>
            <a:ext cx="3898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Q1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1BF3A5D-B1BA-9644-ACB2-F540CD76F37A}"/>
              </a:ext>
            </a:extLst>
          </p:cNvPr>
          <p:cNvSpPr txBox="1"/>
          <p:nvPr/>
        </p:nvSpPr>
        <p:spPr>
          <a:xfrm>
            <a:off x="642910" y="1428742"/>
            <a:ext cx="75360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Name</a:t>
            </a:r>
            <a:endParaRPr lang="en-US" b="1" dirty="0">
              <a:solidFill>
                <a:schemeClr val="bg1"/>
              </a:solidFill>
              <a:ea typeface="League Spartan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A8D07E7-DF27-3247-9EF7-96E13703205B}"/>
              </a:ext>
            </a:extLst>
          </p:cNvPr>
          <p:cNvSpPr txBox="1"/>
          <p:nvPr/>
        </p:nvSpPr>
        <p:spPr>
          <a:xfrm>
            <a:off x="1571604" y="1687610"/>
            <a:ext cx="3658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3314FE83-EE80-3947-88FB-2AB5FAD08318}"/>
              </a:ext>
            </a:extLst>
          </p:cNvPr>
          <p:cNvSpPr txBox="1"/>
          <p:nvPr/>
        </p:nvSpPr>
        <p:spPr>
          <a:xfrm>
            <a:off x="2024918" y="1687610"/>
            <a:ext cx="4051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482E671-9D4A-1B47-8416-EC4C652EC75C}"/>
              </a:ext>
            </a:extLst>
          </p:cNvPr>
          <p:cNvSpPr txBox="1"/>
          <p:nvPr/>
        </p:nvSpPr>
        <p:spPr>
          <a:xfrm>
            <a:off x="2488980" y="1687610"/>
            <a:ext cx="4315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5379FB04-8DF5-C544-A4AA-77438061F72B}"/>
              </a:ext>
            </a:extLst>
          </p:cNvPr>
          <p:cNvSpPr txBox="1"/>
          <p:nvPr/>
        </p:nvSpPr>
        <p:spPr>
          <a:xfrm>
            <a:off x="2956068" y="1687610"/>
            <a:ext cx="4251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Apr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53E9F3F-F671-7742-A180-6E630F1E611C}"/>
              </a:ext>
            </a:extLst>
          </p:cNvPr>
          <p:cNvSpPr txBox="1"/>
          <p:nvPr/>
        </p:nvSpPr>
        <p:spPr>
          <a:xfrm>
            <a:off x="3419262" y="1687610"/>
            <a:ext cx="43178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May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93A6D24-F74E-BC4E-BBED-F0696510C564}"/>
              </a:ext>
            </a:extLst>
          </p:cNvPr>
          <p:cNvSpPr txBox="1"/>
          <p:nvPr/>
        </p:nvSpPr>
        <p:spPr>
          <a:xfrm>
            <a:off x="3916275" y="1687610"/>
            <a:ext cx="3739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Jun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2A7A590-FE7D-5D4E-A9F9-78837FCBE9C1}"/>
              </a:ext>
            </a:extLst>
          </p:cNvPr>
          <p:cNvSpPr txBox="1"/>
          <p:nvPr/>
        </p:nvSpPr>
        <p:spPr>
          <a:xfrm>
            <a:off x="4397570" y="1687610"/>
            <a:ext cx="330668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Jul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D18D99E-16E1-2246-B1C4-A945E728889D}"/>
              </a:ext>
            </a:extLst>
          </p:cNvPr>
          <p:cNvSpPr txBox="1"/>
          <p:nvPr/>
        </p:nvSpPr>
        <p:spPr>
          <a:xfrm>
            <a:off x="4834737" y="1687610"/>
            <a:ext cx="4299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Aug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1244C2A-F020-2141-AFA0-C41A1FE00DED}"/>
              </a:ext>
            </a:extLst>
          </p:cNvPr>
          <p:cNvSpPr txBox="1"/>
          <p:nvPr/>
        </p:nvSpPr>
        <p:spPr>
          <a:xfrm>
            <a:off x="5308130" y="1687610"/>
            <a:ext cx="40588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Sep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43094F20-72A3-4D48-9EBA-0D9076C973F7}"/>
              </a:ext>
            </a:extLst>
          </p:cNvPr>
          <p:cNvSpPr txBox="1"/>
          <p:nvPr/>
        </p:nvSpPr>
        <p:spPr>
          <a:xfrm>
            <a:off x="5762244" y="1687610"/>
            <a:ext cx="42992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Oct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EBCD70D-6D70-5240-A72D-74505E3E2F66}"/>
              </a:ext>
            </a:extLst>
          </p:cNvPr>
          <p:cNvSpPr txBox="1"/>
          <p:nvPr/>
        </p:nvSpPr>
        <p:spPr>
          <a:xfrm>
            <a:off x="6223318" y="1687610"/>
            <a:ext cx="4557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Nov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0E231FA-3F72-994F-9846-C2309016C20E}"/>
              </a:ext>
            </a:extLst>
          </p:cNvPr>
          <p:cNvSpPr txBox="1"/>
          <p:nvPr/>
        </p:nvSpPr>
        <p:spPr>
          <a:xfrm>
            <a:off x="6696803" y="1687610"/>
            <a:ext cx="44114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Dec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55D929E-8165-C446-99BD-631B93533623}"/>
              </a:ext>
            </a:extLst>
          </p:cNvPr>
          <p:cNvSpPr txBox="1"/>
          <p:nvPr/>
        </p:nvSpPr>
        <p:spPr>
          <a:xfrm>
            <a:off x="7195155" y="1687610"/>
            <a:ext cx="36580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Jan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55B69B5-9382-9E40-8DAC-CFC7DCACC8BB}"/>
              </a:ext>
            </a:extLst>
          </p:cNvPr>
          <p:cNvSpPr txBox="1"/>
          <p:nvPr/>
        </p:nvSpPr>
        <p:spPr>
          <a:xfrm>
            <a:off x="7656208" y="1687610"/>
            <a:ext cx="405176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Feb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BF39B10E-3284-A141-8E67-D071516FBD6C}"/>
              </a:ext>
            </a:extLst>
          </p:cNvPr>
          <p:cNvSpPr txBox="1"/>
          <p:nvPr/>
        </p:nvSpPr>
        <p:spPr>
          <a:xfrm>
            <a:off x="8111254" y="1687610"/>
            <a:ext cx="4315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" pitchFamily="2" charset="77"/>
              </a:rPr>
              <a:t>Mar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C103EE84-3E6F-5D43-B96A-321158BC563C}"/>
              </a:ext>
            </a:extLst>
          </p:cNvPr>
          <p:cNvSpPr txBox="1"/>
          <p:nvPr/>
        </p:nvSpPr>
        <p:spPr>
          <a:xfrm>
            <a:off x="694360" y="2235639"/>
            <a:ext cx="8334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Stream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73E5A5D2-CB1B-8F4C-A352-B7191C551514}"/>
              </a:ext>
            </a:extLst>
          </p:cNvPr>
          <p:cNvSpPr txBox="1"/>
          <p:nvPr/>
        </p:nvSpPr>
        <p:spPr>
          <a:xfrm>
            <a:off x="694360" y="2921439"/>
            <a:ext cx="8334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Stream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D31CC3C6-7D92-E840-ACD7-B7967F16C7E5}"/>
              </a:ext>
            </a:extLst>
          </p:cNvPr>
          <p:cNvSpPr txBox="1"/>
          <p:nvPr/>
        </p:nvSpPr>
        <p:spPr>
          <a:xfrm>
            <a:off x="694360" y="3605946"/>
            <a:ext cx="8334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Stream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33E9DB71-DEAC-7041-96DF-1102112BC043}"/>
              </a:ext>
            </a:extLst>
          </p:cNvPr>
          <p:cNvSpPr txBox="1"/>
          <p:nvPr/>
        </p:nvSpPr>
        <p:spPr>
          <a:xfrm>
            <a:off x="694360" y="4290453"/>
            <a:ext cx="833498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League Spartan" charset="0"/>
                <a:cs typeface="Poppins" pitchFamily="2" charset="77"/>
              </a:rPr>
              <a:t>Stream 4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xmlns="" id="{346B6478-FFFB-8346-971B-7F55ED8675EA}"/>
              </a:ext>
            </a:extLst>
          </p:cNvPr>
          <p:cNvSpPr/>
          <p:nvPr/>
        </p:nvSpPr>
        <p:spPr>
          <a:xfrm>
            <a:off x="2332272" y="2103438"/>
            <a:ext cx="2336006" cy="2520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xmlns="" id="{B248DA88-4A69-534F-9193-43E039EFBA4B}"/>
              </a:ext>
            </a:extLst>
          </p:cNvPr>
          <p:cNvSpPr/>
          <p:nvPr/>
        </p:nvSpPr>
        <p:spPr>
          <a:xfrm>
            <a:off x="6073656" y="2405343"/>
            <a:ext cx="1408117" cy="2520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07820FF-05D6-B84B-92DD-13F8E1BA3A8A}"/>
              </a:ext>
            </a:extLst>
          </p:cNvPr>
          <p:cNvSpPr txBox="1"/>
          <p:nvPr/>
        </p:nvSpPr>
        <p:spPr>
          <a:xfrm>
            <a:off x="2357422" y="2104843"/>
            <a:ext cx="1616862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Product 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BEF641BD-2547-F742-B5B7-83C8D7FE2DFF}"/>
              </a:ext>
            </a:extLst>
          </p:cNvPr>
          <p:cNvSpPr txBox="1"/>
          <p:nvPr/>
        </p:nvSpPr>
        <p:spPr>
          <a:xfrm>
            <a:off x="6072198" y="2408380"/>
            <a:ext cx="1214446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Product 2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xmlns="" id="{F391C55A-A1B5-7240-9A90-A7DE64D8E399}"/>
              </a:ext>
            </a:extLst>
          </p:cNvPr>
          <p:cNvSpPr/>
          <p:nvPr/>
        </p:nvSpPr>
        <p:spPr>
          <a:xfrm>
            <a:off x="1857356" y="2789238"/>
            <a:ext cx="4691217" cy="2520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48951F83-8828-6540-AF8E-42B75FE34752}"/>
              </a:ext>
            </a:extLst>
          </p:cNvPr>
          <p:cNvSpPr txBox="1"/>
          <p:nvPr/>
        </p:nvSpPr>
        <p:spPr>
          <a:xfrm>
            <a:off x="1857356" y="2790643"/>
            <a:ext cx="2819616" cy="252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Product 3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xmlns="" id="{70AA5287-BE87-114A-9B98-2A64883DD16F}"/>
              </a:ext>
            </a:extLst>
          </p:cNvPr>
          <p:cNvSpPr/>
          <p:nvPr/>
        </p:nvSpPr>
        <p:spPr>
          <a:xfrm>
            <a:off x="3966150" y="3475038"/>
            <a:ext cx="1404257" cy="2520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xmlns="" id="{3AF34901-1F28-144F-B28B-3C905850528B}"/>
              </a:ext>
            </a:extLst>
          </p:cNvPr>
          <p:cNvSpPr/>
          <p:nvPr/>
        </p:nvSpPr>
        <p:spPr>
          <a:xfrm>
            <a:off x="6073656" y="3776942"/>
            <a:ext cx="1883033" cy="2520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531873C-C099-274F-94F3-425328FA5F6C}"/>
              </a:ext>
            </a:extLst>
          </p:cNvPr>
          <p:cNvSpPr txBox="1"/>
          <p:nvPr/>
        </p:nvSpPr>
        <p:spPr>
          <a:xfrm>
            <a:off x="3966150" y="3476443"/>
            <a:ext cx="799578" cy="252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Product 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ED2D0C9-B9B4-7C41-A3E5-07A0F93FC9F7}"/>
              </a:ext>
            </a:extLst>
          </p:cNvPr>
          <p:cNvSpPr txBox="1"/>
          <p:nvPr/>
        </p:nvSpPr>
        <p:spPr>
          <a:xfrm>
            <a:off x="6073656" y="3779979"/>
            <a:ext cx="799578" cy="252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Product 6</a:t>
            </a: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xmlns="" id="{3C103A69-FB37-4849-8368-788BE2D2EEE2}"/>
              </a:ext>
            </a:extLst>
          </p:cNvPr>
          <p:cNvSpPr/>
          <p:nvPr/>
        </p:nvSpPr>
        <p:spPr>
          <a:xfrm>
            <a:off x="2577258" y="4160838"/>
            <a:ext cx="2326341" cy="2520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xmlns="" id="{63599FCC-7A22-9B49-BD5F-78A7B5A3B2EC}"/>
              </a:ext>
            </a:extLst>
          </p:cNvPr>
          <p:cNvSpPr/>
          <p:nvPr/>
        </p:nvSpPr>
        <p:spPr>
          <a:xfrm>
            <a:off x="7283580" y="4462742"/>
            <a:ext cx="959742" cy="2520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FF7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4AA98C2F-FFE6-CA47-9AE7-44B8169FE9AA}"/>
              </a:ext>
            </a:extLst>
          </p:cNvPr>
          <p:cNvSpPr txBox="1"/>
          <p:nvPr/>
        </p:nvSpPr>
        <p:spPr>
          <a:xfrm>
            <a:off x="2577258" y="4162243"/>
            <a:ext cx="799578" cy="25200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Product 7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F5A46FBF-0708-F644-84B6-8A4C1BD91ADA}"/>
              </a:ext>
            </a:extLst>
          </p:cNvPr>
          <p:cNvSpPr txBox="1"/>
          <p:nvPr/>
        </p:nvSpPr>
        <p:spPr>
          <a:xfrm>
            <a:off x="7283580" y="4465779"/>
            <a:ext cx="799578" cy="252000"/>
          </a:xfrm>
          <a:prstGeom prst="rect">
            <a:avLst/>
          </a:prstGeom>
          <a:solidFill>
            <a:srgbClr val="FF792F"/>
          </a:solidFill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Product 8</a:t>
            </a:r>
          </a:p>
        </p:txBody>
      </p:sp>
      <p:sp>
        <p:nvSpPr>
          <p:cNvPr id="72" name="標題 1"/>
          <p:cNvSpPr txBox="1">
            <a:spLocks/>
          </p:cNvSpPr>
          <p:nvPr/>
        </p:nvSpPr>
        <p:spPr>
          <a:xfrm>
            <a:off x="527865" y="231490"/>
            <a:ext cx="7374505" cy="11701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endParaRPr lang="en-US" altLang="zh-TW" dirty="0" smtClean="0"/>
          </a:p>
        </p:txBody>
      </p:sp>
      <p:sp>
        <p:nvSpPr>
          <p:cNvPr id="78" name="Right Arrow 94">
            <a:extLst>
              <a:ext uri="{FF2B5EF4-FFF2-40B4-BE49-F238E27FC236}">
                <a16:creationId xmlns:a16="http://schemas.microsoft.com/office/drawing/2014/main" xmlns="" id="{3AF34901-1F28-144F-B28B-3C905850528B}"/>
              </a:ext>
            </a:extLst>
          </p:cNvPr>
          <p:cNvSpPr/>
          <p:nvPr/>
        </p:nvSpPr>
        <p:spPr>
          <a:xfrm>
            <a:off x="5683250" y="3105150"/>
            <a:ext cx="1883033" cy="25200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8E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79" name="TextBox 96">
            <a:extLst>
              <a:ext uri="{FF2B5EF4-FFF2-40B4-BE49-F238E27FC236}">
                <a16:creationId xmlns:a16="http://schemas.microsoft.com/office/drawing/2014/main" xmlns="" id="{2ED2D0C9-B9B4-7C41-A3E5-07A0F93FC9F7}"/>
              </a:ext>
            </a:extLst>
          </p:cNvPr>
          <p:cNvSpPr txBox="1"/>
          <p:nvPr/>
        </p:nvSpPr>
        <p:spPr>
          <a:xfrm>
            <a:off x="5683250" y="3108187"/>
            <a:ext cx="7995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Product </a:t>
            </a:r>
            <a:r>
              <a:rPr lang="en-US" sz="1200" dirty="0" smtClean="0">
                <a:solidFill>
                  <a:schemeClr val="bg1"/>
                </a:solidFill>
                <a:ea typeface="Lato" panose="020F0502020204030203" pitchFamily="34" charset="0"/>
                <a:cs typeface="Lato" panose="020F0502020204030203" pitchFamily="34" charset="0"/>
              </a:rPr>
              <a:t>4</a:t>
            </a:r>
            <a:endParaRPr lang="en-US" sz="1200" dirty="0">
              <a:solidFill>
                <a:schemeClr val="bg1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41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125979</TotalTime>
  <Words>3169</Words>
  <Application>Microsoft Office PowerPoint</Application>
  <PresentationFormat>如螢幕大小 (16:9)</PresentationFormat>
  <Paragraphs>668</Paragraphs>
  <Slides>43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63" baseType="lpstr">
      <vt:lpstr>Gill Sans</vt:lpstr>
      <vt:lpstr>Helvetica Light</vt:lpstr>
      <vt:lpstr>Lato</vt:lpstr>
      <vt:lpstr>Lato Light</vt:lpstr>
      <vt:lpstr>League Spartan</vt:lpstr>
      <vt:lpstr>Mukta ExtraLight</vt:lpstr>
      <vt:lpstr>Noto Sans CJK SC Medium</vt:lpstr>
      <vt:lpstr>Open Sans Light</vt:lpstr>
      <vt:lpstr>Open Sans Semibold</vt:lpstr>
      <vt:lpstr>Poppins</vt:lpstr>
      <vt:lpstr>Poppins Medium</vt:lpstr>
      <vt:lpstr>Work Sans Light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Office 佈景主題</vt:lpstr>
      <vt:lpstr>Presentation Title 標題 Gill Sans MT or 微軟正黑</vt:lpstr>
      <vt:lpstr>Agenda Slide</vt:lpstr>
      <vt:lpstr>Agenda Slide</vt:lpstr>
      <vt:lpstr>Agenda Slide</vt:lpstr>
      <vt:lpstr>Single Column Layout</vt:lpstr>
      <vt:lpstr>Two Column Layout</vt:lpstr>
      <vt:lpstr>Three Column Layout</vt:lpstr>
      <vt:lpstr>Schedule / Plan / Gantt </vt:lpstr>
      <vt:lpstr>Schedule / Plan / Gantt</vt:lpstr>
      <vt:lpstr>Schedule / Plan / Gantt</vt:lpstr>
      <vt:lpstr>Overview Layout</vt:lpstr>
      <vt:lpstr>Overview Layout </vt:lpstr>
      <vt:lpstr>Overview Layout</vt:lpstr>
      <vt:lpstr>Overview Layout</vt:lpstr>
      <vt:lpstr>Overview Layout</vt:lpstr>
      <vt:lpstr>Overview Layout</vt:lpstr>
      <vt:lpstr>Two Option Overview Layout</vt:lpstr>
      <vt:lpstr>Process Diagram</vt:lpstr>
      <vt:lpstr>Process Diagram</vt:lpstr>
      <vt:lpstr>Timeline / Milestone</vt:lpstr>
      <vt:lpstr>Timeline / Milestone</vt:lpstr>
      <vt:lpstr>Timeline / Milestone</vt:lpstr>
      <vt:lpstr>Timeline / Milestone </vt:lpstr>
      <vt:lpstr>Picture Layout</vt:lpstr>
      <vt:lpstr>Picture Layout</vt:lpstr>
      <vt:lpstr>Picture Layout</vt:lpstr>
      <vt:lpstr>Organizational Chart</vt:lpstr>
      <vt:lpstr>Organizational Chart</vt:lpstr>
      <vt:lpstr>Circle Diagram</vt:lpstr>
      <vt:lpstr>Circle Diagram</vt:lpstr>
      <vt:lpstr>Circle Diagram</vt:lpstr>
      <vt:lpstr>Circle Diagram</vt:lpstr>
      <vt:lpstr>Circle Diagram</vt:lpstr>
      <vt:lpstr>Circle Diagram</vt:lpstr>
      <vt:lpstr>Table Layout</vt:lpstr>
      <vt:lpstr>Column Chart</vt:lpstr>
      <vt:lpstr>PowerPoint 簡報</vt:lpstr>
      <vt:lpstr>適用色盤 / ICONS /  AUO Logo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2102068 楊智皓</cp:lastModifiedBy>
  <cp:revision>4038</cp:revision>
  <dcterms:created xsi:type="dcterms:W3CDTF">2011-02-08T02:08:58Z</dcterms:created>
  <dcterms:modified xsi:type="dcterms:W3CDTF">2021-07-07T00:32:42Z</dcterms:modified>
</cp:coreProperties>
</file>