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A9A7AE-15CB-4BC1-9958-28B36426E344}">
  <a:tblStyle styleId="{6CA9A7AE-15CB-4BC1-9958-28B36426E3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C5B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ink">
  <p:cSld name="BLANK_1">
    <p:bg>
      <p:bgPr>
        <a:solidFill>
          <a:srgbClr val="FD8E8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eal">
  <p:cSld name="BLANK_1_1">
    <p:bg>
      <p:bgPr>
        <a:solidFill>
          <a:srgbClr val="6CF3C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_1_1">
    <p:bg>
      <p:bgPr>
        <a:solidFill>
          <a:srgbClr val="00C5B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teal">
  <p:cSld name="TITLE_1">
    <p:bg>
      <p:bgPr>
        <a:solidFill>
          <a:srgbClr val="6CF3CE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pink">
  <p:cSld name="TITLE_1_2">
    <p:bg>
      <p:bgPr>
        <a:solidFill>
          <a:srgbClr val="FD8E8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05768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700" cy="955800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60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Shape 33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Shape 41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1" sz="14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Source+Sans+Pro:400,700,400italic,700italic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126775" y="2302225"/>
            <a:ext cx="3153300" cy="32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00" y="2302225"/>
            <a:ext cx="3266200" cy="3266200"/>
          </a:xfrm>
          <a:prstGeom prst="rect">
            <a:avLst/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549601" y="517200"/>
            <a:ext cx="3069000" cy="2457300"/>
          </a:xfrm>
          <a:prstGeom prst="wedgeRectCallout">
            <a:avLst>
              <a:gd fmla="val 33489" name="adj1"/>
              <a:gd fmla="val 69190" name="adj2"/>
            </a:avLst>
          </a:prstGeom>
          <a:solidFill>
            <a:srgbClr val="2F3848">
              <a:alpha val="71540"/>
            </a:srgbClr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D8E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Want big impact?</a:t>
            </a:r>
            <a:endParaRPr b="1" sz="2400">
              <a:solidFill>
                <a:srgbClr val="FD8E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2F3848"/>
          </a:solidFill>
          <a:ln cap="flat" cmpd="sng" w="114300">
            <a:solidFill>
              <a:srgbClr val="2F3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b="1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F057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b="1" sz="24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00C5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b="1" sz="24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{6CA9A7AE-15CB-4BC1-9958-28B36426E344}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94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384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3848"/>
                    </a:solidFill>
                  </a:tcPr>
                </a:tc>
              </a:tr>
              <a:tr h="94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</a:tr>
              <a:tr h="94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F3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F3CE"/>
                    </a:solidFill>
                  </a:tcPr>
                </a:tc>
              </a:tr>
              <a:tr h="94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24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5B9"/>
                    </a:solidFill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50-01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0" y="1210800"/>
            <a:ext cx="8779200" cy="44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649825" y="2394225"/>
            <a:ext cx="7821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CF3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b="1" sz="1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Shape 167"/>
          <p:cNvSpPr txBox="1"/>
          <p:nvPr>
            <p:ph idx="4294967295" type="title"/>
          </p:nvPr>
        </p:nvSpPr>
        <p:spPr>
          <a:xfrm>
            <a:off x="596100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 rot="10800000">
            <a:off x="3891075" y="2221100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4197500" y="3247875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7714050" y="4520075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869375" y="2726925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2611875" y="4211975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1126775" y="2488625"/>
            <a:ext cx="0" cy="308100"/>
          </a:xfrm>
          <a:prstGeom prst="straightConnector1">
            <a:avLst/>
          </a:prstGeom>
          <a:noFill/>
          <a:ln cap="rnd" cmpd="sng" w="28575">
            <a:solidFill>
              <a:srgbClr val="00C5B9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ctrTitle"/>
          </p:nvPr>
        </p:nvSpPr>
        <p:spPr>
          <a:xfrm>
            <a:off x="1206150" y="2111125"/>
            <a:ext cx="6731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>
            <p:ph idx="4294967295" type="subTitle"/>
          </p:nvPr>
        </p:nvSpPr>
        <p:spPr>
          <a:xfrm>
            <a:off x="1206150" y="3786746"/>
            <a:ext cx="6731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Whoa! That’s a big number, aren’t you proud?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685800" y="7116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05768"/>
                </a:solidFill>
              </a:rPr>
              <a:t>89,526,124$</a:t>
            </a:r>
            <a:endParaRPr sz="7200">
              <a:solidFill>
                <a:srgbClr val="F05768"/>
              </a:solidFill>
            </a:endParaRP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685800" y="17293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That’s a lot of money</a:t>
            </a:r>
            <a:endParaRPr b="1" sz="2400"/>
          </a:p>
        </p:txBody>
      </p:sp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85800" y="42168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05768"/>
                </a:solidFill>
              </a:rPr>
              <a:t>100%</a:t>
            </a:r>
            <a:endParaRPr sz="7200">
              <a:solidFill>
                <a:srgbClr val="F05768"/>
              </a:solidFill>
            </a:endParaRPr>
          </a:p>
        </p:txBody>
      </p:sp>
      <p:sp>
        <p:nvSpPr>
          <p:cNvPr id="187" name="Shape 187"/>
          <p:cNvSpPr txBox="1"/>
          <p:nvPr>
            <p:ph idx="4294967295" type="subTitle"/>
          </p:nvPr>
        </p:nvSpPr>
        <p:spPr>
          <a:xfrm>
            <a:off x="685800" y="52345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Total success!</a:t>
            </a:r>
            <a:endParaRPr b="1" sz="2400"/>
          </a:p>
        </p:txBody>
      </p:sp>
      <p:sp>
        <p:nvSpPr>
          <p:cNvPr id="188" name="Shape 188"/>
          <p:cNvSpPr txBox="1"/>
          <p:nvPr>
            <p:ph idx="4294967295" type="ctrTitle"/>
          </p:nvPr>
        </p:nvSpPr>
        <p:spPr>
          <a:xfrm>
            <a:off x="685800" y="24642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05768"/>
                </a:solidFill>
              </a:rPr>
              <a:t>185,244</a:t>
            </a:r>
            <a:r>
              <a:rPr lang="en" sz="4800">
                <a:solidFill>
                  <a:srgbClr val="F05768"/>
                </a:solidFill>
              </a:rPr>
              <a:t> users</a:t>
            </a:r>
            <a:endParaRPr sz="4800">
              <a:solidFill>
                <a:srgbClr val="F05768"/>
              </a:solidFill>
            </a:endParaRPr>
          </a:p>
        </p:txBody>
      </p:sp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685800" y="34819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And a lot of users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602650" y="2545650"/>
            <a:ext cx="2808000" cy="17667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6CF3C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114000" y="2545650"/>
            <a:ext cx="2862000" cy="1766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679350" y="2545650"/>
            <a:ext cx="2862000" cy="17667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2F384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4294967295"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457200" y="22860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Yellow</a:t>
            </a:r>
            <a:endParaRPr b="1" sz="2400">
              <a:solidFill>
                <a:srgbClr val="F0576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 txBox="1"/>
          <p:nvPr>
            <p:ph idx="4294967295" type="body"/>
          </p:nvPr>
        </p:nvSpPr>
        <p:spPr>
          <a:xfrm>
            <a:off x="3223964" y="22860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Blue</a:t>
            </a:r>
            <a:endParaRPr b="1" sz="2400">
              <a:solidFill>
                <a:srgbClr val="F0576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5990727" y="22860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Red</a:t>
            </a:r>
            <a:endParaRPr b="1" sz="2400">
              <a:solidFill>
                <a:srgbClr val="F0576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457200" y="44958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3223964" y="44958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5990727" y="44958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354488" y="1930082"/>
            <a:ext cx="383719" cy="383695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Shape 210"/>
          <p:cNvGrpSpPr/>
          <p:nvPr/>
        </p:nvGrpSpPr>
        <p:grpSpPr>
          <a:xfrm>
            <a:off x="595379" y="2024537"/>
            <a:ext cx="430371" cy="289246"/>
            <a:chOff x="1241275" y="3718400"/>
            <a:chExt cx="450650" cy="302875"/>
          </a:xfrm>
        </p:grpSpPr>
        <p:sp>
          <p:nvSpPr>
            <p:cNvPr id="211" name="Shape 211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3360914" y="4123338"/>
            <a:ext cx="370874" cy="387205"/>
            <a:chOff x="3294650" y="3652450"/>
            <a:chExt cx="388350" cy="405450"/>
          </a:xfrm>
        </p:grpSpPr>
        <p:sp>
          <p:nvSpPr>
            <p:cNvPr id="216" name="Shape 216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143127" y="4121583"/>
            <a:ext cx="390690" cy="390714"/>
            <a:chOff x="6654650" y="3665275"/>
            <a:chExt cx="409100" cy="409125"/>
          </a:xfrm>
        </p:grpSpPr>
        <p:sp>
          <p:nvSpPr>
            <p:cNvPr id="220" name="Shape 22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588272" y="4105252"/>
            <a:ext cx="423351" cy="423375"/>
            <a:chOff x="570875" y="4322250"/>
            <a:chExt cx="443300" cy="443325"/>
          </a:xfrm>
        </p:grpSpPr>
        <p:sp>
          <p:nvSpPr>
            <p:cNvPr id="223" name="Shape 22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6102638" y="1877611"/>
            <a:ext cx="409361" cy="436172"/>
            <a:chOff x="5970800" y="1619250"/>
            <a:chExt cx="428650" cy="456725"/>
          </a:xfrm>
        </p:grpSpPr>
        <p:sp>
          <p:nvSpPr>
            <p:cNvPr id="228" name="Shape 228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</a:rPr>
              <a:t>You can copy&amp;paste graphs from </a:t>
            </a:r>
            <a:r>
              <a:rPr lang="en" u="sng">
                <a:solidFill>
                  <a:srgbClr val="2F3848"/>
                </a:solidFill>
                <a:hlinkClick r:id="rId3"/>
              </a:rPr>
              <a:t>Google Sheets</a:t>
            </a:r>
            <a:endParaRPr>
              <a:solidFill>
                <a:srgbClr val="2F3848"/>
              </a:solidFill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57200" y="1921975"/>
            <a:ext cx="37767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744975" y="1921975"/>
            <a:ext cx="39417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57200" y="5277525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381950" y="653113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5B9"/>
                </a:solidFill>
              </a:rPr>
              <a:t>Android project</a:t>
            </a:r>
            <a:endParaRPr b="1">
              <a:solidFill>
                <a:srgbClr val="00C5B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45" name="Shape 245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5523468" y="815563"/>
            <a:ext cx="2483749" cy="5226870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5B9"/>
                </a:solidFill>
              </a:rPr>
              <a:t>iPhone project</a:t>
            </a:r>
            <a:endParaRPr b="1">
              <a:solidFill>
                <a:srgbClr val="00C5B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52" name="Shape 25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4788350" y="714030"/>
            <a:ext cx="3839439" cy="5429937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5B9"/>
                </a:solidFill>
              </a:rPr>
              <a:t>Tablet project</a:t>
            </a:r>
            <a:endParaRPr b="1">
              <a:solidFill>
                <a:srgbClr val="00C5B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59" name="Shape 259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2001838" y="684038"/>
            <a:ext cx="5140316" cy="400179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4294967295" type="body"/>
          </p:nvPr>
        </p:nvSpPr>
        <p:spPr>
          <a:xfrm>
            <a:off x="457200" y="4565925"/>
            <a:ext cx="8182800" cy="18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5B9"/>
                </a:solidFill>
              </a:rPr>
              <a:t>Desktop project</a:t>
            </a:r>
            <a:endParaRPr b="1">
              <a:solidFill>
                <a:srgbClr val="00C5B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66" name="Shape 266"/>
          <p:cNvSpPr/>
          <p:nvPr/>
        </p:nvSpPr>
        <p:spPr>
          <a:xfrm>
            <a:off x="2213050" y="896563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ctrTitle"/>
          </p:nvPr>
        </p:nvSpPr>
        <p:spPr>
          <a:xfrm>
            <a:off x="3260375" y="891925"/>
            <a:ext cx="47829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CF3CE"/>
                </a:solidFill>
              </a:rPr>
              <a:t>Thanks!</a:t>
            </a:r>
            <a:endParaRPr sz="6000">
              <a:solidFill>
                <a:srgbClr val="6CF3CE"/>
              </a:solidFill>
            </a:endParaRPr>
          </a:p>
        </p:txBody>
      </p:sp>
      <p:sp>
        <p:nvSpPr>
          <p:cNvPr id="272" name="Shape 272"/>
          <p:cNvSpPr txBox="1"/>
          <p:nvPr>
            <p:ph idx="4294967295" type="subTitle"/>
          </p:nvPr>
        </p:nvSpPr>
        <p:spPr>
          <a:xfrm>
            <a:off x="3260375" y="1802300"/>
            <a:ext cx="4782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/>
          <p:nvPr>
            <p:ph idx="4294967295" type="body"/>
          </p:nvPr>
        </p:nvSpPr>
        <p:spPr>
          <a:xfrm>
            <a:off x="3260375" y="3058900"/>
            <a:ext cx="47829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user@mail.me</a:t>
            </a:r>
            <a:endParaRPr sz="2400"/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10249"/>
          <a:stretch/>
        </p:blipFill>
        <p:spPr>
          <a:xfrm>
            <a:off x="1042525" y="1074950"/>
            <a:ext cx="1718400" cy="17184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6CF3CE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3848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F3848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2400"/>
              <a:buChar char="■"/>
            </a:pPr>
            <a:r>
              <a:rPr lang="en" sz="2400">
                <a:solidFill>
                  <a:srgbClr val="2F3848"/>
                </a:solidFill>
              </a:rPr>
              <a:t>Presentation template by </a:t>
            </a:r>
            <a:r>
              <a:rPr lang="en" sz="2400" u="sng">
                <a:solidFill>
                  <a:srgbClr val="2F3848"/>
                </a:solidFill>
                <a:hlinkClick r:id="rId3"/>
              </a:rPr>
              <a:t>SlidesCarnival</a:t>
            </a:r>
            <a:endParaRPr sz="2400">
              <a:solidFill>
                <a:srgbClr val="2F3848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Char char="■"/>
            </a:pPr>
            <a:r>
              <a:rPr lang="en" sz="2400">
                <a:solidFill>
                  <a:srgbClr val="2F3848"/>
                </a:solidFill>
              </a:rPr>
              <a:t>Photographs by </a:t>
            </a:r>
            <a:r>
              <a:rPr lang="en" sz="2400" u="sng">
                <a:solidFill>
                  <a:srgbClr val="2F3848"/>
                </a:solidFill>
                <a:hlinkClick r:id="rId4"/>
              </a:rPr>
              <a:t>Unsplash</a:t>
            </a:r>
            <a:endParaRPr sz="2400">
              <a:solidFill>
                <a:srgbClr val="2F384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600200"/>
            <a:ext cx="82296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Titles &amp; 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C5B9"/>
                </a:solidFill>
                <a:hlinkClick r:id="rId3"/>
              </a:rPr>
              <a:t>https://www.google.com/fonts#UsePlace:use/Collection:Source+Sans+Pro:400,700,400italic,700italic</a:t>
            </a:r>
            <a:endParaRPr sz="1400">
              <a:solidFill>
                <a:srgbClr val="00C5B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Click on the “arrow button” that appears on the top right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Dark gray </a:t>
            </a:r>
            <a:r>
              <a:rPr b="1" lang="en" sz="1800">
                <a:solidFill>
                  <a:srgbClr val="2F3848"/>
                </a:solidFill>
              </a:rPr>
              <a:t>#2f3848</a:t>
            </a:r>
            <a:endParaRPr b="1" sz="1800">
              <a:solidFill>
                <a:srgbClr val="2F3848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Turquoise </a:t>
            </a:r>
            <a:r>
              <a:rPr b="1" lang="en" sz="1800">
                <a:solidFill>
                  <a:srgbClr val="00C5B9"/>
                </a:solidFill>
              </a:rPr>
              <a:t>#00c5b9</a:t>
            </a:r>
            <a:endParaRPr b="1" sz="1800">
              <a:solidFill>
                <a:srgbClr val="00C5B9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Salmon </a:t>
            </a:r>
            <a:r>
              <a:rPr b="1" lang="en" sz="1800">
                <a:solidFill>
                  <a:srgbClr val="F05768"/>
                </a:solidFill>
              </a:rPr>
              <a:t>#f05768</a:t>
            </a:r>
            <a:endParaRPr b="1" sz="1800">
              <a:solidFill>
                <a:srgbClr val="F05768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16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25" y="32124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/>
        </p:nvGrpSpPr>
        <p:grpSpPr>
          <a:xfrm>
            <a:off x="511368" y="1254338"/>
            <a:ext cx="347107" cy="438984"/>
            <a:chOff x="584925" y="238125"/>
            <a:chExt cx="415200" cy="525100"/>
          </a:xfrm>
        </p:grpSpPr>
        <p:sp>
          <p:nvSpPr>
            <p:cNvPr id="294" name="Shape 294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1062627" y="1318125"/>
            <a:ext cx="371623" cy="309362"/>
            <a:chOff x="1244325" y="314425"/>
            <a:chExt cx="444525" cy="370050"/>
          </a:xfrm>
        </p:grpSpPr>
        <p:sp>
          <p:nvSpPr>
            <p:cNvPr id="301" name="Shape 301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1634325" y="1316599"/>
            <a:ext cx="355300" cy="312413"/>
            <a:chOff x="1928175" y="312600"/>
            <a:chExt cx="425000" cy="373700"/>
          </a:xfrm>
        </p:grpSpPr>
        <p:sp>
          <p:nvSpPr>
            <p:cNvPr id="304" name="Shape 304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Shape 306"/>
          <p:cNvSpPr/>
          <p:nvPr/>
        </p:nvSpPr>
        <p:spPr>
          <a:xfrm>
            <a:off x="2230102" y="1305385"/>
            <a:ext cx="290970" cy="334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813548" y="1306410"/>
            <a:ext cx="251176" cy="33281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Shape 308"/>
          <p:cNvGrpSpPr/>
          <p:nvPr/>
        </p:nvGrpSpPr>
        <p:grpSpPr>
          <a:xfrm>
            <a:off x="3298363" y="1300276"/>
            <a:ext cx="408386" cy="345080"/>
            <a:chOff x="3918650" y="293075"/>
            <a:chExt cx="488500" cy="412775"/>
          </a:xfrm>
        </p:grpSpPr>
        <p:sp>
          <p:nvSpPr>
            <p:cNvPr id="309" name="Shape 309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3898130" y="1274235"/>
            <a:ext cx="335905" cy="397142"/>
            <a:chOff x="4636075" y="261925"/>
            <a:chExt cx="401800" cy="475050"/>
          </a:xfrm>
        </p:grpSpPr>
        <p:sp>
          <p:nvSpPr>
            <p:cNvPr id="313" name="Shape 313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Shape 317"/>
          <p:cNvSpPr/>
          <p:nvPr/>
        </p:nvSpPr>
        <p:spPr>
          <a:xfrm>
            <a:off x="4437331" y="1304863"/>
            <a:ext cx="384894" cy="33590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5024682" y="1307424"/>
            <a:ext cx="336908" cy="330262"/>
            <a:chOff x="5983625" y="301625"/>
            <a:chExt cx="403000" cy="395050"/>
          </a:xfrm>
        </p:grpSpPr>
        <p:sp>
          <p:nvSpPr>
            <p:cNvPr id="319" name="Shape 319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5590758" y="1304853"/>
            <a:ext cx="331808" cy="331307"/>
            <a:chOff x="6660750" y="298550"/>
            <a:chExt cx="396900" cy="396300"/>
          </a:xfrm>
        </p:grpSpPr>
        <p:sp>
          <p:nvSpPr>
            <p:cNvPr id="340" name="Shape 340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511368" y="1826538"/>
            <a:ext cx="347107" cy="420111"/>
            <a:chOff x="584925" y="922575"/>
            <a:chExt cx="415200" cy="502525"/>
          </a:xfrm>
        </p:grpSpPr>
        <p:sp>
          <p:nvSpPr>
            <p:cNvPr id="343" name="Shape 343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1064675" y="1816841"/>
            <a:ext cx="367547" cy="437980"/>
            <a:chOff x="1246775" y="910975"/>
            <a:chExt cx="439650" cy="523900"/>
          </a:xfrm>
        </p:grpSpPr>
        <p:sp>
          <p:nvSpPr>
            <p:cNvPr id="347" name="Shape 347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632800" y="1887274"/>
            <a:ext cx="358351" cy="298118"/>
            <a:chOff x="1926350" y="995225"/>
            <a:chExt cx="428650" cy="356600"/>
          </a:xfrm>
        </p:grpSpPr>
        <p:sp>
          <p:nvSpPr>
            <p:cNvPr id="351" name="Shape 351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2200485" y="1862288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764556" y="1879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333204" y="1882206"/>
            <a:ext cx="338956" cy="30831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3907976" y="188525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4455031" y="1864827"/>
            <a:ext cx="349155" cy="349657"/>
            <a:chOff x="5302225" y="968375"/>
            <a:chExt cx="417650" cy="418250"/>
          </a:xfrm>
        </p:grpSpPr>
        <p:sp>
          <p:nvSpPr>
            <p:cNvPr id="360" name="Shape 360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976695" y="1825514"/>
            <a:ext cx="432881" cy="421637"/>
            <a:chOff x="5926225" y="921350"/>
            <a:chExt cx="517800" cy="504350"/>
          </a:xfrm>
        </p:grpSpPr>
        <p:sp>
          <p:nvSpPr>
            <p:cNvPr id="363" name="Shape 36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554518" y="1833686"/>
            <a:ext cx="404290" cy="405314"/>
            <a:chOff x="6617400" y="931125"/>
            <a:chExt cx="483600" cy="484825"/>
          </a:xfrm>
        </p:grpSpPr>
        <p:sp>
          <p:nvSpPr>
            <p:cNvPr id="366" name="Shape 366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489925" y="2463048"/>
            <a:ext cx="389994" cy="273623"/>
            <a:chOff x="559275" y="1683950"/>
            <a:chExt cx="466500" cy="327300"/>
          </a:xfrm>
        </p:grpSpPr>
        <p:sp>
          <p:nvSpPr>
            <p:cNvPr id="369" name="Shape 369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053452" y="2408958"/>
            <a:ext cx="389994" cy="381822"/>
            <a:chOff x="1233350" y="1619250"/>
            <a:chExt cx="466500" cy="456725"/>
          </a:xfrm>
        </p:grpSpPr>
        <p:sp>
          <p:nvSpPr>
            <p:cNvPr id="372" name="Shape 372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1629226" y="2417109"/>
            <a:ext cx="365499" cy="365499"/>
            <a:chOff x="1922075" y="1629000"/>
            <a:chExt cx="437200" cy="437200"/>
          </a:xfrm>
        </p:grpSpPr>
        <p:sp>
          <p:nvSpPr>
            <p:cNvPr id="377" name="Shape 37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2191227" y="2415584"/>
            <a:ext cx="368551" cy="368551"/>
            <a:chOff x="2594325" y="1627175"/>
            <a:chExt cx="440850" cy="440850"/>
          </a:xfrm>
        </p:grpSpPr>
        <p:sp>
          <p:nvSpPr>
            <p:cNvPr id="380" name="Shape 380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771182" y="2431981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Shape 384"/>
          <p:cNvGrpSpPr/>
          <p:nvPr/>
        </p:nvGrpSpPr>
        <p:grpSpPr>
          <a:xfrm>
            <a:off x="3352995" y="2388017"/>
            <a:ext cx="299121" cy="423685"/>
            <a:chOff x="3984000" y="1594200"/>
            <a:chExt cx="357800" cy="506800"/>
          </a:xfrm>
        </p:grpSpPr>
        <p:sp>
          <p:nvSpPr>
            <p:cNvPr id="385" name="Shape 385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869037" y="2478869"/>
            <a:ext cx="394090" cy="241980"/>
            <a:chOff x="4601275" y="1702875"/>
            <a:chExt cx="471400" cy="289450"/>
          </a:xfrm>
        </p:grpSpPr>
        <p:sp>
          <p:nvSpPr>
            <p:cNvPr id="388" name="Shape 388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451457" y="2419659"/>
            <a:ext cx="356303" cy="360400"/>
            <a:chOff x="5297950" y="1632050"/>
            <a:chExt cx="426200" cy="431100"/>
          </a:xfrm>
        </p:grpSpPr>
        <p:sp>
          <p:nvSpPr>
            <p:cNvPr id="394" name="Shape 394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5013960" y="2408958"/>
            <a:ext cx="358351" cy="381822"/>
            <a:chOff x="5970800" y="1619250"/>
            <a:chExt cx="428650" cy="456725"/>
          </a:xfrm>
        </p:grpSpPr>
        <p:sp>
          <p:nvSpPr>
            <p:cNvPr id="397" name="Shape 39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561164" y="2404360"/>
            <a:ext cx="401719" cy="366502"/>
            <a:chOff x="6625350" y="1613750"/>
            <a:chExt cx="480525" cy="438400"/>
          </a:xfrm>
        </p:grpSpPr>
        <p:sp>
          <p:nvSpPr>
            <p:cNvPr id="403" name="Shape 403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533313" y="3000554"/>
            <a:ext cx="303217" cy="325685"/>
            <a:chOff x="611175" y="2326900"/>
            <a:chExt cx="362700" cy="389575"/>
          </a:xfrm>
        </p:grpSpPr>
        <p:sp>
          <p:nvSpPr>
            <p:cNvPr id="409" name="Shape 409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Shape 413"/>
          <p:cNvSpPr/>
          <p:nvPr/>
        </p:nvSpPr>
        <p:spPr>
          <a:xfrm>
            <a:off x="1088709" y="3003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652257" y="3003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215806" y="3003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2853778" y="2948492"/>
            <a:ext cx="170502" cy="425733"/>
            <a:chOff x="3386850" y="2264625"/>
            <a:chExt cx="203950" cy="509250"/>
          </a:xfrm>
        </p:grpSpPr>
        <p:sp>
          <p:nvSpPr>
            <p:cNvPr id="417" name="Shape 417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3996151" y="3002602"/>
            <a:ext cx="139863" cy="317513"/>
            <a:chOff x="4753325" y="2329350"/>
            <a:chExt cx="167300" cy="379800"/>
          </a:xfrm>
        </p:grpSpPr>
        <p:sp>
          <p:nvSpPr>
            <p:cNvPr id="420" name="Shape 420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3430054" y="2950519"/>
            <a:ext cx="145004" cy="421658"/>
            <a:chOff x="4076175" y="2267050"/>
            <a:chExt cx="173450" cy="504375"/>
          </a:xfrm>
        </p:grpSpPr>
        <p:sp>
          <p:nvSpPr>
            <p:cNvPr id="423" name="Shape 423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Shape 425"/>
          <p:cNvSpPr/>
          <p:nvPr/>
        </p:nvSpPr>
        <p:spPr>
          <a:xfrm>
            <a:off x="4469999" y="2995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Shape 426"/>
          <p:cNvGrpSpPr/>
          <p:nvPr/>
        </p:nvGrpSpPr>
        <p:grpSpPr>
          <a:xfrm>
            <a:off x="5017534" y="3001055"/>
            <a:ext cx="351204" cy="324661"/>
            <a:chOff x="5975075" y="2327500"/>
            <a:chExt cx="420100" cy="388350"/>
          </a:xfrm>
        </p:grpSpPr>
        <p:sp>
          <p:nvSpPr>
            <p:cNvPr id="427" name="Shape 42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5648944" y="2991358"/>
            <a:ext cx="215437" cy="351204"/>
            <a:chOff x="6730350" y="2315900"/>
            <a:chExt cx="257700" cy="420100"/>
          </a:xfrm>
        </p:grpSpPr>
        <p:sp>
          <p:nvSpPr>
            <p:cNvPr id="430" name="Shape 43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630289" y="3527840"/>
            <a:ext cx="109265" cy="398166"/>
            <a:chOff x="727175" y="2957625"/>
            <a:chExt cx="130700" cy="476275"/>
          </a:xfrm>
        </p:grpSpPr>
        <p:sp>
          <p:nvSpPr>
            <p:cNvPr id="436" name="Shape 436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1644608" y="3512114"/>
            <a:ext cx="334860" cy="429809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1124449" y="3512114"/>
            <a:ext cx="248083" cy="429809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2182031" y="3540589"/>
            <a:ext cx="386943" cy="372647"/>
            <a:chOff x="2583325" y="2972875"/>
            <a:chExt cx="462850" cy="445750"/>
          </a:xfrm>
        </p:grpSpPr>
        <p:sp>
          <p:nvSpPr>
            <p:cNvPr id="441" name="Shape 441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732286" y="3596246"/>
            <a:ext cx="413486" cy="261355"/>
            <a:chOff x="3241525" y="3039450"/>
            <a:chExt cx="494600" cy="312625"/>
          </a:xfrm>
        </p:grpSpPr>
        <p:sp>
          <p:nvSpPr>
            <p:cNvPr id="444" name="Shape 444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3888580" y="3549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415718" y="3568679"/>
            <a:ext cx="427781" cy="316489"/>
            <a:chOff x="5255200" y="3006475"/>
            <a:chExt cx="511700" cy="378575"/>
          </a:xfrm>
        </p:grpSpPr>
        <p:sp>
          <p:nvSpPr>
            <p:cNvPr id="448" name="Shape 44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329504" y="3550308"/>
            <a:ext cx="346104" cy="353231"/>
            <a:chOff x="3955900" y="2984500"/>
            <a:chExt cx="414000" cy="422525"/>
          </a:xfrm>
        </p:grpSpPr>
        <p:sp>
          <p:nvSpPr>
            <p:cNvPr id="451" name="Shape 451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493517" y="4138448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058565" y="3533036"/>
            <a:ext cx="269526" cy="38796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5624449" y="3545187"/>
            <a:ext cx="264427" cy="375719"/>
            <a:chOff x="6701050" y="2978375"/>
            <a:chExt cx="316300" cy="449425"/>
          </a:xfrm>
        </p:grpSpPr>
        <p:sp>
          <p:nvSpPr>
            <p:cNvPr id="457" name="Shape 457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060077" y="4163848"/>
            <a:ext cx="376743" cy="253204"/>
            <a:chOff x="1241275" y="3718400"/>
            <a:chExt cx="450650" cy="302875"/>
          </a:xfrm>
        </p:grpSpPr>
        <p:sp>
          <p:nvSpPr>
            <p:cNvPr id="460" name="Shape 460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1628724" y="4144453"/>
            <a:ext cx="366502" cy="292496"/>
            <a:chOff x="1921475" y="3695200"/>
            <a:chExt cx="438400" cy="349875"/>
          </a:xfrm>
        </p:grpSpPr>
        <p:sp>
          <p:nvSpPr>
            <p:cNvPr id="465" name="Shape 465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2195825" y="4139855"/>
            <a:ext cx="359355" cy="301190"/>
            <a:chOff x="2599825" y="3689700"/>
            <a:chExt cx="429850" cy="360275"/>
          </a:xfrm>
        </p:grpSpPr>
        <p:sp>
          <p:nvSpPr>
            <p:cNvPr id="469" name="Shape 469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776699" y="4108714"/>
            <a:ext cx="324661" cy="338956"/>
            <a:chOff x="3294650" y="3652450"/>
            <a:chExt cx="388350" cy="405450"/>
          </a:xfrm>
        </p:grpSpPr>
        <p:sp>
          <p:nvSpPr>
            <p:cNvPr id="472" name="Shape 472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3313181" y="4151601"/>
            <a:ext cx="378750" cy="277698"/>
            <a:chOff x="3936375" y="3703750"/>
            <a:chExt cx="453050" cy="332175"/>
          </a:xfrm>
        </p:grpSpPr>
        <p:sp>
          <p:nvSpPr>
            <p:cNvPr id="476" name="Shape 47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876707" y="4151601"/>
            <a:ext cx="378750" cy="277698"/>
            <a:chOff x="4610450" y="3703750"/>
            <a:chExt cx="453050" cy="332175"/>
          </a:xfrm>
        </p:grpSpPr>
        <p:sp>
          <p:nvSpPr>
            <p:cNvPr id="482" name="Shape 48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453506" y="4123532"/>
            <a:ext cx="352207" cy="333836"/>
            <a:chOff x="5300400" y="3670175"/>
            <a:chExt cx="421300" cy="399325"/>
          </a:xfrm>
        </p:grpSpPr>
        <p:sp>
          <p:nvSpPr>
            <p:cNvPr id="485" name="Shape 48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4997305" y="4094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Shape 491"/>
          <p:cNvGrpSpPr/>
          <p:nvPr/>
        </p:nvGrpSpPr>
        <p:grpSpPr>
          <a:xfrm>
            <a:off x="5585659" y="4119435"/>
            <a:ext cx="342008" cy="342029"/>
            <a:chOff x="6654650" y="3665275"/>
            <a:chExt cx="409100" cy="409125"/>
          </a:xfrm>
        </p:grpSpPr>
        <p:sp>
          <p:nvSpPr>
            <p:cNvPr id="492" name="Shape 492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99623" y="4668667"/>
            <a:ext cx="370599" cy="370620"/>
            <a:chOff x="570875" y="4322250"/>
            <a:chExt cx="443300" cy="443325"/>
          </a:xfrm>
        </p:grpSpPr>
        <p:sp>
          <p:nvSpPr>
            <p:cNvPr id="495" name="Shape 49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>
            <a:off x="1047869" y="4740789"/>
            <a:ext cx="401238" cy="22666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Shape 500"/>
          <p:cNvGrpSpPr/>
          <p:nvPr/>
        </p:nvGrpSpPr>
        <p:grpSpPr>
          <a:xfrm>
            <a:off x="1677212" y="4641120"/>
            <a:ext cx="269526" cy="425712"/>
            <a:chOff x="1979475" y="4289300"/>
            <a:chExt cx="322400" cy="509225"/>
          </a:xfrm>
        </p:grpSpPr>
        <p:sp>
          <p:nvSpPr>
            <p:cNvPr id="501" name="Shape 501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216746" y="4646722"/>
            <a:ext cx="318014" cy="414510"/>
            <a:chOff x="2624850" y="4296000"/>
            <a:chExt cx="380400" cy="495825"/>
          </a:xfrm>
        </p:grpSpPr>
        <p:sp>
          <p:nvSpPr>
            <p:cNvPr id="505" name="Shape 505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3332703" y="4684127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2769154" y="4705571"/>
            <a:ext cx="339959" cy="29709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3894704" y="4682601"/>
            <a:ext cx="343053" cy="34303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4433086" y="4687560"/>
            <a:ext cx="393045" cy="332833"/>
            <a:chOff x="5275975" y="4344850"/>
            <a:chExt cx="470150" cy="398125"/>
          </a:xfrm>
        </p:grpSpPr>
        <p:sp>
          <p:nvSpPr>
            <p:cNvPr id="512" name="Shape 512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Shape 515"/>
          <p:cNvSpPr/>
          <p:nvPr/>
        </p:nvSpPr>
        <p:spPr>
          <a:xfrm>
            <a:off x="5016701" y="4677502"/>
            <a:ext cx="353252" cy="35323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Shape 516"/>
          <p:cNvGrpSpPr/>
          <p:nvPr/>
        </p:nvGrpSpPr>
        <p:grpSpPr>
          <a:xfrm>
            <a:off x="5575439" y="4660516"/>
            <a:ext cx="362448" cy="386922"/>
            <a:chOff x="6642425" y="4312500"/>
            <a:chExt cx="433550" cy="462825"/>
          </a:xfrm>
        </p:grpSpPr>
        <p:sp>
          <p:nvSpPr>
            <p:cNvPr id="517" name="Shape 517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Shape 520"/>
          <p:cNvSpPr/>
          <p:nvPr/>
        </p:nvSpPr>
        <p:spPr>
          <a:xfrm>
            <a:off x="452175" y="5280343"/>
            <a:ext cx="465527" cy="27464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1062627" y="5234764"/>
            <a:ext cx="371623" cy="365499"/>
            <a:chOff x="1244325" y="4999400"/>
            <a:chExt cx="444525" cy="437200"/>
          </a:xfrm>
        </p:grpSpPr>
        <p:sp>
          <p:nvSpPr>
            <p:cNvPr id="522" name="Shape 522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659343" y="5223018"/>
            <a:ext cx="305265" cy="388970"/>
            <a:chOff x="1958100" y="4985350"/>
            <a:chExt cx="365150" cy="465275"/>
          </a:xfrm>
        </p:grpSpPr>
        <p:sp>
          <p:nvSpPr>
            <p:cNvPr id="528" name="Shape 528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2200402" y="5237815"/>
            <a:ext cx="350200" cy="359877"/>
            <a:chOff x="2605300" y="5003050"/>
            <a:chExt cx="418900" cy="430475"/>
          </a:xfrm>
        </p:grpSpPr>
        <p:sp>
          <p:nvSpPr>
            <p:cNvPr id="532" name="Shape 532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729736" y="5245486"/>
            <a:ext cx="418585" cy="344056"/>
            <a:chOff x="3238475" y="5012225"/>
            <a:chExt cx="500700" cy="411550"/>
          </a:xfrm>
        </p:grpSpPr>
        <p:sp>
          <p:nvSpPr>
            <p:cNvPr id="536" name="Shape 536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3836370" y="5208723"/>
            <a:ext cx="459424" cy="417561"/>
            <a:chOff x="4562200" y="4968250"/>
            <a:chExt cx="549550" cy="499475"/>
          </a:xfrm>
        </p:grpSpPr>
        <p:sp>
          <p:nvSpPr>
            <p:cNvPr id="542" name="Shape 542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343298" y="5232214"/>
            <a:ext cx="318516" cy="370076"/>
            <a:chOff x="3972400" y="4996350"/>
            <a:chExt cx="381000" cy="442675"/>
          </a:xfrm>
        </p:grpSpPr>
        <p:sp>
          <p:nvSpPr>
            <p:cNvPr id="548" name="Shape 548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4403994" y="5201073"/>
            <a:ext cx="451252" cy="432860"/>
            <a:chOff x="5241175" y="4959100"/>
            <a:chExt cx="539775" cy="517775"/>
          </a:xfrm>
        </p:grpSpPr>
        <p:sp>
          <p:nvSpPr>
            <p:cNvPr id="551" name="Shape 55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Shape 557"/>
          <p:cNvSpPr/>
          <p:nvPr/>
        </p:nvSpPr>
        <p:spPr>
          <a:xfrm>
            <a:off x="4994755" y="5307912"/>
            <a:ext cx="397142" cy="219513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5611178" y="5265382"/>
            <a:ext cx="289444" cy="332833"/>
            <a:chOff x="6685175" y="5036025"/>
            <a:chExt cx="346225" cy="398125"/>
          </a:xfrm>
        </p:grpSpPr>
        <p:sp>
          <p:nvSpPr>
            <p:cNvPr id="559" name="Shape 559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6359617" y="2789599"/>
            <a:ext cx="432570" cy="421334"/>
            <a:chOff x="5926225" y="921350"/>
            <a:chExt cx="517800" cy="504350"/>
          </a:xfrm>
        </p:grpSpPr>
        <p:sp>
          <p:nvSpPr>
            <p:cNvPr id="565" name="Shape 56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67" name="Shape 567"/>
          <p:cNvSpPr/>
          <p:nvPr/>
        </p:nvSpPr>
        <p:spPr>
          <a:xfrm>
            <a:off x="6553538" y="30256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7244605" y="2768979"/>
            <a:ext cx="432570" cy="421334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Shape 571"/>
          <p:cNvSpPr/>
          <p:nvPr/>
        </p:nvSpPr>
        <p:spPr>
          <a:xfrm>
            <a:off x="7438526" y="30050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6359885" y="3518021"/>
            <a:ext cx="1075937" cy="1047989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6842198" y="41051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2163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8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08100" y="2983850"/>
            <a:ext cx="7729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2F3848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2F3848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2F3848"/>
                </a:solidFill>
              </a:rPr>
              <a:t>😉</a:t>
            </a:r>
            <a:endParaRPr sz="9600">
              <a:solidFill>
                <a:srgbClr val="2F384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ctrTitle"/>
          </p:nvPr>
        </p:nvSpPr>
        <p:spPr>
          <a:xfrm>
            <a:off x="3260375" y="891925"/>
            <a:ext cx="47829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3260375" y="1802300"/>
            <a:ext cx="4782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05768"/>
                </a:solidFill>
              </a:rPr>
              <a:t>I am Jayden Smith</a:t>
            </a:r>
            <a:endParaRPr b="1" sz="3600">
              <a:solidFill>
                <a:srgbClr val="F05768"/>
              </a:solidFill>
            </a:endParaRP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3260375" y="3058900"/>
            <a:ext cx="4782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10249"/>
          <a:stretch/>
        </p:blipFill>
        <p:spPr>
          <a:xfrm>
            <a:off x="1042525" y="1074950"/>
            <a:ext cx="1718400" cy="17184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</a:rPr>
              <a:t>1.</a:t>
            </a:r>
            <a:endParaRPr>
              <a:solidFill>
                <a:srgbClr val="2F384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■"/>
            </a:pPr>
            <a:r>
              <a:rPr lang="en"/>
              <a:t>Here you have a list of items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/>
              <a:t>And some text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ctrTitle"/>
          </p:nvPr>
        </p:nvSpPr>
        <p:spPr>
          <a:xfrm>
            <a:off x="685800" y="3101725"/>
            <a:ext cx="6731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/>
          <p:nvPr>
            <p:ph idx="4294967295" type="subTitle"/>
          </p:nvPr>
        </p:nvSpPr>
        <p:spPr>
          <a:xfrm>
            <a:off x="685800" y="4396350"/>
            <a:ext cx="6731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Bring the attention of your audience over a key concept using icons or illustrations</a:t>
            </a:r>
            <a:endParaRPr sz="3000"/>
          </a:p>
        </p:txBody>
      </p:sp>
      <p:sp>
        <p:nvSpPr>
          <p:cNvPr id="115" name="Shape 115"/>
          <p:cNvSpPr/>
          <p:nvPr/>
        </p:nvSpPr>
        <p:spPr>
          <a:xfrm>
            <a:off x="927338" y="935475"/>
            <a:ext cx="2399400" cy="1921200"/>
          </a:xfrm>
          <a:prstGeom prst="wedgeRectCallout">
            <a:avLst>
              <a:gd fmla="val -32904" name="adj1"/>
              <a:gd fmla="val 66457" name="adj2"/>
            </a:avLst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Shape 116"/>
          <p:cNvGrpSpPr/>
          <p:nvPr/>
        </p:nvGrpSpPr>
        <p:grpSpPr>
          <a:xfrm>
            <a:off x="1429659" y="1213136"/>
            <a:ext cx="1308875" cy="1308955"/>
            <a:chOff x="6654650" y="3665275"/>
            <a:chExt cx="409100" cy="409125"/>
          </a:xfrm>
        </p:grpSpPr>
        <p:sp>
          <p:nvSpPr>
            <p:cNvPr id="117" name="Shape 11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2213050"/>
            <a:ext cx="39945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White</a:t>
            </a:r>
            <a:endParaRPr b="1" sz="3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92275" y="2213050"/>
            <a:ext cx="39945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Black</a:t>
            </a:r>
            <a:endParaRPr b="1" sz="3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89275" y="2034700"/>
            <a:ext cx="2631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Yellow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256047" y="2034700"/>
            <a:ext cx="2631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Blue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6022819" y="2034700"/>
            <a:ext cx="2631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Red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