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994272-AE10-4222-A62F-507A8DF318EA}">
  <a:tblStyle styleId="{1C994272-AE10-4222-A62F-507A8DF318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2" y="4121459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google.com/fonts#UsePlace:use/Collection:Nixie+One%7CMuli:300,400,300italic,400italic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{1C994272-AE10-4222-A62F-507A8DF318EA}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b="1" lang="en" sz="1200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b="1" lang="en" sz="1200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b="1" lang="en" sz="1200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b="1" lang="en" sz="1200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b="1" lang="en" sz="1200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BBD5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