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2"/>
  </p:notesMasterIdLst>
  <p:sldIdLst>
    <p:sldId id="257" r:id="rId2"/>
    <p:sldId id="259" r:id="rId3"/>
    <p:sldId id="258" r:id="rId4"/>
    <p:sldId id="272" r:id="rId5"/>
    <p:sldId id="293" r:id="rId6"/>
    <p:sldId id="291" r:id="rId7"/>
    <p:sldId id="273" r:id="rId8"/>
    <p:sldId id="271" r:id="rId9"/>
    <p:sldId id="274" r:id="rId10"/>
    <p:sldId id="29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o bai" initials="hb" lastIdx="1" clrIdx="0">
    <p:extLst>
      <p:ext uri="{19B8F6BF-5375-455C-9EA6-DF929625EA0E}">
        <p15:presenceInfo xmlns:p15="http://schemas.microsoft.com/office/powerpoint/2012/main" userId="e14049c4a26771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59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1" autoAdjust="0"/>
    <p:restoredTop sz="76495" autoAdjust="0"/>
  </p:normalViewPr>
  <p:slideViewPr>
    <p:cSldViewPr snapToGrid="0">
      <p:cViewPr varScale="1">
        <p:scale>
          <a:sx n="47" d="100"/>
          <a:sy n="47" d="100"/>
        </p:scale>
        <p:origin x="86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E5DF5-8F97-4BAF-9267-22D1A2253AE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62571-6466-44BA-A803-0913280C9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42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amount of information held in WM before interruption occurred was manipulated</a:t>
            </a:r>
          </a:p>
          <a:p>
            <a:endParaRPr lang="en-US" dirty="0"/>
          </a:p>
          <a:p>
            <a:r>
              <a:rPr lang="en-US" dirty="0"/>
              <a:t>Working memory components were extracted with a WM capacity task and some cognitive ability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62571-6466-44BA-A803-0913280C9C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12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amount of information held in WM before interruption occurred was manipulated</a:t>
            </a:r>
          </a:p>
          <a:p>
            <a:endParaRPr lang="en-US" dirty="0"/>
          </a:p>
          <a:p>
            <a:r>
              <a:rPr lang="en-US" dirty="0"/>
              <a:t>Working memory components were extracted with a WM capacity task and some cognitive ability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62571-6466-44BA-A803-0913280C9C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36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amount of information held in WM before interruption occurred was manipulated</a:t>
            </a:r>
          </a:p>
          <a:p>
            <a:endParaRPr lang="en-US" dirty="0"/>
          </a:p>
          <a:p>
            <a:r>
              <a:rPr lang="en-US" dirty="0"/>
              <a:t>Working memory components were extracted with a WM capacity task and some cognitive ability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62571-6466-44BA-A803-0913280C9C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1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CD12A-EA42-4DB2-94DC-766F2FD11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C2C04-165C-4D3A-A92B-C2B7D0E03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FA403-4075-46A6-8CCE-0FF2249FE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EC3E5-7420-4CD5-817C-8C336DA0C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E382E-021C-408A-9643-7180A09B9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35891B-0DA5-4ED5-97AA-A1D033893BC7}"/>
              </a:ext>
            </a:extLst>
          </p:cNvPr>
          <p:cNvCxnSpPr/>
          <p:nvPr userDrawn="1"/>
        </p:nvCxnSpPr>
        <p:spPr>
          <a:xfrm>
            <a:off x="4951828" y="868251"/>
            <a:ext cx="0" cy="520504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057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64595-F1AE-4F67-A226-00C305D17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3CC2B-F2B1-450E-A004-BF74EEA54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5D9C6-AD5C-49A4-9458-D357A957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35F20-881D-49B6-8505-D60498FC9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63D26-EF87-4DBC-A4CD-22FE8866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59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029A84-978B-4851-B576-A78A892D9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C29C7-C136-41BF-80FC-72A920AA7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4B31E-9826-4D0E-8C59-BAFC393B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1881E-0D29-4240-AD5B-674DFCD39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6EA63-ED0C-450D-BCDB-B82AB17B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1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DD7B-559B-42C7-8171-39173F59C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D97C3-1714-49F0-B43D-164D1DE02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E453E-733B-40FB-8F6D-B1CA1D71F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D93D8-AF18-437B-92C2-70D4188F2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96F27-7F8F-40C2-B9EC-442C64D94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03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721B4-0E65-4E60-BE44-70C7E54C9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ABBBB-6147-4B15-944F-B7D1007D6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E49BD-BEB6-4EA8-B2BC-BDC92A641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B0C3F-5460-4512-94D2-B64FA23EE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5019E-FA77-438B-8309-E09C73B3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9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91989-1964-427E-B710-B50B31AFE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F4128-D251-4AFF-8297-932B0FDC2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C3F55-D1F2-4E13-9CA4-0558500B9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BD85B-4CF7-42FC-B6CA-FE08AF43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49D82-BFDC-4DFE-95BA-44089500D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3BD36-6D4D-44B8-8D8A-82D82FBC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3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B6665-483B-417E-A059-B79436B24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2B64D-437A-47E8-B4A4-2BFE9254A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D770CE-8060-4142-8B14-5375F9E2D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4F1DDC-4866-406B-B8E6-5572B12AB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A861B-95BF-4B91-99B5-6EC67CA4F9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12C751-1847-47DD-B82F-2CBE8DC15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18826E-CBDE-40B7-A23A-3409D85FD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A466F2-FFE6-40DC-93DF-CBC94C892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24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238BF-43F8-4B21-8ADC-0E6B7D69B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672A07-27AA-493E-B5ED-664CFD602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18E75-3084-45A1-B636-CE53E2F71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BCC20-2CF3-445D-912D-242411590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2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413AD1-E339-4CB4-A2E3-E278018AA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A94815-7B07-499C-A5B4-441F6D892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7E556-F7C0-4411-A514-4EA879615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26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A6D5D-A3F6-4F5F-9F47-1E2547F82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631A-DC78-4347-B6A3-9726D4BAF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88614-61CA-4069-AB66-97287A9E4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93899-8573-4647-A500-EEA2F4CD2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1EB40-4608-4FCE-93AE-90AC3589E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E72B9-ADB5-4D7F-AB0E-1EA7AA939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7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740EE-E83F-4D29-AAA9-449031E09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FF9286-C604-4227-93EA-2185909D79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7DEFD-1D0C-461B-A482-3D937B0F4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4688C-9C49-4A23-9AEF-F359B6AD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13187-0096-4DBC-B006-71038E7B7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57BA0-5559-468A-991A-36FEFAA7A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5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F1A480-07CA-452C-A3BF-BE5013EE1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A3958-6580-4412-B0AB-196AAD8D3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EADF5-F360-444D-953D-B255B4BD5D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171FD-B626-473C-BD0A-82C608575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B3D0B-360B-4383-8AE4-FFCE5E2DBE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8AFF7E-8315-4FA8-9A05-4D8469A6F64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D10B45-3899-4BBD-87A4-D0284F888908}"/>
              </a:ext>
            </a:extLst>
          </p:cNvPr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319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Passionate about playing with data</a:t>
            </a:r>
          </a:p>
          <a:p>
            <a:r>
              <a:rPr lang="en-US" dirty="0"/>
              <a:t>Hands on skills from experiment design to tell story with the data</a:t>
            </a:r>
          </a:p>
          <a:p>
            <a:r>
              <a:rPr lang="en-US" dirty="0"/>
              <a:t>7 years experience analyzing data in a research lab and 3 years experience</a:t>
            </a:r>
          </a:p>
          <a:p>
            <a:r>
              <a:rPr lang="en-US" dirty="0"/>
              <a:t>PhD in Psychology, specialized in skill acquisition and assessment</a:t>
            </a:r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1D5DA-EC2A-9444-B445-12C52B14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  <a:endParaRPr lang="bs-Latn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5FBAA-24B1-7E46-8A73-04A103DB9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438" y="1841862"/>
            <a:ext cx="5110592" cy="40384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Active maintenance component of working memory plays a different role in interruption recovery from controlled retrieval component.</a:t>
            </a:r>
          </a:p>
          <a:p>
            <a:r>
              <a:rPr lang="en-US" dirty="0"/>
              <a:t>The amount and form of information stored in working memory before interruption occurs affect interruption recovery.</a:t>
            </a:r>
            <a:endParaRPr lang="bs-Latn-B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C77DDF-8A03-44DA-8532-36DE59D63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076" y="2519871"/>
            <a:ext cx="3823875" cy="155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30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Previous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  <a:p>
            <a:r>
              <a:rPr lang="en-US" dirty="0"/>
              <a:t>Experiment Design</a:t>
            </a:r>
          </a:p>
          <a:p>
            <a:r>
              <a:rPr lang="en-US" dirty="0"/>
              <a:t>Hypotheses</a:t>
            </a:r>
          </a:p>
          <a:p>
            <a:r>
              <a:rPr lang="en-US" dirty="0"/>
              <a:t>Analyses</a:t>
            </a:r>
          </a:p>
          <a:p>
            <a:r>
              <a:rPr lang="en-US" dirty="0"/>
              <a:t>Findings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458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1D5DA-EC2A-9444-B445-12C52B14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  <a:endParaRPr lang="bs-Latn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5FBAA-24B1-7E46-8A73-04A103DB9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does the working memory affect interruption recovery performance?</a:t>
            </a:r>
          </a:p>
          <a:p>
            <a:r>
              <a:rPr lang="en-US" dirty="0"/>
              <a:t>How do the working memory components and the amount of information held in working memory affect interruption recovery performance?</a:t>
            </a:r>
          </a:p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Previous studies suggest that working memory plays a role in interruption recovery.</a:t>
            </a:r>
          </a:p>
          <a:p>
            <a:pPr lvl="1"/>
            <a:r>
              <a:rPr lang="en-US" dirty="0"/>
              <a:t>Working memory limitation arise from two components: active maintenance (i.e., attention control) and controlled retrieval</a:t>
            </a:r>
          </a:p>
          <a:p>
            <a:pPr lvl="1"/>
            <a:endParaRPr lang="en-US" dirty="0"/>
          </a:p>
          <a:p>
            <a:pPr lvl="1"/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2885342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1D5DA-EC2A-9444-B445-12C52B14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Design</a:t>
            </a:r>
            <a:endParaRPr lang="bs-Latn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5FBAA-24B1-7E46-8A73-04A103DB9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437" y="1841862"/>
            <a:ext cx="5118097" cy="403843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Get 2 working memory components from 5 assessments</a:t>
            </a:r>
          </a:p>
          <a:p>
            <a:r>
              <a:rPr lang="en-US" dirty="0"/>
              <a:t>Manipulate the amount of information held in working memory before interruption</a:t>
            </a:r>
          </a:p>
          <a:p>
            <a:r>
              <a:rPr lang="en-US" dirty="0"/>
              <a:t>Examine the impact of the two working memory components and the manipulated amount of information held in working memory on interruption recovery performance.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73896-722F-4D43-B948-695058819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534" y="1442815"/>
            <a:ext cx="6095026" cy="448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08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1D5DA-EC2A-9444-B445-12C52B14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Design</a:t>
            </a:r>
            <a:endParaRPr lang="bs-Latn-B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2F988B-B8C2-4324-816A-074897376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4FB7FD-47D8-4FF3-9984-51BE6DCCA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612" y="1851816"/>
            <a:ext cx="6326776" cy="315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26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1D5DA-EC2A-9444-B445-12C52B14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Design</a:t>
            </a:r>
            <a:endParaRPr lang="bs-Latn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5FBAA-24B1-7E46-8A73-04A103DB9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4 metrics of interruption recovery performance</a:t>
            </a:r>
          </a:p>
          <a:p>
            <a:pPr lvl="1"/>
            <a:r>
              <a:rPr lang="en-US" dirty="0"/>
              <a:t>Time spent on the interrupted task</a:t>
            </a:r>
          </a:p>
          <a:p>
            <a:pPr lvl="1"/>
            <a:r>
              <a:rPr lang="en-US" dirty="0"/>
              <a:t>Number of errors</a:t>
            </a:r>
          </a:p>
          <a:p>
            <a:pPr lvl="1"/>
            <a:r>
              <a:rPr lang="en-US" dirty="0"/>
              <a:t>Strategy consistency</a:t>
            </a:r>
          </a:p>
          <a:p>
            <a:pPr lvl="1"/>
            <a:r>
              <a:rPr lang="en-US" dirty="0"/>
              <a:t>Interrupt return proportion</a:t>
            </a:r>
          </a:p>
        </p:txBody>
      </p:sp>
    </p:spTree>
    <p:extLst>
      <p:ext uri="{BB962C8B-B14F-4D97-AF65-F5344CB8AC3E}">
        <p14:creationId xmlns:p14="http://schemas.microsoft.com/office/powerpoint/2010/main" val="580899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1D5DA-EC2A-9444-B445-12C52B14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  <a:endParaRPr lang="bs-Latn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5FBAA-24B1-7E46-8A73-04A103DB9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with good working memory made less errors on the interrupted task</a:t>
            </a:r>
          </a:p>
          <a:p>
            <a:r>
              <a:rPr lang="en-US" dirty="0"/>
              <a:t>People with good working memory spent shorter time on the interrupted task</a:t>
            </a:r>
          </a:p>
          <a:p>
            <a:r>
              <a:rPr lang="en-US" dirty="0"/>
              <a:t>People with good working memory are more consistent when doing the task</a:t>
            </a:r>
          </a:p>
          <a:p>
            <a:r>
              <a:rPr lang="en-US" dirty="0"/>
              <a:t>People with more information held in working memory are more likely to return to the interrupted task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2739638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1D5DA-EC2A-9444-B445-12C52B14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Analyses</a:t>
            </a:r>
            <a:endParaRPr lang="bs-Latn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5FBAA-24B1-7E46-8A73-04A103DB9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 to extract one factor from the 5 assessments – active maintenance factor (factor 1)</a:t>
            </a:r>
          </a:p>
          <a:p>
            <a:r>
              <a:rPr lang="en-US" dirty="0"/>
              <a:t>Calculate residual from a regression analysis with factor 1 predicting working memory assessment scores.</a:t>
            </a:r>
          </a:p>
          <a:p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1752956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1D5DA-EC2A-9444-B445-12C52B14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  <a:endParaRPr lang="bs-Latn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5FBAA-24B1-7E46-8A73-04A103DB9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s-Latn-B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8AF142-8C8E-4CDC-9D23-8B08435D7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30" y="1742939"/>
            <a:ext cx="2734650" cy="3361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FBB3B0-5814-496B-801E-46AF9A01C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630" y="1750743"/>
            <a:ext cx="2688300" cy="33158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E46FD1-02F8-4C97-B56A-21D94F3AD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9698" y="1742939"/>
            <a:ext cx="2665125" cy="318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0BD21C-8539-46B7-84F9-3B0DB1AE2D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5122" y="1834058"/>
            <a:ext cx="2711475" cy="336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5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396</Words>
  <Application>Microsoft Office PowerPoint</Application>
  <PresentationFormat>Widescreen</PresentationFormat>
  <Paragraphs>52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About Me</vt:lpstr>
      <vt:lpstr>A Previous Project</vt:lpstr>
      <vt:lpstr>Project Goal</vt:lpstr>
      <vt:lpstr>Experiment Design</vt:lpstr>
      <vt:lpstr>Experiment Design</vt:lpstr>
      <vt:lpstr>Experiment Design</vt:lpstr>
      <vt:lpstr>Hypotheses</vt:lpstr>
      <vt:lpstr>Analyses</vt:lpstr>
      <vt:lpstr>Findings</vt:lpstr>
      <vt:lpstr>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hao bai</dc:creator>
  <cp:lastModifiedBy>hao bai</cp:lastModifiedBy>
  <cp:revision>68</cp:revision>
  <dcterms:created xsi:type="dcterms:W3CDTF">2019-10-26T21:04:53Z</dcterms:created>
  <dcterms:modified xsi:type="dcterms:W3CDTF">2020-06-16T16:51:48Z</dcterms:modified>
</cp:coreProperties>
</file>