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2181-D169-C249-A82E-30E0A5D7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8179E-A34B-F842-854E-D1E4A7821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AF39-D63B-3041-B3E4-1691A85E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4145-BB97-3B4A-83FF-04940E65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24B6-29BB-1F41-A6EE-AAC79E06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7FA2-FC58-214E-8A20-601050A4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293-1F54-0D45-B62E-9CF00396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3409-CA0B-454E-B760-35B2F380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FABC-B5A3-7F4A-85CD-E2E217E0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EDE2-080D-E545-8FB0-AAD5CCC8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2EDBD-2614-8E47-AB62-7F1A9F3B4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3CF7-4BA2-D844-BCFA-08E4B3659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D380-B262-804B-B7FD-895B7624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DE2E-754D-D24E-8CD2-5D9CC8D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305-8676-1F44-8A53-303EBD11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F5C6-C078-ED4E-9D93-F411D40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D47C-9837-1344-A9CB-206AEFC64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11C7-12B6-3249-BFD6-D8258751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0363-62C4-E448-90A7-0F43975C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5E7E-A907-534C-A3B9-DA3EF44D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A493-EDE2-F041-B22F-4344642C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8AB98-12CD-0043-896D-7A46CD24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D72D-7B1B-4846-9B32-0A681F18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3789-206D-C14E-943B-B5427C00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068C-B7B6-B946-B847-DDC1B29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B291-A2CF-174E-9514-07E803D1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03BE-1391-9A4B-913B-7877A835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3E751-4206-1946-80E5-D42B5742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0476-C5C1-9845-8EBA-10AC1C1F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5A1B-47FE-E040-95D8-0533E8C7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CE1F-F320-7747-8A26-187CE8C3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95E2-5A4D-4045-ACF5-9820FE21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567C1-9CEA-8A4D-B3F8-FE790C07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4E549-27D6-FA4E-A8C6-AB3086B9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ADD7A-B586-3B4D-9B5F-64CB08F86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D2774-81DB-FC4C-81DC-0501318BD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B9ADB-1AFA-2B4A-9FE8-24E327EB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3D22E-BA49-604E-ABBF-7F0171B9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002E6-BC37-714D-A848-9CC80B01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5ED9-33CB-D845-83A3-2FC0E3A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5CFB0-0362-EE42-87B0-0F568151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61547-6982-294B-BFAA-F7E52C82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F6B95-34A5-C94E-81D4-2864F45E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566BE-915D-CF4F-9A65-3B2A604B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DA5E8-3C29-374B-A64E-A2ABD22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A1B9-926A-CD4F-AEB8-40C3C353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10D4-8FE1-7E47-A226-EC04FBE2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9E93-166D-5741-B1EF-DF22F1D6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23F5B-AA48-6F47-A43B-AF11FB53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E8155-68EC-324E-8215-2BB75488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8FDFD-4A90-6A41-A025-340FFEA8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2F1C0-CD69-A942-862C-E42C87DC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6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3143-F60A-9E40-A29E-842DD089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DE065-9426-F448-A8B1-89D7CD5F6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DF0A-11FC-F04D-B7CE-2030A5DF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6023D-C2F7-A348-A7E2-3C813EF2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087CC-FCE1-E743-8FA3-2EEDB6D9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D1095-C7DE-184F-8A23-53132D11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3AC9C-A914-DE45-A2FE-C87BAD35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41B7-BD16-3E49-9787-A530DE53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07CE-D8BB-4845-8E9D-2B8D3CBC1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C0E7-1B01-4448-B95B-7BC7F65DA83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05F09-2E6B-FC4A-990D-E82C240A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6133A-D7C3-EC4B-A4B8-679215FA3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64CF-FFFE-C245-AA90-EA49CF32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BE725-EDE1-A34F-ACEC-DE2D9C2B7533}"/>
              </a:ext>
            </a:extLst>
          </p:cNvPr>
          <p:cNvSpPr txBox="1"/>
          <p:nvPr/>
        </p:nvSpPr>
        <p:spPr>
          <a:xfrm rot="-5400000">
            <a:off x="-844953" y="2419110"/>
            <a:ext cx="28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HALLMARK_ADIPOGENESIS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3D9D4-73EF-F640-B625-FBB66531C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" b="30974"/>
          <a:stretch/>
        </p:blipFill>
        <p:spPr>
          <a:xfrm rot="5400000">
            <a:off x="-222884" y="2980761"/>
            <a:ext cx="6096000" cy="1658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283D6-F6CC-FB41-B9C3-723C087D4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63" t="79846" r="41226" b="8290"/>
          <a:stretch/>
        </p:blipFill>
        <p:spPr>
          <a:xfrm>
            <a:off x="2141316" y="98485"/>
            <a:ext cx="1180618" cy="433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AFEA47-17E2-D940-8AC3-E8423D8C1E76}"/>
              </a:ext>
            </a:extLst>
          </p:cNvPr>
          <p:cNvSpPr txBox="1"/>
          <p:nvPr/>
        </p:nvSpPr>
        <p:spPr>
          <a:xfrm>
            <a:off x="3889094" y="1072486"/>
            <a:ext cx="630172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 enriched biological process terms with z &gt; 10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GO.ID	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GO.Term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zscore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GO:0006120     mitochondrial electron transport, NADH to ubiquinone	18.434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GO:0032981     mitochondrial respiratory chain complex I assembly		17.769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GO:0055114     oxidation-reduction process			16.574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GO:0006099     tricarboxylic acid cycle				15.205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GO:1902600     hydrogen ion transmembrane transport		14.48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GO:0006122     mitochondrial electron transport, ubiquinol to cytochrome c	14.236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GO:0009060     aerobic respiration				13.295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GO:0006096     glycolytic process				13.176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GO:0061621     canonical glycolysis				12.899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GO:0022900     electron transport chain				12.64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GO:0009083     branched-chain amino acid catabolic process		12.611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GO:0006094     gluconeogenesis				12.487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GO:0006754     ATP biosynthetic process			11.845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GO:0042776     mitochondrial ATP synthesis coupled proton transport	11.723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GO:0006986     response to unfolded protein			11.649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GO:0042026     protein refolding				11.286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GO:0043312     neutrophil degranulation				11.122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GO:0006418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aminoacylation for protein translation		10.897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GO:0006000     fructose metabolic process			10.573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GO:0007017     microtubule-based process			10.503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GO:0015853 	    adenine transport				10.179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GO:0006123	    mitochondrial electron transport, cytochrome c to oxygen	10.083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210ED-09DE-7F41-A6A1-76BCB6C30086}"/>
              </a:ext>
            </a:extLst>
          </p:cNvPr>
          <p:cNvSpPr txBox="1"/>
          <p:nvPr/>
        </p:nvSpPr>
        <p:spPr>
          <a:xfrm>
            <a:off x="1984302" y="49727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7F885-D055-1643-B5CD-D86E8B52FA1E}"/>
              </a:ext>
            </a:extLst>
          </p:cNvPr>
          <p:cNvSpPr txBox="1"/>
          <p:nvPr/>
        </p:nvSpPr>
        <p:spPr>
          <a:xfrm>
            <a:off x="3061595" y="49727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04331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17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Hao-Bo Guo</dc:creator>
  <cp:lastModifiedBy>Hao-Bo Guo</cp:lastModifiedBy>
  <cp:revision>5</cp:revision>
  <dcterms:created xsi:type="dcterms:W3CDTF">2018-12-12T04:54:33Z</dcterms:created>
  <dcterms:modified xsi:type="dcterms:W3CDTF">2018-12-17T03:47:12Z</dcterms:modified>
</cp:coreProperties>
</file>