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EE476-E2AB-C74A-889F-190A42AC1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A91DF9-D8CB-3442-B734-A897A55DB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E35BC-E71A-A74A-975D-DB9709FA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4976D-64E9-2F44-84FB-F9886D80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D2491-2D36-E74B-8D07-0B380CAA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542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1EEF-3B43-0D4B-87DB-24F1DBB0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D0506C-9EB9-C542-80E2-C1BF2AE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2F0A7-E13D-A345-910E-B9B751F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76162-9CDB-024E-9940-3ACE75EC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2C847-E5A0-0B4D-B899-82156B03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3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E8F787-6D3F-8C4D-AA0C-162E856CB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E7224-DB75-B54A-BFC7-6226AC3E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F6A74-BE64-0F4B-AC5E-AAB2A76B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1F0F6-C9BD-8C42-9807-5F6EB4FA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6F8C4-B60C-1F4B-9D8D-A3EB49BE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04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F10C5-F8E5-9743-937E-DC8DD6CA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C44AC-263F-3D40-83B8-9F9633FB8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3B8D1-B8DA-5541-90E7-51772B7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5A68D-6A27-5049-9B5A-544A59C3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10B3D-C3B1-D948-9250-CF9E2DB3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526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DE82C-B7C4-6148-BABC-204CD697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391AC-3C25-904A-9BB8-0FC6EBE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AD8B9-3376-9447-9464-3FCBE22D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0220E0-2D85-5D42-BFDA-1555EEA4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7E50A-E234-1447-8D41-C153853D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76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82F29-194E-C645-B53B-8C824553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CD210-5F99-B844-8EA2-E956D2551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FC2B4-A55F-2441-874C-C28543699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69839-0D8F-A94F-995C-2C52B33B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719EA-BBFF-7947-ABCB-5CD79744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104E9A-3229-134F-9FEB-12EE6519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2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97D6C-B6A1-7E4E-9236-36263256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848FFB-2506-6D4C-829F-6AAEA48CE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87753-5115-7440-B258-2CB725D9E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E485A-76E7-0B42-A93C-7DAD658C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59C58F-868A-6647-8311-FE27F5AEB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BAB04-D6A2-244C-94AB-C69CF89C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2C666F-93BE-C141-9670-745C715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FD9C0-2558-3147-B882-3797969C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00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9F9DD-418C-5340-8E66-BBF9002B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84060F-5670-154C-A3CC-7F0852D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F54CD-00C5-0A43-A11D-0889C560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25491-86B0-4A4D-BFB9-7F683889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018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08388B-0CBD-8C46-9630-FDD33517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048FB-A6EF-EC49-8372-15DA19C9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F50D54-1257-E74C-AB74-49663D66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0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D1B35-728A-2E48-9BA3-A54F1DEDC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3C618-6C5B-B24F-8225-998F21EC1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66F94D-7694-7D46-AC52-C51AB5B0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9B80D0-C722-1C47-9C63-8D12D5E3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7536D-B081-6742-AE03-EAEDA483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33C2D-5EA9-F241-9122-DF1F08F8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9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568F-8E2F-064A-8517-6AEF929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A3FD03-9B0C-1949-AE9C-35A8F6770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33412D-6D5F-E74B-A6D5-7FDC65EB1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34458-496E-0B46-AB06-02C35FDE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BD519C-F6B1-E543-9C35-07C51C45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ED4BE-1D5E-7949-940A-61E03B48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854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261194-1658-F143-9391-B3A3BECA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25D54-C816-5043-8A7C-1F86F4A7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3B340-63CF-374D-BF0C-45180ED5E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7D65-72BB-1643-8D8D-E22C1B02CC7D}" type="datetimeFigureOut">
              <a:rPr kumimoji="1" lang="zh-CN" altLang="en-US" smtClean="0"/>
              <a:t>2024/5/27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6FABA-4980-CF43-882A-84C3827AE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E895-BCA7-504A-8AE3-CB099A699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E0B05-5BAB-7A47-B3E6-1E3F67DFDA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9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75E0D-B026-BE47-974C-72DA84019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i="0" u="none" strike="noStrike" dirty="0">
                <a:solidFill>
                  <a:srgbClr val="333333"/>
                </a:solidFill>
                <a:effectLst/>
                <a:latin typeface="+mn-lt"/>
              </a:rPr>
              <a:t>AUVs enabled reliable seabed mapping to enhance ocean operations</a:t>
            </a:r>
            <a:br>
              <a:rPr lang="en-US" altLang="zh-CN" b="1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F97C71-F0B1-C442-80F4-548023733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85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5AFE-1ACC-414D-9F4F-C4535A9A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MBES (Multibeam Echosounder System)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DD19E-341A-2946-B0A4-95EBFAB9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Misalignment issues in MBES data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Current solution:</a:t>
            </a:r>
          </a:p>
          <a:p>
            <a:pPr marL="0" indent="0">
              <a:buNone/>
            </a:pPr>
            <a:r>
              <a:rPr kumimoji="1" lang="en-US" altLang="zh-CN" dirty="0"/>
              <a:t>	-manual adjustment</a:t>
            </a:r>
          </a:p>
          <a:p>
            <a:pPr marL="0" indent="0">
              <a:buNone/>
            </a:pPr>
            <a:r>
              <a:rPr kumimoji="1" lang="en-US" altLang="zh-CN" dirty="0"/>
              <a:t>	- automatic calibration</a:t>
            </a:r>
            <a:br>
              <a:rPr kumimoji="1" lang="en-US" altLang="zh-CN" dirty="0"/>
            </a:b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700" dirty="0"/>
              <a:t>? Motion</a:t>
            </a:r>
          </a:p>
          <a:p>
            <a:pPr marL="0" indent="0">
              <a:buNone/>
            </a:pPr>
            <a:r>
              <a:rPr kumimoji="1" lang="en-US" altLang="zh-CN" sz="1700" dirty="0"/>
              <a:t>? Heave</a:t>
            </a:r>
          </a:p>
          <a:p>
            <a:pPr marL="0" indent="0">
              <a:buNone/>
            </a:pPr>
            <a:r>
              <a:rPr kumimoji="1" lang="en-US" altLang="zh-CN" sz="1700" dirty="0"/>
              <a:t>? Survey line</a:t>
            </a:r>
          </a:p>
          <a:p>
            <a:pPr marL="0" indent="0">
              <a:buNone/>
            </a:pPr>
            <a:r>
              <a:rPr kumimoji="1" lang="en-US" altLang="zh-CN" sz="1700" dirty="0"/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279606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768A-A786-C247-944A-5387DA1C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FC844-FA88-234D-9F1E-6FD04713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9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53FE6-E80A-DD41-8903-0A4E88A1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C135C-F131-1241-8339-25E1F5ED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Automatic alignment for adjacent survey line of MBES data </a:t>
            </a:r>
            <a:r>
              <a:rPr kumimoji="1" lang="en-US" altLang="zh-CN"/>
              <a:t>from AUV.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57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429A2-45BD-8144-812D-B2430800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Literature Review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90BE7-48CF-BC47-9E92-F9BC5218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AUVs</a:t>
            </a:r>
          </a:p>
          <a:p>
            <a:r>
              <a:rPr kumimoji="1" lang="en-US" altLang="zh-CN" dirty="0"/>
              <a:t>MBES</a:t>
            </a:r>
          </a:p>
          <a:p>
            <a:r>
              <a:rPr kumimoji="1" lang="en-US" altLang="zh-CN" dirty="0"/>
              <a:t>Calibration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10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2B38-607A-584D-8670-668EA912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887456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AUV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(Autonomous Underwater Vehicle)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5921-EE54-1B45-BF9A-55724EA0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is AUV?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-Underwater robot that does not rely on external control or 	communication.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It can navigate autonomously, collect data and return to the 	surface.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42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2B38-607A-584D-8670-668EA912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887456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AUV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(Autonomous Underwater Vehicle)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5921-EE54-1B45-BF9A-55724EA0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Application in Seabed Mapping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Bathymetry: Equipped with sonar systems to create 	bathymetric map.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Topography: Capturing the features of seabed.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8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2B38-607A-584D-8670-668EA912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887456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AUV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(Autonomous Underwater Vehicle)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5921-EE54-1B45-BF9A-55724EA0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Navigation and location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Inertial Navigation System (INS): Accelerators; Gyroscopes.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-Acoustic Transponders: Based on Time of Flight (TOF) of 	signals  from acoustic beacons.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r>
              <a:rPr kumimoji="1" lang="en-US" altLang="zh-CN" dirty="0"/>
              <a:t>	-Geophysical: Use external Environmental information as 	reference.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6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A2B38-607A-584D-8670-668EA912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365125"/>
            <a:ext cx="10887456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AUV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(Autonomous Underwater Vehicle)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5921-EE54-1B45-BF9A-55724EA0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Navigation and location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MBES(Multibeam Echosounder): Both Acoustic and 	Geophysical categories.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Sonar sensor based on acoustic signals.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- Bathymetric sonar based on Detection; Identification; 	Classification in the environment.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2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CA5A8A-379E-EE43-82B5-87B54786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76" y="2987710"/>
            <a:ext cx="5012724" cy="38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D4949B9-CB05-EF4C-B21D-85BD5E79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MBES (Multibeam Echosounder System)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0324F9-E3E0-704D-A5B8-4B25287BD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205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kumimoji="1" lang="en-US" altLang="zh-CN" dirty="0"/>
                  <a:t>What is MBES?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Echosounder emits multiple sound waves and receives the signal which is reflected by seabed or obstacles.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>
                  <a:buFontTx/>
                  <a:buChar char="-"/>
                </a:pPr>
                <a:r>
                  <a:rPr kumimoji="1" lang="en-US" altLang="zh-CN" dirty="0"/>
                  <a:t>Transmitting Transducer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 direction</a:t>
                </a:r>
              </a:p>
              <a:p>
                <a:pPr>
                  <a:buFontTx/>
                  <a:buChar char="-"/>
                </a:pPr>
                <a:r>
                  <a:rPr kumimoji="1" lang="en-US" altLang="zh-CN" dirty="0"/>
                  <a:t> Receiving Transducer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 Survey line</a:t>
                </a:r>
              </a:p>
              <a:p>
                <a:pPr>
                  <a:buFontTx/>
                  <a:buChar char="-"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TOF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Distance/Depth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Beam Angle and Depth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location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80324F9-E3E0-704D-A5B8-4B25287BD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205" y="1825625"/>
                <a:ext cx="10515600" cy="4351338"/>
              </a:xfrm>
              <a:blipFill>
                <a:blip r:embed="rId3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78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F5AFE-1ACC-414D-9F4F-C4535A9A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MBES (Multibeam Echosounder System)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DD19E-341A-2946-B0A4-95EBFAB9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Misalignment issues in MBES data</a:t>
            </a:r>
          </a:p>
          <a:p>
            <a:pPr marL="0" indent="0">
              <a:buNone/>
            </a:pPr>
            <a:endParaRPr kumimoji="1" lang="en-US" altLang="zh-CN" dirty="0"/>
          </a:p>
          <a:p>
            <a:pPr>
              <a:buFontTx/>
              <a:buChar char="-"/>
            </a:pPr>
            <a:r>
              <a:rPr kumimoji="1" lang="en-US" altLang="zh-CN" dirty="0"/>
              <a:t>Vehicle Motion: Roll, Pitch and Yaw.</a:t>
            </a:r>
          </a:p>
          <a:p>
            <a:pPr marL="0" indent="0">
              <a:buNone/>
            </a:pPr>
            <a:r>
              <a:rPr kumimoji="1" lang="en-US" altLang="zh-CN" dirty="0"/>
              <a:t>- Heave: vertical movement of the vehicle.</a:t>
            </a:r>
          </a:p>
          <a:p>
            <a:pPr>
              <a:buFontTx/>
              <a:buChar char="-"/>
            </a:pPr>
            <a:r>
              <a:rPr kumimoji="1" lang="en-US" altLang="zh-CN" dirty="0"/>
              <a:t>INS Drift: Causing vehicle deviate from the survey line.</a:t>
            </a:r>
          </a:p>
          <a:p>
            <a:pPr>
              <a:buFontTx/>
              <a:buChar char="-"/>
            </a:pPr>
            <a:r>
              <a:rPr kumimoji="1" lang="en-US" altLang="zh-CN" dirty="0"/>
              <a:t>Currents and Tides</a:t>
            </a:r>
          </a:p>
          <a:p>
            <a:pPr>
              <a:buFontTx/>
              <a:buChar char="-"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912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327</Words>
  <Application>Microsoft Macintosh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Open Sans</vt:lpstr>
      <vt:lpstr>Office 主题​​</vt:lpstr>
      <vt:lpstr>AUVs enabled reliable seabed mapping to enhance ocean operations </vt:lpstr>
      <vt:lpstr>Objectives</vt:lpstr>
      <vt:lpstr>Literature Review</vt:lpstr>
      <vt:lpstr>AUV (Autonomous Underwater Vehicle)</vt:lpstr>
      <vt:lpstr>AUV (Autonomous Underwater Vehicle)</vt:lpstr>
      <vt:lpstr>AUV (Autonomous Underwater Vehicle)</vt:lpstr>
      <vt:lpstr>AUV (Autonomous Underwater Vehicle)</vt:lpstr>
      <vt:lpstr>MBES (Multibeam Echosounder System)</vt:lpstr>
      <vt:lpstr>MBES (Multibeam Echosounder System)</vt:lpstr>
      <vt:lpstr>MBES (Multibeam Echosounder System)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AUVs enabled reliable seabed mapping to enhance ocean operations </dc:title>
  <dc:creator>Tuo, Haobo</dc:creator>
  <cp:lastModifiedBy>Tuo, Haobo</cp:lastModifiedBy>
  <cp:revision>8</cp:revision>
  <dcterms:created xsi:type="dcterms:W3CDTF">2024-05-27T20:47:31Z</dcterms:created>
  <dcterms:modified xsi:type="dcterms:W3CDTF">2024-05-28T14:51:28Z</dcterms:modified>
</cp:coreProperties>
</file>