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8FAE21-FE06-4491-AC42-6D96E42A916E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40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39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07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999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676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87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95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8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02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1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7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02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1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8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0E7BF4-4F80-4EBA-94ED-44905D3FF6BE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424D74-93FD-4AE1-93C5-06B3AD5FEE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66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A76D7-92E2-489B-8D78-1A3EF07B0EA1}"/>
              </a:ext>
            </a:extLst>
          </p:cNvPr>
          <p:cNvSpPr/>
          <p:nvPr/>
        </p:nvSpPr>
        <p:spPr>
          <a:xfrm>
            <a:off x="1333851" y="2600587"/>
            <a:ext cx="2004968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F57D8-1225-40DA-885C-9081A8137EC6}"/>
              </a:ext>
            </a:extLst>
          </p:cNvPr>
          <p:cNvSpPr/>
          <p:nvPr/>
        </p:nvSpPr>
        <p:spPr>
          <a:xfrm>
            <a:off x="5294853" y="2600587"/>
            <a:ext cx="2004968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JavaScript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8D92F-876A-418E-9E2E-BACD27B76E02}"/>
              </a:ext>
            </a:extLst>
          </p:cNvPr>
          <p:cNvSpPr/>
          <p:nvPr/>
        </p:nvSpPr>
        <p:spPr>
          <a:xfrm>
            <a:off x="7653558" y="2600587"/>
            <a:ext cx="2004968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Solidity Scripts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DC3091-DFFE-402B-8081-1AC04B990897}"/>
              </a:ext>
            </a:extLst>
          </p:cNvPr>
          <p:cNvSpPr/>
          <p:nvPr/>
        </p:nvSpPr>
        <p:spPr>
          <a:xfrm>
            <a:off x="9855665" y="2600587"/>
            <a:ext cx="2004968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Ethereum </a:t>
            </a:r>
            <a:r>
              <a:rPr lang="en-CA" dirty="0" err="1"/>
              <a:t>BlockChain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D2854E-733F-4F63-9530-4645A5B6F7C7}"/>
              </a:ext>
            </a:extLst>
          </p:cNvPr>
          <p:cNvSpPr/>
          <p:nvPr/>
        </p:nvSpPr>
        <p:spPr>
          <a:xfrm>
            <a:off x="7653558" y="4120392"/>
            <a:ext cx="2004968" cy="11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SQL Database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6A5D7-A8CE-4E12-ABF2-294D5F460573}"/>
              </a:ext>
            </a:extLst>
          </p:cNvPr>
          <p:cNvCxnSpPr/>
          <p:nvPr/>
        </p:nvCxnSpPr>
        <p:spPr>
          <a:xfrm>
            <a:off x="4127383" y="562062"/>
            <a:ext cx="109057" cy="539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E58A39-E2D5-4D83-A4C1-619742D9E889}"/>
              </a:ext>
            </a:extLst>
          </p:cNvPr>
          <p:cNvSpPr txBox="1"/>
          <p:nvPr/>
        </p:nvSpPr>
        <p:spPr>
          <a:xfrm>
            <a:off x="2903971" y="53248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62F327-8D4B-4D6F-AE3E-C162AE4E072A}"/>
              </a:ext>
            </a:extLst>
          </p:cNvPr>
          <p:cNvSpPr txBox="1"/>
          <p:nvPr/>
        </p:nvSpPr>
        <p:spPr>
          <a:xfrm>
            <a:off x="4187496" y="53248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86468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F36B7-8E5E-467D-98A5-D0AB8B9AE2D0}"/>
              </a:ext>
            </a:extLst>
          </p:cNvPr>
          <p:cNvSpPr/>
          <p:nvPr/>
        </p:nvSpPr>
        <p:spPr>
          <a:xfrm>
            <a:off x="1717639" y="2633793"/>
            <a:ext cx="1166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NodeJS</a:t>
            </a:r>
          </a:p>
          <a:p>
            <a:pPr algn="ctr"/>
            <a:r>
              <a:rPr lang="en-CA" sz="14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A7066F-98FF-4BAA-979D-CF6B764210BB}"/>
              </a:ext>
            </a:extLst>
          </p:cNvPr>
          <p:cNvGrpSpPr/>
          <p:nvPr/>
        </p:nvGrpSpPr>
        <p:grpSpPr>
          <a:xfrm>
            <a:off x="327857" y="2698731"/>
            <a:ext cx="1342246" cy="564935"/>
            <a:chOff x="327857" y="2698731"/>
            <a:chExt cx="1342246" cy="56493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AED156-9A58-4429-8959-4ADF4671A453}"/>
                </a:ext>
              </a:extLst>
            </p:cNvPr>
            <p:cNvCxnSpPr/>
            <p:nvPr/>
          </p:nvCxnSpPr>
          <p:spPr>
            <a:xfrm>
              <a:off x="343949" y="3263666"/>
              <a:ext cx="1166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5CED859-E653-4392-8A7E-2B4AA6151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950" y="3090993"/>
              <a:ext cx="116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5D2181-FDE4-48C7-8F0B-D8BFBA94EE9C}"/>
                </a:ext>
              </a:extLst>
            </p:cNvPr>
            <p:cNvSpPr txBox="1"/>
            <p:nvPr/>
          </p:nvSpPr>
          <p:spPr>
            <a:xfrm>
              <a:off x="327857" y="2698731"/>
              <a:ext cx="1342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APIs to </a:t>
              </a:r>
              <a:r>
                <a:rPr lang="en-CA" sz="1100" dirty="0" err="1"/>
                <a:t>FrontEnd</a:t>
              </a:r>
              <a:endParaRPr lang="en-CA" sz="11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D6AB27-8283-4B3A-A9B2-6F5A013A5E16}"/>
              </a:ext>
            </a:extLst>
          </p:cNvPr>
          <p:cNvGrpSpPr/>
          <p:nvPr/>
        </p:nvGrpSpPr>
        <p:grpSpPr>
          <a:xfrm>
            <a:off x="4537053" y="2526409"/>
            <a:ext cx="1336640" cy="1198927"/>
            <a:chOff x="4427996" y="2208402"/>
            <a:chExt cx="1336640" cy="11989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11DC0C-1BE1-41A0-94A3-3678A0D8F0BB}"/>
                </a:ext>
              </a:extLst>
            </p:cNvPr>
            <p:cNvSpPr/>
            <p:nvPr/>
          </p:nvSpPr>
          <p:spPr>
            <a:xfrm>
              <a:off x="4598566" y="2492929"/>
              <a:ext cx="116607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Solidity Scripts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5D2D9B-4B0D-4CE5-A963-5465EE4672E6}"/>
                </a:ext>
              </a:extLst>
            </p:cNvPr>
            <p:cNvSpPr/>
            <p:nvPr/>
          </p:nvSpPr>
          <p:spPr>
            <a:xfrm>
              <a:off x="4513281" y="2377157"/>
              <a:ext cx="116607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Solidity Scripts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7C528C-EFA7-41DC-93E9-E87E676BA292}"/>
                </a:ext>
              </a:extLst>
            </p:cNvPr>
            <p:cNvSpPr/>
            <p:nvPr/>
          </p:nvSpPr>
          <p:spPr>
            <a:xfrm>
              <a:off x="4427996" y="2208402"/>
              <a:ext cx="116607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Solidity Scripts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78AB1-60CE-4DAF-904F-6EC2E9B1E406}"/>
              </a:ext>
            </a:extLst>
          </p:cNvPr>
          <p:cNvCxnSpPr/>
          <p:nvPr/>
        </p:nvCxnSpPr>
        <p:spPr>
          <a:xfrm>
            <a:off x="3078767" y="3125873"/>
            <a:ext cx="1166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40CEFD-39C0-4619-852B-5D287A5FAAAB}"/>
              </a:ext>
            </a:extLst>
          </p:cNvPr>
          <p:cNvSpPr txBox="1"/>
          <p:nvPr/>
        </p:nvSpPr>
        <p:spPr>
          <a:xfrm>
            <a:off x="3209828" y="2826313"/>
            <a:ext cx="134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Generates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DF328-985C-449D-9C8F-DDC8A879D1C1}"/>
              </a:ext>
            </a:extLst>
          </p:cNvPr>
          <p:cNvSpPr/>
          <p:nvPr/>
        </p:nvSpPr>
        <p:spPr>
          <a:xfrm>
            <a:off x="1717639" y="4877897"/>
            <a:ext cx="1166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ABC36-212D-4F6C-B7AC-86F62113D236}"/>
              </a:ext>
            </a:extLst>
          </p:cNvPr>
          <p:cNvSpPr txBox="1"/>
          <p:nvPr/>
        </p:nvSpPr>
        <p:spPr>
          <a:xfrm>
            <a:off x="1323703" y="4164073"/>
            <a:ext cx="134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Get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3D3C20-9A39-4518-8158-D5E0C8E8F96E}"/>
              </a:ext>
            </a:extLst>
          </p:cNvPr>
          <p:cNvSpPr/>
          <p:nvPr/>
        </p:nvSpPr>
        <p:spPr>
          <a:xfrm>
            <a:off x="7039070" y="2633793"/>
            <a:ext cx="1166070" cy="315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Truffle Framework + </a:t>
            </a:r>
            <a:r>
              <a:rPr lang="en-CA" sz="1400" dirty="0" err="1"/>
              <a:t>Geth</a:t>
            </a:r>
            <a:endParaRPr lang="en-CA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8E3103-FECC-4F72-9BB6-B38BF2EA92A2}"/>
              </a:ext>
            </a:extLst>
          </p:cNvPr>
          <p:cNvCxnSpPr>
            <a:cxnSpLocks/>
          </p:cNvCxnSpPr>
          <p:nvPr/>
        </p:nvCxnSpPr>
        <p:spPr>
          <a:xfrm>
            <a:off x="5968771" y="3145229"/>
            <a:ext cx="817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258DC1-CD0F-4FC3-88F5-A8749DD6F86C}"/>
              </a:ext>
            </a:extLst>
          </p:cNvPr>
          <p:cNvSpPr txBox="1"/>
          <p:nvPr/>
        </p:nvSpPr>
        <p:spPr>
          <a:xfrm>
            <a:off x="5974019" y="2741674"/>
            <a:ext cx="1031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Compiled</a:t>
            </a:r>
          </a:p>
          <a:p>
            <a:r>
              <a:rPr lang="en-CA" sz="1100" dirty="0"/>
              <a:t>by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2EAF68-A6FD-416C-A0E5-02B35B73A39D}"/>
              </a:ext>
            </a:extLst>
          </p:cNvPr>
          <p:cNvSpPr/>
          <p:nvPr/>
        </p:nvSpPr>
        <p:spPr>
          <a:xfrm>
            <a:off x="10165373" y="595618"/>
            <a:ext cx="1235257" cy="519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Ethereum </a:t>
            </a:r>
            <a:r>
              <a:rPr lang="en-CA" sz="1400" dirty="0" err="1"/>
              <a:t>BlockChain</a:t>
            </a:r>
            <a:endParaRPr lang="en-CA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473C98-436D-4782-9309-FBFBDE869723}"/>
              </a:ext>
            </a:extLst>
          </p:cNvPr>
          <p:cNvCxnSpPr>
            <a:stCxn id="4" idx="0"/>
          </p:cNvCxnSpPr>
          <p:nvPr/>
        </p:nvCxnSpPr>
        <p:spPr>
          <a:xfrm>
            <a:off x="2300674" y="263379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D3DA22-B293-4FAB-A1C1-8EFB71A47B56}"/>
              </a:ext>
            </a:extLst>
          </p:cNvPr>
          <p:cNvGrpSpPr/>
          <p:nvPr/>
        </p:nvGrpSpPr>
        <p:grpSpPr>
          <a:xfrm>
            <a:off x="2300674" y="1149297"/>
            <a:ext cx="5376652" cy="1484496"/>
            <a:chOff x="2300674" y="1216261"/>
            <a:chExt cx="5376652" cy="1484496"/>
          </a:xfrm>
        </p:grpSpPr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C52031A-3DFA-430E-8EA8-DC97F739B30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5400000" flipH="1" flipV="1">
              <a:off x="4280234" y="-763299"/>
              <a:ext cx="1417532" cy="537665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DB21A14-7AFD-4BFC-97E9-60DC24431185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622105" y="1216261"/>
              <a:ext cx="0" cy="148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143AF06-BD34-46A5-8D08-F3AAA271CE7A}"/>
              </a:ext>
            </a:extLst>
          </p:cNvPr>
          <p:cNvSpPr txBox="1"/>
          <p:nvPr/>
        </p:nvSpPr>
        <p:spPr>
          <a:xfrm>
            <a:off x="4120455" y="841520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Process user requests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E07DFD-2993-43BA-9BDE-70AB98E90FC3}"/>
              </a:ext>
            </a:extLst>
          </p:cNvPr>
          <p:cNvCxnSpPr>
            <a:cxnSpLocks/>
          </p:cNvCxnSpPr>
          <p:nvPr/>
        </p:nvCxnSpPr>
        <p:spPr>
          <a:xfrm>
            <a:off x="8389697" y="3125873"/>
            <a:ext cx="1458978" cy="19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10CDD1-02B4-49B5-97DF-90B2399CCDD6}"/>
              </a:ext>
            </a:extLst>
          </p:cNvPr>
          <p:cNvSpPr txBox="1"/>
          <p:nvPr/>
        </p:nvSpPr>
        <p:spPr>
          <a:xfrm>
            <a:off x="8514133" y="2810936"/>
            <a:ext cx="134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Deploy/Interact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35EC888-047A-466F-8A47-BA5FDAB12A5E}"/>
              </a:ext>
            </a:extLst>
          </p:cNvPr>
          <p:cNvCxnSpPr>
            <a:cxnSpLocks/>
          </p:cNvCxnSpPr>
          <p:nvPr/>
        </p:nvCxnSpPr>
        <p:spPr>
          <a:xfrm flipH="1" flipV="1">
            <a:off x="8433742" y="4227435"/>
            <a:ext cx="1503027" cy="1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ABA9F0-062A-4E84-81AA-5A8381F0C0A9}"/>
              </a:ext>
            </a:extLst>
          </p:cNvPr>
          <p:cNvSpPr txBox="1"/>
          <p:nvPr/>
        </p:nvSpPr>
        <p:spPr>
          <a:xfrm>
            <a:off x="8549080" y="3949186"/>
            <a:ext cx="134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Get Info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756B8-B491-494E-AAAA-D3717E45C106}"/>
              </a:ext>
            </a:extLst>
          </p:cNvPr>
          <p:cNvCxnSpPr>
            <a:cxnSpLocks/>
          </p:cNvCxnSpPr>
          <p:nvPr/>
        </p:nvCxnSpPr>
        <p:spPr>
          <a:xfrm flipH="1" flipV="1">
            <a:off x="3422708" y="5335097"/>
            <a:ext cx="33639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50CEE6-9941-4058-9A98-7504D546D780}"/>
              </a:ext>
            </a:extLst>
          </p:cNvPr>
          <p:cNvSpPr txBox="1"/>
          <p:nvPr/>
        </p:nvSpPr>
        <p:spPr>
          <a:xfrm>
            <a:off x="4700633" y="5003505"/>
            <a:ext cx="134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Stores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CC0C53-1EA0-4A25-96FC-EF8AC0390C1B}"/>
              </a:ext>
            </a:extLst>
          </p:cNvPr>
          <p:cNvCxnSpPr>
            <a:cxnSpLocks/>
          </p:cNvCxnSpPr>
          <p:nvPr/>
        </p:nvCxnSpPr>
        <p:spPr>
          <a:xfrm flipV="1">
            <a:off x="2295774" y="3742704"/>
            <a:ext cx="0" cy="103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BC053D8-4C3F-4CD8-9F9B-F25DF40EC024}"/>
              </a:ext>
            </a:extLst>
          </p:cNvPr>
          <p:cNvSpPr txBox="1"/>
          <p:nvPr/>
        </p:nvSpPr>
        <p:spPr>
          <a:xfrm>
            <a:off x="164435" y="22628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72785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BDB933-A2F3-4463-B4C0-7CA61C6161C9}"/>
              </a:ext>
            </a:extLst>
          </p:cNvPr>
          <p:cNvSpPr/>
          <p:nvPr/>
        </p:nvSpPr>
        <p:spPr>
          <a:xfrm>
            <a:off x="9242565" y="2971800"/>
            <a:ext cx="1166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ReactJS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C30F37-0D70-4D5F-9E94-963708E49E30}"/>
              </a:ext>
            </a:extLst>
          </p:cNvPr>
          <p:cNvGrpSpPr/>
          <p:nvPr/>
        </p:nvGrpSpPr>
        <p:grpSpPr>
          <a:xfrm>
            <a:off x="2483474" y="427044"/>
            <a:ext cx="6919931" cy="564935"/>
            <a:chOff x="327857" y="2698731"/>
            <a:chExt cx="1342246" cy="5649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9ED752-760A-4E8B-9D3B-C889BDB6856B}"/>
                </a:ext>
              </a:extLst>
            </p:cNvPr>
            <p:cNvCxnSpPr/>
            <p:nvPr/>
          </p:nvCxnSpPr>
          <p:spPr>
            <a:xfrm>
              <a:off x="343949" y="3263666"/>
              <a:ext cx="1166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0C5C04A-8D76-450D-8A7B-EC76C1CDC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950" y="3090993"/>
              <a:ext cx="1166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23999D-75D5-4316-A8FD-28B7D41B7747}"/>
                </a:ext>
              </a:extLst>
            </p:cNvPr>
            <p:cNvSpPr txBox="1"/>
            <p:nvPr/>
          </p:nvSpPr>
          <p:spPr>
            <a:xfrm>
              <a:off x="327857" y="2698731"/>
              <a:ext cx="1342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APIs to Backend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BF6B8-8ACA-4A41-A7C0-E109FDA58C23}"/>
              </a:ext>
            </a:extLst>
          </p:cNvPr>
          <p:cNvCxnSpPr>
            <a:cxnSpLocks/>
          </p:cNvCxnSpPr>
          <p:nvPr/>
        </p:nvCxnSpPr>
        <p:spPr>
          <a:xfrm flipH="1" flipV="1">
            <a:off x="8371504" y="3429000"/>
            <a:ext cx="619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A39B2-007D-4655-B4CB-912FF4AC4E48}"/>
              </a:ext>
            </a:extLst>
          </p:cNvPr>
          <p:cNvSpPr/>
          <p:nvPr/>
        </p:nvSpPr>
        <p:spPr>
          <a:xfrm>
            <a:off x="6953769" y="2950942"/>
            <a:ext cx="1166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Main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674B-5594-47F3-8BDD-9765967D8D5C}"/>
              </a:ext>
            </a:extLst>
          </p:cNvPr>
          <p:cNvSpPr/>
          <p:nvPr/>
        </p:nvSpPr>
        <p:spPr>
          <a:xfrm>
            <a:off x="6953769" y="1542989"/>
            <a:ext cx="1166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Description, About.. </a:t>
            </a:r>
            <a:r>
              <a:rPr lang="en-CA" sz="1400" dirty="0" err="1"/>
              <a:t>etc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C20037-8904-4A00-9984-F51DF9B3A4A6}"/>
              </a:ext>
            </a:extLst>
          </p:cNvPr>
          <p:cNvCxnSpPr>
            <a:cxnSpLocks/>
          </p:cNvCxnSpPr>
          <p:nvPr/>
        </p:nvCxnSpPr>
        <p:spPr>
          <a:xfrm flipH="1" flipV="1">
            <a:off x="7536803" y="2552133"/>
            <a:ext cx="1" cy="304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029707-B97C-48F0-84EA-CDAF8FA34ECD}"/>
              </a:ext>
            </a:extLst>
          </p:cNvPr>
          <p:cNvCxnSpPr>
            <a:cxnSpLocks/>
          </p:cNvCxnSpPr>
          <p:nvPr/>
        </p:nvCxnSpPr>
        <p:spPr>
          <a:xfrm flipH="1" flipV="1">
            <a:off x="6153306" y="3408141"/>
            <a:ext cx="619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42216-6F2E-4B3B-9F53-A602376E93F3}"/>
              </a:ext>
            </a:extLst>
          </p:cNvPr>
          <p:cNvSpPr/>
          <p:nvPr/>
        </p:nvSpPr>
        <p:spPr>
          <a:xfrm>
            <a:off x="4872625" y="2950941"/>
            <a:ext cx="116607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Login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36998-EC41-404C-BD9F-788D0A55DAF2}"/>
              </a:ext>
            </a:extLst>
          </p:cNvPr>
          <p:cNvCxnSpPr>
            <a:cxnSpLocks/>
          </p:cNvCxnSpPr>
          <p:nvPr/>
        </p:nvCxnSpPr>
        <p:spPr>
          <a:xfrm flipH="1" flipV="1">
            <a:off x="3993153" y="3428999"/>
            <a:ext cx="619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FC59B-4790-498B-AA9D-BAE321B10199}"/>
              </a:ext>
            </a:extLst>
          </p:cNvPr>
          <p:cNvSpPr/>
          <p:nvPr/>
        </p:nvSpPr>
        <p:spPr>
          <a:xfrm>
            <a:off x="6953769" y="4391866"/>
            <a:ext cx="116607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Register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191C2-C94B-4A7D-95C3-49D5F196EFF8}"/>
              </a:ext>
            </a:extLst>
          </p:cNvPr>
          <p:cNvCxnSpPr>
            <a:cxnSpLocks/>
          </p:cNvCxnSpPr>
          <p:nvPr/>
        </p:nvCxnSpPr>
        <p:spPr>
          <a:xfrm flipH="1">
            <a:off x="7536802" y="3905946"/>
            <a:ext cx="1" cy="44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E40DF-56A2-465B-BE0C-3A6AF07B22CC}"/>
              </a:ext>
            </a:extLst>
          </p:cNvPr>
          <p:cNvSpPr/>
          <p:nvPr/>
        </p:nvSpPr>
        <p:spPr>
          <a:xfrm>
            <a:off x="4872625" y="4403749"/>
            <a:ext cx="116607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OAuth2 (Fb, Tw, </a:t>
            </a:r>
            <a:r>
              <a:rPr lang="en-CA" sz="1400" dirty="0" err="1"/>
              <a:t>Ggl</a:t>
            </a:r>
            <a:r>
              <a:rPr lang="en-CA" sz="14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50AE0B-3995-46BB-ADB6-7AC079B793B3}"/>
              </a:ext>
            </a:extLst>
          </p:cNvPr>
          <p:cNvGrpSpPr/>
          <p:nvPr/>
        </p:nvGrpSpPr>
        <p:grpSpPr>
          <a:xfrm>
            <a:off x="6153306" y="4785448"/>
            <a:ext cx="619395" cy="127235"/>
            <a:chOff x="6153306" y="4932027"/>
            <a:chExt cx="619395" cy="12723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18B0083-AF15-4B5D-92A2-F24D50B4BB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3306" y="4932027"/>
              <a:ext cx="619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BD13EC-8D37-44E2-A998-ADA0A3F0E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001" y="5059261"/>
              <a:ext cx="611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535A58-1C39-414F-8D18-EE841006406B}"/>
              </a:ext>
            </a:extLst>
          </p:cNvPr>
          <p:cNvGrpSpPr/>
          <p:nvPr/>
        </p:nvGrpSpPr>
        <p:grpSpPr>
          <a:xfrm rot="16200000">
            <a:off x="5256757" y="4078340"/>
            <a:ext cx="445316" cy="148178"/>
            <a:chOff x="6153306" y="4932027"/>
            <a:chExt cx="619395" cy="12723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03F088-7966-47F7-B300-9C78E9921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3306" y="4932027"/>
              <a:ext cx="619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1A33A8-403F-4820-A1FB-7CE8DB213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001" y="5059261"/>
              <a:ext cx="6117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BCCB641-F0FA-4658-9D6F-0FB623EBDB45}"/>
              </a:ext>
            </a:extLst>
          </p:cNvPr>
          <p:cNvSpPr/>
          <p:nvPr/>
        </p:nvSpPr>
        <p:spPr>
          <a:xfrm>
            <a:off x="2584900" y="2950941"/>
            <a:ext cx="116607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Create Contract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A477F-D010-4339-A2DE-B3BDEB1841E6}"/>
              </a:ext>
            </a:extLst>
          </p:cNvPr>
          <p:cNvSpPr/>
          <p:nvPr/>
        </p:nvSpPr>
        <p:spPr>
          <a:xfrm>
            <a:off x="2584900" y="1542989"/>
            <a:ext cx="116607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View Existing Contracts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3AC78E-1D56-47EF-9229-99A4ADE7A3C7}"/>
              </a:ext>
            </a:extLst>
          </p:cNvPr>
          <p:cNvCxnSpPr>
            <a:cxnSpLocks/>
          </p:cNvCxnSpPr>
          <p:nvPr/>
        </p:nvCxnSpPr>
        <p:spPr>
          <a:xfrm flipH="1" flipV="1">
            <a:off x="4070052" y="2643686"/>
            <a:ext cx="538687" cy="250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065E63F-D347-455F-9656-093BEF90D256}"/>
              </a:ext>
            </a:extLst>
          </p:cNvPr>
          <p:cNvSpPr/>
          <p:nvPr/>
        </p:nvSpPr>
        <p:spPr>
          <a:xfrm>
            <a:off x="596584" y="1542989"/>
            <a:ext cx="116607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Analytics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F7421D-64E7-4E20-B2EC-C4285E1C57F9}"/>
              </a:ext>
            </a:extLst>
          </p:cNvPr>
          <p:cNvCxnSpPr>
            <a:cxnSpLocks/>
          </p:cNvCxnSpPr>
          <p:nvPr/>
        </p:nvCxnSpPr>
        <p:spPr>
          <a:xfrm flipH="1" flipV="1">
            <a:off x="1864079" y="2013700"/>
            <a:ext cx="6193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007CDA-60A6-446A-843D-6C017993551E}"/>
              </a:ext>
            </a:extLst>
          </p:cNvPr>
          <p:cNvSpPr txBox="1"/>
          <p:nvPr/>
        </p:nvSpPr>
        <p:spPr>
          <a:xfrm>
            <a:off x="6096000" y="3471611"/>
            <a:ext cx="113284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CA" sz="1400" b="1" dirty="0">
                <a:ln/>
                <a:solidFill>
                  <a:schemeClr val="accent3"/>
                </a:solidFill>
              </a:rPr>
              <a:t>OWNER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1BA006-1195-45F9-9EAF-EB14FB7361AA}"/>
              </a:ext>
            </a:extLst>
          </p:cNvPr>
          <p:cNvSpPr/>
          <p:nvPr/>
        </p:nvSpPr>
        <p:spPr>
          <a:xfrm>
            <a:off x="4872625" y="1542989"/>
            <a:ext cx="116607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View Specific Contract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B77273-30B8-4A3E-9A6B-D8366703781D}"/>
              </a:ext>
            </a:extLst>
          </p:cNvPr>
          <p:cNvCxnSpPr>
            <a:cxnSpLocks/>
          </p:cNvCxnSpPr>
          <p:nvPr/>
        </p:nvCxnSpPr>
        <p:spPr>
          <a:xfrm flipV="1">
            <a:off x="4070052" y="2013700"/>
            <a:ext cx="64679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E9FBD4-37B9-41FE-A507-B960F6873578}"/>
              </a:ext>
            </a:extLst>
          </p:cNvPr>
          <p:cNvCxnSpPr>
            <a:cxnSpLocks/>
          </p:cNvCxnSpPr>
          <p:nvPr/>
        </p:nvCxnSpPr>
        <p:spPr>
          <a:xfrm flipH="1" flipV="1">
            <a:off x="6234014" y="2579062"/>
            <a:ext cx="538687" cy="250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A5BFEF-B915-4DD4-938E-0A9786427F8F}"/>
              </a:ext>
            </a:extLst>
          </p:cNvPr>
          <p:cNvSpPr txBox="1"/>
          <p:nvPr/>
        </p:nvSpPr>
        <p:spPr>
          <a:xfrm>
            <a:off x="6063850" y="2258985"/>
            <a:ext cx="113284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CA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7E6D99-FB51-444B-8D27-9C6E180272F1}"/>
              </a:ext>
            </a:extLst>
          </p:cNvPr>
          <p:cNvSpPr txBox="1"/>
          <p:nvPr/>
        </p:nvSpPr>
        <p:spPr>
          <a:xfrm>
            <a:off x="164435" y="22628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9015017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82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Haochen Yu</dc:creator>
  <cp:lastModifiedBy>Haochen Yu</cp:lastModifiedBy>
  <cp:revision>5</cp:revision>
  <dcterms:created xsi:type="dcterms:W3CDTF">2018-03-11T04:37:18Z</dcterms:created>
  <dcterms:modified xsi:type="dcterms:W3CDTF">2018-03-11T05:25:47Z</dcterms:modified>
</cp:coreProperties>
</file>