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D9D8"/>
    <a:srgbClr val="386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>
        <p:scale>
          <a:sx n="100" d="100"/>
          <a:sy n="100" d="100"/>
        </p:scale>
        <p:origin x="76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FDF8-6C07-483D-BDB9-9DFEA1CD8DAD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9A5-142F-42E5-AD16-568974B77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8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FDF8-6C07-483D-BDB9-9DFEA1CD8DAD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9A5-142F-42E5-AD16-568974B77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68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FDF8-6C07-483D-BDB9-9DFEA1CD8DAD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9A5-142F-42E5-AD16-568974B77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8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FDF8-6C07-483D-BDB9-9DFEA1CD8DAD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9A5-142F-42E5-AD16-568974B77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7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FDF8-6C07-483D-BDB9-9DFEA1CD8DAD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9A5-142F-42E5-AD16-568974B77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1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FDF8-6C07-483D-BDB9-9DFEA1CD8DAD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9A5-142F-42E5-AD16-568974B77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7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FDF8-6C07-483D-BDB9-9DFEA1CD8DAD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9A5-142F-42E5-AD16-568974B77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4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FDF8-6C07-483D-BDB9-9DFEA1CD8DAD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9A5-142F-42E5-AD16-568974B77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FDF8-6C07-483D-BDB9-9DFEA1CD8DAD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9A5-142F-42E5-AD16-568974B77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61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FDF8-6C07-483D-BDB9-9DFEA1CD8DAD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9A5-142F-42E5-AD16-568974B77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16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FDF8-6C07-483D-BDB9-9DFEA1CD8DAD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9A5-142F-42E5-AD16-568974B77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6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BFDF8-6C07-483D-BDB9-9DFEA1CD8DAD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1F9A5-142F-42E5-AD16-568974B77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used garbage bags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103590044 </a:t>
            </a:r>
            <a:r>
              <a:rPr lang="zh-TW" altLang="en-US" dirty="0" smtClean="0"/>
              <a:t>洪晧哲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412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860" y="0"/>
            <a:ext cx="1950720" cy="6858000"/>
          </a:xfrm>
          <a:prstGeom prst="rect">
            <a:avLst/>
          </a:prstGeom>
        </p:spPr>
      </p:pic>
      <p:sp>
        <p:nvSpPr>
          <p:cNvPr id="7" name="矩形 11"/>
          <p:cNvSpPr/>
          <p:nvPr/>
        </p:nvSpPr>
        <p:spPr>
          <a:xfrm>
            <a:off x="8206073" y="640660"/>
            <a:ext cx="986167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主視覺圖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8" name="直線接點 14"/>
          <p:cNvCxnSpPr/>
          <p:nvPr/>
        </p:nvCxnSpPr>
        <p:spPr>
          <a:xfrm flipH="1">
            <a:off x="7579723" y="807308"/>
            <a:ext cx="658116" cy="2786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033" y="0"/>
            <a:ext cx="1950720" cy="6858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699157" y="1447968"/>
            <a:ext cx="986167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網站主旨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13" name="直線接點 14"/>
          <p:cNvCxnSpPr/>
          <p:nvPr/>
        </p:nvCxnSpPr>
        <p:spPr>
          <a:xfrm flipH="1">
            <a:off x="8072807" y="1614616"/>
            <a:ext cx="658116" cy="2786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矩形 11"/>
          <p:cNvSpPr/>
          <p:nvPr/>
        </p:nvSpPr>
        <p:spPr>
          <a:xfrm>
            <a:off x="8699156" y="2419138"/>
            <a:ext cx="1285929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Section</a:t>
            </a:r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標題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15" name="直線接點 14"/>
          <p:cNvCxnSpPr/>
          <p:nvPr/>
        </p:nvCxnSpPr>
        <p:spPr>
          <a:xfrm flipH="1">
            <a:off x="8072806" y="2585786"/>
            <a:ext cx="658116" cy="2786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矩形 11"/>
          <p:cNvSpPr/>
          <p:nvPr/>
        </p:nvSpPr>
        <p:spPr>
          <a:xfrm>
            <a:off x="8699156" y="2919082"/>
            <a:ext cx="1285929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Section</a:t>
            </a:r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內文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17" name="直線接點 14"/>
          <p:cNvCxnSpPr/>
          <p:nvPr/>
        </p:nvCxnSpPr>
        <p:spPr>
          <a:xfrm flipH="1">
            <a:off x="8104572" y="3085730"/>
            <a:ext cx="658116" cy="2786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矩形 11"/>
          <p:cNvSpPr/>
          <p:nvPr/>
        </p:nvSpPr>
        <p:spPr>
          <a:xfrm>
            <a:off x="8699156" y="3552894"/>
            <a:ext cx="1285929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Section</a:t>
            </a:r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標題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19" name="直線接點 14"/>
          <p:cNvCxnSpPr/>
          <p:nvPr/>
        </p:nvCxnSpPr>
        <p:spPr>
          <a:xfrm flipH="1">
            <a:off x="8072806" y="3719542"/>
            <a:ext cx="658116" cy="2786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矩形 11"/>
          <p:cNvSpPr/>
          <p:nvPr/>
        </p:nvSpPr>
        <p:spPr>
          <a:xfrm>
            <a:off x="8699156" y="4052838"/>
            <a:ext cx="1285929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Section</a:t>
            </a:r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內文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21" name="直線接點 14"/>
          <p:cNvCxnSpPr/>
          <p:nvPr/>
        </p:nvCxnSpPr>
        <p:spPr>
          <a:xfrm flipH="1">
            <a:off x="8104572" y="4219486"/>
            <a:ext cx="658116" cy="2786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矩形 11"/>
          <p:cNvSpPr/>
          <p:nvPr/>
        </p:nvSpPr>
        <p:spPr>
          <a:xfrm>
            <a:off x="8699156" y="6061817"/>
            <a:ext cx="986167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版權聲明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25" name="直線接點 14"/>
          <p:cNvCxnSpPr/>
          <p:nvPr/>
        </p:nvCxnSpPr>
        <p:spPr>
          <a:xfrm flipH="1">
            <a:off x="8104572" y="6228465"/>
            <a:ext cx="658116" cy="2786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矩形 11"/>
          <p:cNvSpPr/>
          <p:nvPr/>
        </p:nvSpPr>
        <p:spPr>
          <a:xfrm>
            <a:off x="8667390" y="4853298"/>
            <a:ext cx="986167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頁尾視覺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27" name="直線接點 14"/>
          <p:cNvCxnSpPr/>
          <p:nvPr/>
        </p:nvCxnSpPr>
        <p:spPr>
          <a:xfrm flipH="1">
            <a:off x="8072806" y="5019946"/>
            <a:ext cx="658116" cy="2786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89758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508" y="0"/>
            <a:ext cx="195072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16312" y="1034878"/>
            <a:ext cx="595547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3866B6"/>
                </a:solidFill>
              </a:rPr>
              <a:t>網站主色 </a:t>
            </a:r>
            <a:r>
              <a:rPr lang="en-US" altLang="zh-TW" b="1" dirty="0" smtClean="0">
                <a:solidFill>
                  <a:srgbClr val="3866B6"/>
                </a:solidFill>
              </a:rPr>
              <a:t>#</a:t>
            </a:r>
            <a:r>
              <a:rPr lang="en-US" b="1" dirty="0" smtClean="0">
                <a:solidFill>
                  <a:srgbClr val="3866B6"/>
                </a:solidFill>
              </a:rPr>
              <a:t>3866b6</a:t>
            </a:r>
          </a:p>
          <a:p>
            <a:r>
              <a:rPr lang="zh-TW" altLang="en-US" b="1" dirty="0" smtClean="0">
                <a:solidFill>
                  <a:srgbClr val="BFD9D8"/>
                </a:solidFill>
              </a:rPr>
              <a:t>次要色彩 </a:t>
            </a:r>
            <a:r>
              <a:rPr lang="en-US" altLang="zh-TW" b="1" dirty="0" smtClean="0">
                <a:solidFill>
                  <a:srgbClr val="BFD9D8"/>
                </a:solidFill>
              </a:rPr>
              <a:t>#</a:t>
            </a:r>
            <a:r>
              <a:rPr lang="en-US" b="1" dirty="0" smtClean="0">
                <a:solidFill>
                  <a:srgbClr val="BFD9D8"/>
                </a:solidFill>
              </a:rPr>
              <a:t>bfd9d8</a:t>
            </a:r>
          </a:p>
          <a:p>
            <a:endParaRPr lang="en-US" b="1" dirty="0">
              <a:solidFill>
                <a:srgbClr val="BFD9D8"/>
              </a:solidFill>
            </a:endParaRPr>
          </a:p>
          <a:p>
            <a:r>
              <a:rPr lang="zh-TW" altLang="en-US" dirty="0" smtClean="0">
                <a:solidFill>
                  <a:srgbClr val="3866B6"/>
                </a:solidFill>
              </a:rPr>
              <a:t>此網站的靈感來源來自於我為了方便收納，</a:t>
            </a:r>
            <a:endParaRPr lang="en-US" altLang="zh-TW" dirty="0" smtClean="0">
              <a:solidFill>
                <a:srgbClr val="3866B6"/>
              </a:solidFill>
            </a:endParaRPr>
          </a:p>
          <a:p>
            <a:r>
              <a:rPr lang="zh-TW" altLang="en-US" dirty="0" smtClean="0">
                <a:solidFill>
                  <a:srgbClr val="3866B6"/>
                </a:solidFill>
              </a:rPr>
              <a:t>收集了很多用過的塑膠袋。</a:t>
            </a:r>
            <a:endParaRPr lang="en-US" altLang="zh-TW" dirty="0" smtClean="0">
              <a:solidFill>
                <a:srgbClr val="3866B6"/>
              </a:solidFill>
            </a:endParaRPr>
          </a:p>
          <a:p>
            <a:r>
              <a:rPr lang="zh-TW" altLang="en-US" dirty="0" smtClean="0">
                <a:solidFill>
                  <a:srgbClr val="3866B6"/>
                </a:solidFill>
              </a:rPr>
              <a:t>但是房間因此變得很亂，到處都是塑膠袋。</a:t>
            </a:r>
            <a:endParaRPr lang="en-US" altLang="zh-TW" dirty="0" smtClean="0">
              <a:solidFill>
                <a:srgbClr val="3866B6"/>
              </a:solidFill>
            </a:endParaRPr>
          </a:p>
          <a:p>
            <a:r>
              <a:rPr lang="zh-TW" altLang="en-US" dirty="0" smtClean="0">
                <a:solidFill>
                  <a:srgbClr val="3866B6"/>
                </a:solidFill>
              </a:rPr>
              <a:t>整個很不舒服，所以我想把網站營造成很不舒服的感覺。</a:t>
            </a:r>
            <a:endParaRPr lang="en-US" altLang="zh-TW" dirty="0" smtClean="0">
              <a:solidFill>
                <a:srgbClr val="3866B6"/>
              </a:solidFill>
            </a:endParaRPr>
          </a:p>
          <a:p>
            <a:endParaRPr lang="en-US" altLang="zh-TW" dirty="0">
              <a:solidFill>
                <a:srgbClr val="3866B6"/>
              </a:solidFill>
            </a:endParaRPr>
          </a:p>
          <a:p>
            <a:r>
              <a:rPr lang="zh-TW" altLang="en-US" strike="sngStrike" dirty="0" smtClean="0">
                <a:solidFill>
                  <a:srgbClr val="BFD9D8"/>
                </a:solidFill>
              </a:rPr>
              <a:t>網頁的兩個顏色都來自於台東初鹿農場上，新鮮的顏色。</a:t>
            </a:r>
            <a:endParaRPr lang="en-US" altLang="zh-TW" strike="sngStrike" dirty="0" smtClean="0">
              <a:solidFill>
                <a:srgbClr val="BFD9D8"/>
              </a:solidFill>
            </a:endParaRPr>
          </a:p>
          <a:p>
            <a:r>
              <a:rPr lang="zh-TW" altLang="en-US" strike="sngStrike" dirty="0" smtClean="0">
                <a:solidFill>
                  <a:srgbClr val="BFD9D8"/>
                </a:solidFill>
              </a:rPr>
              <a:t>每個</a:t>
            </a:r>
            <a:r>
              <a:rPr lang="zh-TW" altLang="en-US" strike="sngStrike" dirty="0">
                <a:solidFill>
                  <a:srgbClr val="BFD9D8"/>
                </a:solidFill>
              </a:rPr>
              <a:t>顏</a:t>
            </a:r>
            <a:r>
              <a:rPr lang="zh-TW" altLang="en-US" strike="sngStrike" dirty="0" smtClean="0">
                <a:solidFill>
                  <a:srgbClr val="BFD9D8"/>
                </a:solidFill>
              </a:rPr>
              <a:t>色都是經由當地的酪農細心的照顧下成長而成。</a:t>
            </a:r>
            <a:endParaRPr lang="en-US" altLang="zh-TW" strike="sngStrike" dirty="0" smtClean="0">
              <a:solidFill>
                <a:srgbClr val="BFD9D8"/>
              </a:solidFill>
            </a:endParaRPr>
          </a:p>
          <a:p>
            <a:endParaRPr lang="en-US" dirty="0">
              <a:solidFill>
                <a:srgbClr val="3866B6"/>
              </a:solidFill>
            </a:endParaRPr>
          </a:p>
          <a:p>
            <a:r>
              <a:rPr lang="zh-TW" altLang="en-US" dirty="0" smtClean="0">
                <a:solidFill>
                  <a:srgbClr val="3866B6"/>
                </a:solidFill>
              </a:rPr>
              <a:t>網頁的兩個顏色選擇來自於塑膠袋上的顏色，</a:t>
            </a:r>
            <a:endParaRPr lang="en-US" altLang="zh-TW" dirty="0" smtClean="0">
              <a:solidFill>
                <a:srgbClr val="3866B6"/>
              </a:solidFill>
            </a:endParaRPr>
          </a:p>
          <a:p>
            <a:r>
              <a:rPr lang="zh-TW" altLang="en-US" dirty="0" smtClean="0">
                <a:solidFill>
                  <a:srgbClr val="3866B6"/>
                </a:solidFill>
              </a:rPr>
              <a:t>我稍微把</a:t>
            </a:r>
            <a:r>
              <a:rPr lang="zh-TW" altLang="en-US" dirty="0">
                <a:solidFill>
                  <a:srgbClr val="3866B6"/>
                </a:solidFill>
              </a:rPr>
              <a:t>它</a:t>
            </a:r>
            <a:r>
              <a:rPr lang="zh-TW" altLang="en-US" dirty="0" smtClean="0">
                <a:solidFill>
                  <a:srgbClr val="3866B6"/>
                </a:solidFill>
              </a:rPr>
              <a:t>們調成彩度低一點，比較不刺眼的感覺。</a:t>
            </a:r>
            <a:endParaRPr lang="en-US" altLang="zh-TW" dirty="0" smtClean="0">
              <a:solidFill>
                <a:srgbClr val="3866B6"/>
              </a:solidFill>
            </a:endParaRPr>
          </a:p>
          <a:p>
            <a:endParaRPr lang="en-US" dirty="0">
              <a:solidFill>
                <a:srgbClr val="3866B6"/>
              </a:solidFill>
            </a:endParaRPr>
          </a:p>
          <a:p>
            <a:r>
              <a:rPr lang="zh-TW" altLang="en-US" dirty="0" smtClean="0">
                <a:solidFill>
                  <a:srgbClr val="3866B6"/>
                </a:solidFill>
              </a:rPr>
              <a:t>嗯，對。</a:t>
            </a:r>
            <a:endParaRPr lang="en-US" dirty="0">
              <a:solidFill>
                <a:srgbClr val="3866B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322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219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Calibri Light</vt:lpstr>
      <vt:lpstr>Office Theme</vt:lpstr>
      <vt:lpstr>My used garbage bags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used garbage bags</dc:title>
  <dc:creator>洪晧哲</dc:creator>
  <cp:lastModifiedBy>洪晧哲</cp:lastModifiedBy>
  <cp:revision>5</cp:revision>
  <dcterms:created xsi:type="dcterms:W3CDTF">2017-03-28T17:17:25Z</dcterms:created>
  <dcterms:modified xsi:type="dcterms:W3CDTF">2017-03-28T17:38:26Z</dcterms:modified>
</cp:coreProperties>
</file>