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307" r:id="rId4"/>
    <p:sldId id="315" r:id="rId5"/>
    <p:sldId id="304" r:id="rId6"/>
    <p:sldId id="312" r:id="rId7"/>
    <p:sldId id="313" r:id="rId8"/>
    <p:sldId id="314" r:id="rId9"/>
    <p:sldId id="260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95253" autoAdjust="0"/>
  </p:normalViewPr>
  <p:slideViewPr>
    <p:cSldViewPr>
      <p:cViewPr varScale="1">
        <p:scale>
          <a:sx n="84" d="100"/>
          <a:sy n="84" d="100"/>
        </p:scale>
        <p:origin x="96" y="346"/>
      </p:cViewPr>
      <p:guideLst>
        <p:guide orient="horz" pos="1620"/>
        <p:guide pos="2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34" y="-78"/>
      </p:cViewPr>
      <p:guideLst>
        <p:guide orient="horz" pos="2880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E395-5B39-49C6-9E42-6E61D33818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F5274-F4FF-44CE-AB7C-BB0E9BB51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047C7-5719-499B-863C-38F90E72BF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23653" y="3147814"/>
            <a:ext cx="6912768" cy="569218"/>
          </a:xfrm>
        </p:spPr>
        <p:txBody>
          <a:bodyPr>
            <a:noAutofit/>
          </a:bodyPr>
          <a:lstStyle>
            <a:lvl1pPr algn="l">
              <a:defRPr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示意主标题文字（</a:t>
            </a:r>
            <a:r>
              <a:rPr lang="en-US" altLang="zh-CN" dirty="0" smtClean="0"/>
              <a:t>38</a:t>
            </a:r>
            <a:r>
              <a:rPr lang="zh-CN" altLang="en-US" dirty="0" smtClean="0"/>
              <a:t>号粗字）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867894"/>
            <a:ext cx="6912893" cy="505222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示意副标题文字（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号细字）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123478"/>
            <a:ext cx="8640960" cy="493563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内页标题微软雅黑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843558"/>
            <a:ext cx="8640960" cy="3672408"/>
          </a:xfrm>
        </p:spPr>
        <p:txBody>
          <a:bodyPr>
            <a:noAutofit/>
          </a:bodyPr>
          <a:lstStyle>
            <a:lvl1pPr marL="182880" indent="-182880">
              <a:buSzPct val="100000"/>
              <a:buFont typeface="Arial" panose="020B0604020202020204" pitchFamily="34" charset="0"/>
              <a:buChar char="•"/>
              <a:def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正文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周报标题和内容-new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424936" cy="493563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内页标题微软雅黑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915566"/>
            <a:ext cx="8568952" cy="3960440"/>
          </a:xfrm>
        </p:spPr>
        <p:txBody>
          <a:bodyPr>
            <a:noAutofit/>
          </a:bodyPr>
          <a:lstStyle>
            <a:lvl1pPr marL="182880" indent="-182880">
              <a:buSzPct val="100000"/>
              <a:buFont typeface="Arial" panose="020B0604020202020204" pitchFamily="34" charset="0"/>
              <a:buChar char="•"/>
              <a:def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正文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3074" name="Picture 2" descr="C:\Users\xupeng\Desktop\150921_爱奇艺_品牌_PPT模板-08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"/>
            <a:ext cx="9144000" cy="51448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9" y="3291830"/>
            <a:ext cx="6912893" cy="792088"/>
          </a:xfrm>
        </p:spPr>
        <p:txBody>
          <a:bodyPr>
            <a:normAutofit/>
          </a:bodyPr>
          <a:lstStyle/>
          <a:p>
            <a:r>
              <a:rPr lang="en-US" altLang="zh-CN" dirty="0"/>
              <a:t>postman</a:t>
            </a:r>
            <a:r>
              <a:rPr lang="zh-CN" altLang="en-US" dirty="0"/>
              <a:t>如何做接口测试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23528" y="4155926"/>
            <a:ext cx="6912893" cy="505222"/>
          </a:xfrm>
        </p:spPr>
        <p:txBody>
          <a:bodyPr/>
          <a:lstStyle/>
          <a:p>
            <a:r>
              <a:rPr lang="zh-CN" altLang="en-US" dirty="0"/>
              <a:t>郭玉璞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postman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251520" y="915566"/>
            <a:ext cx="8496944" cy="4032448"/>
          </a:xfrm>
        </p:spPr>
        <p:txBody>
          <a:bodyPr/>
          <a:lstStyle/>
          <a:p>
            <a:pPr marL="182880" lvl="1" indent="-182880">
              <a:buSzPct val="100000"/>
            </a:pPr>
            <a:r>
              <a:rPr lang="zh-CN" altLang="en-US" dirty="0">
                <a:latin typeface="+mn-ea"/>
              </a:rPr>
              <a:t>什么是</a:t>
            </a:r>
            <a:r>
              <a:rPr lang="en-US" altLang="zh-CN" dirty="0">
                <a:latin typeface="+mn-ea"/>
              </a:rPr>
              <a:t>postman</a:t>
            </a:r>
            <a:r>
              <a:rPr lang="zh-CN" altLang="en-US" dirty="0">
                <a:latin typeface="+mn-ea"/>
              </a:rPr>
              <a:t>？</a:t>
            </a:r>
            <a:endParaRPr lang="zh-CN" altLang="en-US" dirty="0">
              <a:latin typeface="+mn-ea"/>
            </a:endParaRPr>
          </a:p>
          <a:p>
            <a:pPr marL="582930" lvl="2" indent="-182880">
              <a:buSzPct val="100000"/>
            </a:pPr>
            <a:r>
              <a:rPr sz="1600" dirty="0"/>
              <a:t>Postman是chrome的一个插件，是常用的接口测试工具，能够发送任何类型的http请求，支持GET/PUT/POST/DELETE等。Postman非常简单易用，通过填写URL，header，body等就可以发送一个请求，用来测试接口非常方便</a:t>
            </a:r>
            <a:r>
              <a:rPr dirty="0"/>
              <a:t>。</a:t>
            </a:r>
            <a:endParaRPr dirty="0"/>
          </a:p>
          <a:p>
            <a:pPr marL="182880" lvl="1" indent="-182880">
              <a:buSzPct val="100000"/>
            </a:pPr>
            <a:r>
              <a:rPr lang="zh-CN" altLang="en-US" dirty="0">
                <a:latin typeface="+mj-lt"/>
              </a:rPr>
              <a:t>如何安装</a:t>
            </a:r>
            <a:r>
              <a:rPr lang="en-US" altLang="zh-CN" sz="2000" dirty="0">
                <a:latin typeface="+mj-lt"/>
              </a:rPr>
              <a:t>postman</a:t>
            </a:r>
            <a:r>
              <a:rPr lang="zh-CN" altLang="en-US" sz="2000" dirty="0">
                <a:latin typeface="+mj-lt"/>
              </a:rPr>
              <a:t>？</a:t>
            </a:r>
            <a:endParaRPr lang="zh-CN" altLang="en-US" sz="2000" dirty="0">
              <a:latin typeface="+mj-lt"/>
            </a:endParaRPr>
          </a:p>
          <a:p>
            <a:pPr marL="582930" lvl="2" indent="-182880">
              <a:buSzPct val="100000"/>
            </a:pPr>
            <a:r>
              <a:rPr lang="zh-CN" altLang="en-US" sz="1600" i="1" dirty="0" smtClean="0">
                <a:latin typeface="+mj-lt"/>
              </a:rPr>
              <a:t>右键保存到文件即可查看文档</a:t>
            </a:r>
            <a:endParaRPr lang="zh-CN" altLang="en-US" sz="1600" i="1" dirty="0" smtClean="0">
              <a:latin typeface="+mj-lt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9855" y="3001645"/>
          <a:ext cx="1429385" cy="82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9855" y="3001645"/>
                        <a:ext cx="1429385" cy="826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postman</a:t>
            </a:r>
            <a:r>
              <a:rPr lang="zh-CN" altLang="en-US" dirty="0">
                <a:sym typeface="+mn-ea"/>
              </a:rPr>
              <a:t>常用功能说明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251520" y="915566"/>
            <a:ext cx="8496944" cy="4032448"/>
          </a:xfrm>
        </p:spPr>
        <p:txBody>
          <a:bodyPr/>
          <a:lstStyle/>
          <a:p>
            <a:pPr marL="182880" lvl="1" indent="-182880">
              <a:buSzPct val="100000"/>
            </a:pPr>
            <a:r>
              <a:rPr lang="zh-CN" altLang="en-US" sz="2000" dirty="0">
                <a:latin typeface="+mn-ea"/>
              </a:rPr>
              <a:t>常用功能说明</a:t>
            </a:r>
            <a:endParaRPr lang="zh-CN" altLang="en-US" sz="2000" dirty="0">
              <a:latin typeface="+mn-ea"/>
            </a:endParaRPr>
          </a:p>
          <a:p>
            <a:pPr marL="582930" lvl="2" indent="-182880">
              <a:buSzPct val="100000"/>
            </a:pPr>
            <a:endParaRPr lang="en-US" altLang="zh-CN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290" y="1281430"/>
            <a:ext cx="6920865" cy="3666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postman</a:t>
            </a:r>
            <a:r>
              <a:rPr lang="zh-CN" altLang="en-US" dirty="0">
                <a:solidFill>
                  <a:schemeClr val="tx1"/>
                </a:solidFill>
              </a:rPr>
              <a:t>功能说明之请求头部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251460" y="915670"/>
            <a:ext cx="8582025" cy="4032250"/>
          </a:xfrm>
        </p:spPr>
        <p:txBody>
          <a:bodyPr/>
          <a:lstStyle/>
          <a:p>
            <a:pPr marL="182880" lvl="1" indent="-182880">
              <a:buSzPct val="100000"/>
            </a:pPr>
            <a:r>
              <a:rPr lang="zh-CN" altLang="en-US" sz="2000" dirty="0">
                <a:latin typeface="+mn-ea"/>
              </a:rPr>
              <a:t>什么是</a:t>
            </a:r>
            <a:r>
              <a:rPr sz="2000" dirty="0">
                <a:sym typeface="+mn-ea"/>
              </a:rPr>
              <a:t>请求头部</a:t>
            </a:r>
            <a:r>
              <a:rPr lang="zh-CN" altLang="en-US" sz="2000" dirty="0">
                <a:latin typeface="+mn-ea"/>
              </a:rPr>
              <a:t>？</a:t>
            </a:r>
            <a:endParaRPr lang="zh-CN" altLang="en-US" sz="2000" dirty="0">
              <a:latin typeface="+mn-ea"/>
            </a:endParaRPr>
          </a:p>
          <a:p>
            <a:pPr marL="582930" lvl="2" indent="-182880">
              <a:buSzPct val="100000"/>
            </a:pPr>
            <a:r>
              <a:rPr dirty="0"/>
              <a:t>通知服务器有关于客户端请求的信息</a:t>
            </a:r>
            <a:r>
              <a:rPr lang="zh-CN" dirty="0"/>
              <a:t>。</a:t>
            </a:r>
            <a:endParaRPr lang="zh-CN" dirty="0"/>
          </a:p>
          <a:p>
            <a:pPr marL="582930" lvl="2" indent="-182880">
              <a:buSzPct val="100000"/>
            </a:pPr>
            <a:r>
              <a:rPr dirty="0">
                <a:sym typeface="+mn-ea"/>
              </a:rPr>
              <a:t>请求头部由关键字/值对组成，每行一对</a:t>
            </a:r>
            <a:r>
              <a:rPr lang="zh-CN" dirty="0">
                <a:sym typeface="+mn-ea"/>
              </a:rPr>
              <a:t>。</a:t>
            </a:r>
            <a:endParaRPr lang="zh-CN" dirty="0"/>
          </a:p>
          <a:p>
            <a:pPr marL="582930" lvl="2" indent="-182880">
              <a:buSzPct val="100000"/>
            </a:pPr>
            <a:r>
              <a:rPr lang="en-US" altLang="zh-CN" dirty="0">
                <a:latin typeface="+mn-ea"/>
                <a:sym typeface="+mn-ea"/>
              </a:rPr>
              <a:t>http://10.12.18.32:9081/ivr/reslist</a:t>
            </a:r>
            <a:endParaRPr lang="en-US" altLang="zh-CN" dirty="0">
              <a:latin typeface="+mn-ea"/>
            </a:endParaRPr>
          </a:p>
          <a:p>
            <a:pPr marL="582930" lvl="2" indent="-182880">
              <a:buSzPct val="100000"/>
            </a:pPr>
            <a:endParaRPr lang="en-US" altLang="zh-CN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333625"/>
            <a:ext cx="8552180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postman</a:t>
            </a:r>
            <a:r>
              <a:rPr lang="zh-CN" altLang="en-US" dirty="0">
                <a:sym typeface="+mn-ea"/>
              </a:rPr>
              <a:t>功能说明之响应结果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251520" y="915566"/>
            <a:ext cx="8496944" cy="4032448"/>
          </a:xfrm>
        </p:spPr>
        <p:txBody>
          <a:bodyPr/>
          <a:lstStyle/>
          <a:p>
            <a:pPr marL="182880" lvl="1" indent="-182880">
              <a:buSzPct val="100000"/>
            </a:pPr>
            <a:r>
              <a:rPr lang="zh-CN" altLang="en-US" sz="2000" dirty="0">
                <a:latin typeface="+mn-ea"/>
              </a:rPr>
              <a:t>什么是</a:t>
            </a:r>
            <a:r>
              <a:rPr lang="en-US" altLang="zh-CN" sz="2000" dirty="0">
                <a:latin typeface="+mn-ea"/>
              </a:rPr>
              <a:t>response body</a:t>
            </a:r>
            <a:r>
              <a:rPr lang="zh-CN" altLang="en-US" sz="2000" dirty="0">
                <a:latin typeface="+mn-ea"/>
              </a:rPr>
              <a:t>？</a:t>
            </a:r>
            <a:endParaRPr lang="zh-CN" altLang="en-US" sz="2000" dirty="0">
              <a:latin typeface="+mn-ea"/>
            </a:endParaRPr>
          </a:p>
          <a:p>
            <a:pPr marL="582930" lvl="2" indent="-182880">
              <a:buSzPct val="100000"/>
            </a:pPr>
            <a:r>
              <a:rPr lang="zh-CN" altLang="en-US" dirty="0">
                <a:latin typeface="+mn-ea"/>
              </a:rPr>
              <a:t>服务器接收请求后返回的结果。包含状态码及响应字段。</a:t>
            </a:r>
            <a:endParaRPr lang="zh-CN" altLang="en-US" dirty="0">
              <a:latin typeface="+mn-ea"/>
            </a:endParaRPr>
          </a:p>
          <a:p>
            <a:pPr marL="400050" lvl="2" indent="0">
              <a:buSzPct val="100000"/>
              <a:buNone/>
            </a:pPr>
            <a:endParaRPr lang="zh-CN" altLang="en-US" dirty="0">
              <a:latin typeface="+mn-ea"/>
            </a:endParaRPr>
          </a:p>
          <a:p>
            <a:pPr marL="400050" lvl="2" indent="0">
              <a:buSzPct val="100000"/>
              <a:buNone/>
            </a:pPr>
            <a:endParaRPr lang="en-US" altLang="zh-CN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" y="1874520"/>
            <a:ext cx="847598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接口不通时如何快速定位问题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251520" y="915566"/>
            <a:ext cx="8496944" cy="4032448"/>
          </a:xfrm>
        </p:spPr>
        <p:txBody>
          <a:bodyPr/>
          <a:lstStyle/>
          <a:p>
            <a:pPr marL="182880" lvl="1" indent="-182880">
              <a:buSzPct val="100000"/>
            </a:pPr>
            <a:r>
              <a:rPr lang="zh-CN" altLang="en-US" sz="2000" dirty="0">
                <a:latin typeface="+mn-ea"/>
              </a:rPr>
              <a:t>巧用状态码定位问题？</a:t>
            </a:r>
            <a:endParaRPr lang="zh-CN" altLang="en-US" sz="2000" dirty="0">
              <a:latin typeface="+mn-ea"/>
            </a:endParaRPr>
          </a:p>
          <a:p>
            <a:pPr marL="582930" lvl="2" indent="-182880">
              <a:buSzPct val="100000"/>
            </a:pPr>
            <a:r>
              <a:rPr lang="zh-CN" altLang="en-US" dirty="0">
                <a:latin typeface="+mn-ea"/>
              </a:rPr>
              <a:t>状态码可以快速定位问题</a:t>
            </a:r>
            <a:endParaRPr lang="zh-CN" altLang="en-US" dirty="0">
              <a:latin typeface="+mn-ea"/>
            </a:endParaRPr>
          </a:p>
          <a:p>
            <a:pPr marL="582930" lvl="2" indent="-182880">
              <a:buSzPct val="100000"/>
            </a:pPr>
            <a:r>
              <a:rPr lang="zh-CN" altLang="en-US" dirty="0">
                <a:latin typeface="+mn-ea"/>
              </a:rPr>
              <a:t>通过观看状态码就能准确定位是接口哪方面出了问题，是接口不通？还是设备未注册、鉴权失败等等。</a:t>
            </a:r>
            <a:endParaRPr lang="zh-CN" altLang="en-US" dirty="0">
              <a:latin typeface="+mn-ea"/>
            </a:endParaRPr>
          </a:p>
          <a:p>
            <a:pPr marL="400050" lvl="2" indent="0">
              <a:buSzPct val="100000"/>
              <a:buNone/>
            </a:pPr>
            <a:endParaRPr lang="zh-CN" altLang="en-US" dirty="0">
              <a:latin typeface="+mn-ea"/>
            </a:endParaRPr>
          </a:p>
          <a:p>
            <a:pPr marL="582930" lvl="2" indent="-182880">
              <a:buSzPct val="100000"/>
            </a:pPr>
            <a:endParaRPr lang="en-US" altLang="zh-CN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2276475"/>
            <a:ext cx="6247130" cy="2456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postman</a:t>
            </a:r>
            <a:r>
              <a:rPr lang="zh-CN" altLang="en-US" dirty="0">
                <a:sym typeface="+mn-ea"/>
              </a:rPr>
              <a:t>实用</a:t>
            </a:r>
            <a:r>
              <a:rPr lang="zh-CN" altLang="en-US" dirty="0">
                <a:sym typeface="+mn-ea"/>
              </a:rPr>
              <a:t>小技巧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251520" y="915566"/>
            <a:ext cx="8496944" cy="4032448"/>
          </a:xfrm>
        </p:spPr>
        <p:txBody>
          <a:bodyPr/>
          <a:lstStyle/>
          <a:p>
            <a:pPr marL="182880" lvl="1" indent="-182880">
              <a:buSzPct val="100000"/>
            </a:pPr>
            <a:r>
              <a:rPr lang="zh-CN" altLang="en-US" sz="2000" dirty="0">
                <a:latin typeface="+mn-ea"/>
              </a:rPr>
              <a:t>提升效率的小技巧</a:t>
            </a:r>
            <a:endParaRPr lang="zh-CN" altLang="en-US" sz="2000" dirty="0">
              <a:latin typeface="+mn-ea"/>
            </a:endParaRPr>
          </a:p>
          <a:p>
            <a:pPr marL="582930" lvl="2" indent="-182880">
              <a:buSzPct val="100000"/>
            </a:pPr>
            <a:r>
              <a:rPr lang="en-US" altLang="zh-CN" dirty="0">
                <a:latin typeface="+mn-ea"/>
              </a:rPr>
              <a:t>Collection </a:t>
            </a:r>
            <a:r>
              <a:rPr lang="zh-CN" altLang="en-US" dirty="0">
                <a:latin typeface="+mn-ea"/>
              </a:rPr>
              <a:t>集合，保存请求</a:t>
            </a:r>
            <a:endParaRPr lang="zh-CN" altLang="en-US" dirty="0">
              <a:latin typeface="+mn-ea"/>
            </a:endParaRPr>
          </a:p>
          <a:p>
            <a:pPr marL="582930" lvl="2" indent="-182880">
              <a:buSzPct val="100000"/>
            </a:pPr>
            <a:r>
              <a:rPr lang="zh-CN" altLang="en-US" dirty="0">
                <a:latin typeface="+mn-ea"/>
              </a:rPr>
              <a:t>将接口放在文件内方便管理与执行</a:t>
            </a:r>
            <a:endParaRPr lang="zh-CN" altLang="en-US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2020570"/>
            <a:ext cx="2332990" cy="2729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30" y="1039495"/>
            <a:ext cx="282892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RAS-雅黑">
      <a:majorFont>
        <a:latin typeface="Eras Medium ITC"/>
        <a:ea typeface="微软雅黑"/>
        <a:cs typeface=""/>
      </a:majorFont>
      <a:minorFont>
        <a:latin typeface="Eras Medium IT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WPS 演示</Application>
  <PresentationFormat>全屏显示(16:9)</PresentationFormat>
  <Paragraphs>45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Eras Medium ITC</vt:lpstr>
      <vt:lpstr>Office 主题</vt:lpstr>
      <vt:lpstr>Package</vt:lpstr>
      <vt:lpstr>postman如何做接口测试</vt:lpstr>
      <vt:lpstr>什么是postman？</vt:lpstr>
      <vt:lpstr>postman常用功能说明</vt:lpstr>
      <vt:lpstr>postman功能说明之请求头部</vt:lpstr>
      <vt:lpstr>postman功能说明之响应结果</vt:lpstr>
      <vt:lpstr>接口不通时如何快速定位问题</vt:lpstr>
      <vt:lpstr>postman使用小技巧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请在此处输入封面主标题</dc:title>
  <dc:creator>zhangkangyi</dc:creator>
  <cp:lastModifiedBy>guoyupu_wb</cp:lastModifiedBy>
  <cp:revision>531</cp:revision>
  <dcterms:created xsi:type="dcterms:W3CDTF">2015-09-21T02:13:00Z</dcterms:created>
  <dcterms:modified xsi:type="dcterms:W3CDTF">2017-08-04T08:42:22Z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