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2" r:id="rId6"/>
    <p:sldId id="265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ề Bản chiế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07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373B1E9-2B8F-48BF-ABC3-10116FEA9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F466885-DC71-41A0-9F79-A574D3CE5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9A46261-6B30-43F7-8ED4-70ACDB41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BBC2-7527-4C5F-A66D-CAE6AB367499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367FB93-0B9D-4EC3-8F40-53B89E7D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D6A7148-5DB9-4988-A075-407EF9A2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208CD-254B-4571-BB4B-B9B4E34B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ố trí Tùy chỉn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B53CA7-F2B8-430F-BA3F-DD6ECDACC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932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693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ầu trang của Phầ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E8CDB4-EE46-494A-926E-C33D27F26F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65766C2-FC6B-401B-935E-0F6EEEEA0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119337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ố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37D67C3F-3B45-423B-AE56-981FAE24357E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C2541F3-C701-41AD-ABF1-3F6709F6B07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2A97BE88-C056-4EAA-B602-A66B6354F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170034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ội dung với Chú thíc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6F082B94-69A7-41D2-B6CE-90830F6494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CC677E-AFC2-4C2B-98DA-7207408A4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8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5F31DF-E244-4E38-B912-D95C246A08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53A671D5-84E2-49B1-8025-85EEC77450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267851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̉nh với Chú thíc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4556E3D7-F78C-4341-912E-91A96BC7B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D4750270-D910-4785-A48C-D75AD66D6F6F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7" name="Table Placeholder 16">
            <a:extLst>
              <a:ext uri="{FF2B5EF4-FFF2-40B4-BE49-F238E27FC236}">
                <a16:creationId xmlns:a16="http://schemas.microsoft.com/office/drawing/2014/main" id="{2A314ABA-75DD-4DC8-8B93-5C6D12CC78E8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68920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Văn bản Dọ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11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22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E3C2DAF-30AE-08AE-5FA7-7181F223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</p:spPr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PLC FX3U </a:t>
            </a:r>
            <a:r>
              <a:rPr lang="en-US" dirty="0" err="1"/>
              <a:t>dùng</a:t>
            </a:r>
            <a:r>
              <a:rPr lang="en-US" dirty="0"/>
              <a:t> ESP32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FA30D78-F595-E6E1-E125-9FF64809CD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539" y="1032510"/>
            <a:ext cx="11515725" cy="4938713"/>
          </a:xfrm>
        </p:spPr>
        <p:txBody>
          <a:bodyPr/>
          <a:lstStyle/>
          <a:p>
            <a:r>
              <a:rPr lang="en-US" dirty="0"/>
              <a:t>ESP32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Master, PLC FX3U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Slave. ESP32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PLC </a:t>
            </a:r>
            <a:r>
              <a:rPr lang="en-US" dirty="0" err="1"/>
              <a:t>thông</a:t>
            </a:r>
            <a:r>
              <a:rPr lang="en-US" dirty="0"/>
              <a:t> qua module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TTL sang RS485.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17570F4-ADDA-3D67-04E8-DEBD72DEA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012" y="2632203"/>
            <a:ext cx="6918607" cy="309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0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0930044-5B7C-B844-4B83-35603EE2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PLC FX3U </a:t>
            </a:r>
            <a:r>
              <a:rPr lang="en-US" dirty="0" err="1"/>
              <a:t>dùng</a:t>
            </a:r>
            <a:r>
              <a:rPr lang="en-US" dirty="0"/>
              <a:t> ESP32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49DD38F-1B6D-5B7D-0C82-6B68B8F1B7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ESP32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PLC,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PLC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ON/OFF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master.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PLC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master(ESP32)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state(0/1)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PLC.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PLC 3U FX14MT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PLC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0x0000; M1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0x0001;M2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0x0002;M3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0x0003;M4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0x0004;…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ModbusMaster.h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Arduino IDE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Arduino IDE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PLC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				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node.writeSingleCoil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(0x0000, state);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node.writeSingleCoil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bit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slave( function code: 03)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state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0/1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0x0000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PLC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Arduino IDE.</a:t>
            </a:r>
          </a:p>
        </p:txBody>
      </p:sp>
    </p:spTree>
    <p:extLst>
      <p:ext uri="{BB962C8B-B14F-4D97-AF65-F5344CB8AC3E}">
        <p14:creationId xmlns:p14="http://schemas.microsoft.com/office/powerpoint/2010/main" val="209160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11ADA9E-6202-F8D1-CC7F-5F1C2EA0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EBFC31B0-313A-FDBA-904B-533606D1C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31" y="1006962"/>
            <a:ext cx="2791215" cy="3477110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28C6D5F1-8205-A9CC-9C22-0BBD2BE442B9}"/>
              </a:ext>
            </a:extLst>
          </p:cNvPr>
          <p:cNvSpPr txBox="1"/>
          <p:nvPr/>
        </p:nvSpPr>
        <p:spPr>
          <a:xfrm>
            <a:off x="556591" y="4484072"/>
            <a:ext cx="11065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setup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baurd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slave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PLC.</a:t>
            </a:r>
          </a:p>
          <a:p>
            <a:pPr lvl="1"/>
            <a:r>
              <a:rPr lang="en-US" dirty="0"/>
              <a:t>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baurd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19200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PLC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RS485 </a:t>
            </a:r>
            <a:r>
              <a:rPr lang="en-US" dirty="0" err="1"/>
              <a:t>là</a:t>
            </a:r>
            <a:r>
              <a:rPr lang="en-US" dirty="0"/>
              <a:t> 19200,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node.begin</a:t>
            </a:r>
            <a:r>
              <a:rPr lang="en-US" dirty="0"/>
              <a:t>(1, Serial);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Modbus slave ID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bên</a:t>
            </a:r>
            <a:r>
              <a:rPr lang="en-US" dirty="0"/>
              <a:t> PLC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PLC </a:t>
            </a:r>
            <a:r>
              <a:rPr lang="en-US" dirty="0" err="1"/>
              <a:t>là</a:t>
            </a:r>
            <a:r>
              <a:rPr lang="en-US" dirty="0"/>
              <a:t> slave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qua Modbus RS485.</a:t>
            </a:r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06B34EAD-8827-94C9-AF18-4E3184CB0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946" y="1006962"/>
            <a:ext cx="5220429" cy="3324689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8A6C0746-7BA8-1519-AD89-C48148F29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994" y="1006962"/>
            <a:ext cx="4801270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5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C6C95E-996D-A370-3F3B-4C813CD5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PLC FX3U </a:t>
            </a:r>
            <a:r>
              <a:rPr lang="en-US" dirty="0" err="1"/>
              <a:t>dùng</a:t>
            </a:r>
            <a:r>
              <a:rPr lang="en-US" dirty="0"/>
              <a:t> ESP32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EFB5181-0D4B-37AC-9746-57E1E19D52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PLC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 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PLC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RS485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PLC.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PLC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B1: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PLC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D921EEA8-8397-832E-60C7-C616220DE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555" y="2087257"/>
            <a:ext cx="7096931" cy="399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5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8D01ADF-1FE9-88F2-1730-6075AF52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5822CE7-A043-5869-86BE-0BD4DC63A4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PLC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111322A1-22F3-7A35-860A-2CBD38D6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03" y="1611932"/>
            <a:ext cx="8182143" cy="421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4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83808B-B3D9-216F-F1C2-9463AA589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46CA74D-B3F1-454F-EB38-4198F6B0D5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736" y="849630"/>
            <a:ext cx="11515725" cy="4938713"/>
          </a:xfrm>
        </p:spPr>
        <p:txBody>
          <a:bodyPr/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PLC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PLC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Connection Destination ở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Sau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Serial USV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PLC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&lt;38400bps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PLC FX3U 14MT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max 38400bps. Sau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Connection Test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PLC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OK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3A45293-78DF-0469-023F-3069DDD19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199" y="2173664"/>
            <a:ext cx="8131601" cy="457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6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37C8A7-6162-7B9D-DC5F-ACA28537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4E63A7C-9AEF-5A6B-3CEF-6CA3B53EDC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736" y="849630"/>
            <a:ext cx="11515725" cy="4938713"/>
          </a:xfrm>
        </p:spPr>
        <p:txBody>
          <a:bodyPr/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PLC.</a:t>
            </a:r>
          </a:p>
          <a:p>
            <a:pPr marL="457200" lvl="1" indent="0">
              <a:buNone/>
            </a:pPr>
            <a:r>
              <a:rPr lang="en-US" sz="1400" dirty="0"/>
              <a:t>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STOP,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 to PLC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PLC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Parameter+Program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all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PLC. Sau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Execute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code.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853FE39-1272-5D35-01C9-F0B17682F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265" y="2200128"/>
            <a:ext cx="8491470" cy="427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2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C2F2B1-D8F4-3E6D-4478-2B9B5D04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2F58649-D973-0318-FAD6-4EE5112601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PLC: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M8000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PLC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M8000 đc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lại.Sau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[MOV H4091   D8120]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RS485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PLC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caasch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H4091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D8120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PLC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Modbus  RS485(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[MOV H1 D8121]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PLC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D8121.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Timeout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truyeefnn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PLC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ESP32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Modbus RS485.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PLC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ESP32(Master)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M0-M5.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Y0,…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986596-2812-A91F-A6E2-46CFC0E9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9EB4F3E-4FAD-6281-8C33-F67DA8F8D9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69CD822-DC93-0667-63BB-E25296EAB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39" y="1032510"/>
            <a:ext cx="5801535" cy="5315692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E59F3AD7-A85C-5EC9-996B-5C2D94279F5F}"/>
              </a:ext>
            </a:extLst>
          </p:cNvPr>
          <p:cNvSpPr txBox="1"/>
          <p:nvPr/>
        </p:nvSpPr>
        <p:spPr>
          <a:xfrm>
            <a:off x="6095401" y="1032510"/>
            <a:ext cx="4994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PLC </a:t>
            </a:r>
            <a:r>
              <a:rPr lang="en-US" dirty="0" err="1"/>
              <a:t>là</a:t>
            </a:r>
            <a:r>
              <a:rPr lang="en-US" dirty="0"/>
              <a:t> Modbus RTU Slave,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RS485 </a:t>
            </a:r>
            <a:r>
              <a:rPr lang="en-US" dirty="0" err="1"/>
              <a:t>là</a:t>
            </a:r>
            <a:r>
              <a:rPr lang="en-US" dirty="0"/>
              <a:t>: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ModbusRTu</a:t>
            </a:r>
            <a:r>
              <a:rPr lang="en-US" dirty="0"/>
              <a:t> </a:t>
            </a:r>
            <a:r>
              <a:rPr lang="en-US" dirty="0" err="1"/>
              <a:t>slave,baurd</a:t>
            </a:r>
            <a:r>
              <a:rPr lang="en-US" dirty="0"/>
              <a:t> 19200, data length 8,  </a:t>
            </a:r>
            <a:r>
              <a:rPr lang="en-US" dirty="0" err="1"/>
              <a:t>patity</a:t>
            </a:r>
            <a:r>
              <a:rPr lang="en-US" dirty="0"/>
              <a:t> bit :No </a:t>
            </a:r>
            <a:r>
              <a:rPr lang="en-US" dirty="0" err="1"/>
              <a:t>check,stop</a:t>
            </a:r>
            <a:r>
              <a:rPr lang="en-US" dirty="0"/>
              <a:t> bit 1</a:t>
            </a:r>
          </a:p>
          <a:p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D8120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RS485 </a:t>
            </a:r>
            <a:r>
              <a:rPr lang="en-US" dirty="0" err="1"/>
              <a:t>là</a:t>
            </a:r>
            <a:r>
              <a:rPr lang="en-US" dirty="0"/>
              <a:t>: 100 0000 1001 0001</a:t>
            </a:r>
          </a:p>
          <a:p>
            <a:r>
              <a:rPr lang="en-US" dirty="0" err="1"/>
              <a:t>Chuyển</a:t>
            </a:r>
            <a:r>
              <a:rPr lang="en-US" dirty="0"/>
              <a:t> sang </a:t>
            </a:r>
            <a:r>
              <a:rPr lang="en-US" dirty="0" err="1"/>
              <a:t>dạng</a:t>
            </a:r>
            <a:r>
              <a:rPr lang="en-US" dirty="0"/>
              <a:t> hex </a:t>
            </a:r>
            <a:r>
              <a:rPr lang="en-US" dirty="0" err="1"/>
              <a:t>là</a:t>
            </a:r>
            <a:r>
              <a:rPr lang="en-US" dirty="0"/>
              <a:t> H4091. “H”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hex.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H4081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D8120.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lênh</a:t>
            </a:r>
            <a:r>
              <a:rPr lang="en-US" dirty="0"/>
              <a:t> [MOV H4081 D8120]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PLC ở </a:t>
            </a:r>
            <a:r>
              <a:rPr lang="en-US" dirty="0" err="1"/>
              <a:t>dạng</a:t>
            </a:r>
            <a:r>
              <a:rPr lang="en-US" dirty="0"/>
              <a:t> slave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[MOV H1 D8121]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D8121 </a:t>
            </a:r>
            <a:r>
              <a:rPr lang="en-US" dirty="0" err="1"/>
              <a:t>là</a:t>
            </a:r>
            <a:r>
              <a:rPr lang="en-US" dirty="0"/>
              <a:t> ô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PLC ở </a:t>
            </a:r>
            <a:r>
              <a:rPr lang="en-US" dirty="0" err="1"/>
              <a:t>dạng</a:t>
            </a:r>
            <a:r>
              <a:rPr lang="en-US" dirty="0"/>
              <a:t> slave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2653D9D2-3708-01BC-24BD-35FF43AE2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074" y="4520383"/>
            <a:ext cx="5077534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15677"/>
      </p:ext>
    </p:extLst>
  </p:cSld>
  <p:clrMapOvr>
    <a:masterClrMapping/>
  </p:clrMapOvr>
</p:sld>
</file>

<file path=ppt/theme/theme1.xml><?xml version="1.0" encoding="utf-8"?>
<a:theme xmlns:a="http://schemas.openxmlformats.org/drawingml/2006/main" name="Chủ đề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ủ đề1" id="{874B823C-6427-4946-8615-C3A478C44962}" vid="{290ABE3A-5074-46F2-ADD0-C64D8C3F1D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Chủ đề1</Template>
  <TotalTime>195</TotalTime>
  <Words>1023</Words>
  <Application>Microsoft Office PowerPoint</Application>
  <PresentationFormat>Màn hình rộng</PresentationFormat>
  <Paragraphs>28</Paragraphs>
  <Slides>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Times New Roman</vt:lpstr>
      <vt:lpstr>Chủ đề1</vt:lpstr>
      <vt:lpstr>Điều khiển PLC FX3U dùng ESP32</vt:lpstr>
      <vt:lpstr>Điều khiển PLC FX3U dùng ESP32</vt:lpstr>
      <vt:lpstr>Bản trình bày PowerPoint</vt:lpstr>
      <vt:lpstr>Điều khiển PLC FX3U dùng ESP32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Điều khiển PLC FX3U dùng ESP32</dc:title>
  <dc:creator>Nguyen Cong Hao 20173837</dc:creator>
  <cp:lastModifiedBy>Nguyen Cong Hao 20173837</cp:lastModifiedBy>
  <cp:revision>6</cp:revision>
  <dcterms:created xsi:type="dcterms:W3CDTF">2022-07-07T14:17:28Z</dcterms:created>
  <dcterms:modified xsi:type="dcterms:W3CDTF">2022-08-11T13:51:19Z</dcterms:modified>
</cp:coreProperties>
</file>