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5119350" cy="21383625"/>
  <p:notesSz cx="10693400" cy="15125700"/>
  <p:defaultTextStyle>
    <a:defPPr>
      <a:defRPr lang="en-US"/>
    </a:defPPr>
    <a:lvl1pPr marL="0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1pPr>
    <a:lvl2pPr marL="643393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2pPr>
    <a:lvl3pPr marL="1286787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3pPr>
    <a:lvl4pPr marL="1930178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4pPr>
    <a:lvl5pPr marL="2573569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5pPr>
    <a:lvl6pPr marL="3216966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6pPr>
    <a:lvl7pPr marL="3860356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7pPr>
    <a:lvl8pPr marL="4503749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8pPr>
    <a:lvl9pPr marL="5147143" algn="l" defTabSz="1286787" rtl="0" eaLnBrk="1" latinLnBrk="0" hangingPunct="1">
      <a:defRPr sz="2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2" userDrawn="1">
          <p15:clr>
            <a:srgbClr val="A4A3A4"/>
          </p15:clr>
        </p15:guide>
        <p15:guide id="2" pos="3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A5A"/>
    <a:srgbClr val="FF9966"/>
    <a:srgbClr val="EC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F0A21-EB96-48B5-A1A5-B51C596A538F}" v="57" dt="2022-05-26T15:10:22.0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3858" autoAdjust="0"/>
  </p:normalViewPr>
  <p:slideViewPr>
    <p:cSldViewPr>
      <p:cViewPr varScale="1">
        <p:scale>
          <a:sx n="21" d="100"/>
          <a:sy n="21" d="100"/>
        </p:scale>
        <p:origin x="2586" y="36"/>
      </p:cViewPr>
      <p:guideLst>
        <p:guide orient="horz" pos="4072"/>
        <p:guide pos="30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758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758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C65D2-6D80-4D96-927B-242182BB4F4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1890713"/>
            <a:ext cx="3609975" cy="510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1069975" y="7278688"/>
            <a:ext cx="8553450" cy="5956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4366875"/>
            <a:ext cx="4633913" cy="758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6057900" y="14366875"/>
            <a:ext cx="4632325" cy="758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0F790-8346-41FA-BC81-2D6BE182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140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211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282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351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421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492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563" algn="l" defTabSz="914140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541713" y="1890713"/>
            <a:ext cx="3609975" cy="51054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0F790-8346-41FA-BC81-2D6BE182B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953" y="6628934"/>
            <a:ext cx="128514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7907" y="11974839"/>
            <a:ext cx="105835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971" y="4918244"/>
            <a:ext cx="65769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6469" y="4918244"/>
            <a:ext cx="65769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" y="2997658"/>
            <a:ext cx="15117553" cy="754083"/>
          </a:xfrm>
          <a:custGeom>
            <a:avLst/>
            <a:gdLst/>
            <a:ahLst/>
            <a:cxnLst/>
            <a:rect l="l" t="t" r="r" b="b"/>
            <a:pathLst>
              <a:path w="10692130" h="533400">
                <a:moveTo>
                  <a:pt x="0" y="533400"/>
                </a:moveTo>
                <a:lnTo>
                  <a:pt x="10691977" y="533400"/>
                </a:lnTo>
                <a:lnTo>
                  <a:pt x="10691977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17" name="bk object 17"/>
          <p:cNvSpPr/>
          <p:nvPr/>
        </p:nvSpPr>
        <p:spPr>
          <a:xfrm>
            <a:off x="7" y="18771384"/>
            <a:ext cx="15117553" cy="1931888"/>
          </a:xfrm>
          <a:custGeom>
            <a:avLst/>
            <a:gdLst/>
            <a:ahLst/>
            <a:cxnLst/>
            <a:rect l="l" t="t" r="r" b="b"/>
            <a:pathLst>
              <a:path w="10692130" h="1366519">
                <a:moveTo>
                  <a:pt x="0" y="129560"/>
                </a:moveTo>
                <a:lnTo>
                  <a:pt x="0" y="1366502"/>
                </a:lnTo>
                <a:lnTo>
                  <a:pt x="4930953" y="1366502"/>
                </a:lnTo>
                <a:lnTo>
                  <a:pt x="2956576" y="1081153"/>
                </a:lnTo>
                <a:lnTo>
                  <a:pt x="0" y="129560"/>
                </a:lnTo>
                <a:close/>
              </a:path>
              <a:path w="10692130" h="1366519">
                <a:moveTo>
                  <a:pt x="10691990" y="0"/>
                </a:moveTo>
                <a:lnTo>
                  <a:pt x="7302823" y="1027723"/>
                </a:lnTo>
                <a:lnTo>
                  <a:pt x="5170739" y="1366502"/>
                </a:lnTo>
                <a:lnTo>
                  <a:pt x="10691990" y="1366502"/>
                </a:lnTo>
                <a:lnTo>
                  <a:pt x="1069199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18" name="bk object 18"/>
          <p:cNvSpPr/>
          <p:nvPr/>
        </p:nvSpPr>
        <p:spPr>
          <a:xfrm>
            <a:off x="7" y="19130175"/>
            <a:ext cx="15117553" cy="1809797"/>
          </a:xfrm>
          <a:custGeom>
            <a:avLst/>
            <a:gdLst/>
            <a:ahLst/>
            <a:cxnLst/>
            <a:rect l="l" t="t" r="r" b="b"/>
            <a:pathLst>
              <a:path w="10692130" h="1280159">
                <a:moveTo>
                  <a:pt x="6799324" y="1061369"/>
                </a:moveTo>
                <a:lnTo>
                  <a:pt x="3663232" y="1083802"/>
                </a:lnTo>
                <a:lnTo>
                  <a:pt x="4867268" y="1279829"/>
                </a:lnTo>
                <a:lnTo>
                  <a:pt x="6799324" y="1061369"/>
                </a:lnTo>
                <a:close/>
              </a:path>
              <a:path w="10692130" h="1280159">
                <a:moveTo>
                  <a:pt x="0" y="0"/>
                </a:moveTo>
                <a:lnTo>
                  <a:pt x="0" y="1110005"/>
                </a:lnTo>
                <a:lnTo>
                  <a:pt x="3663232" y="1083802"/>
                </a:lnTo>
                <a:lnTo>
                  <a:pt x="2813898" y="945523"/>
                </a:lnTo>
                <a:lnTo>
                  <a:pt x="0" y="0"/>
                </a:lnTo>
                <a:close/>
              </a:path>
              <a:path w="10692130" h="1280159">
                <a:moveTo>
                  <a:pt x="10691990" y="187417"/>
                </a:moveTo>
                <a:lnTo>
                  <a:pt x="7163973" y="1020138"/>
                </a:lnTo>
                <a:lnTo>
                  <a:pt x="6799324" y="1061369"/>
                </a:lnTo>
                <a:lnTo>
                  <a:pt x="10691990" y="1033525"/>
                </a:lnTo>
                <a:lnTo>
                  <a:pt x="10691990" y="187417"/>
                </a:lnTo>
                <a:close/>
              </a:path>
            </a:pathLst>
          </a:custGeom>
          <a:solidFill>
            <a:srgbClr val="3FA6C3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19" name="bk object 19"/>
          <p:cNvSpPr/>
          <p:nvPr/>
        </p:nvSpPr>
        <p:spPr>
          <a:xfrm>
            <a:off x="1" y="19505011"/>
            <a:ext cx="15120248" cy="1870843"/>
          </a:xfrm>
          <a:custGeom>
            <a:avLst/>
            <a:gdLst/>
            <a:ahLst/>
            <a:cxnLst/>
            <a:rect l="l" t="t" r="r" b="b"/>
            <a:pathLst>
              <a:path w="10694035" h="1323340">
                <a:moveTo>
                  <a:pt x="0" y="11645"/>
                </a:moveTo>
                <a:lnTo>
                  <a:pt x="0" y="1323124"/>
                </a:lnTo>
                <a:lnTo>
                  <a:pt x="10693831" y="1323124"/>
                </a:lnTo>
                <a:lnTo>
                  <a:pt x="10693831" y="742246"/>
                </a:lnTo>
                <a:lnTo>
                  <a:pt x="5273954" y="742246"/>
                </a:lnTo>
                <a:lnTo>
                  <a:pt x="4903741" y="737963"/>
                </a:lnTo>
                <a:lnTo>
                  <a:pt x="4536054" y="727083"/>
                </a:lnTo>
                <a:lnTo>
                  <a:pt x="4171023" y="709693"/>
                </a:lnTo>
                <a:lnTo>
                  <a:pt x="3808782" y="685879"/>
                </a:lnTo>
                <a:lnTo>
                  <a:pt x="3449460" y="655729"/>
                </a:lnTo>
                <a:lnTo>
                  <a:pt x="3093189" y="619328"/>
                </a:lnTo>
                <a:lnTo>
                  <a:pt x="2740102" y="576764"/>
                </a:lnTo>
                <a:lnTo>
                  <a:pt x="2390329" y="528122"/>
                </a:lnTo>
                <a:lnTo>
                  <a:pt x="2044002" y="473491"/>
                </a:lnTo>
                <a:lnTo>
                  <a:pt x="1701253" y="412957"/>
                </a:lnTo>
                <a:lnTo>
                  <a:pt x="1362213" y="346605"/>
                </a:lnTo>
                <a:lnTo>
                  <a:pt x="1027013" y="274524"/>
                </a:lnTo>
                <a:lnTo>
                  <a:pt x="695786" y="196799"/>
                </a:lnTo>
                <a:lnTo>
                  <a:pt x="415138" y="125752"/>
                </a:lnTo>
                <a:lnTo>
                  <a:pt x="137587" y="50676"/>
                </a:lnTo>
                <a:lnTo>
                  <a:pt x="0" y="11645"/>
                </a:lnTo>
                <a:close/>
              </a:path>
              <a:path w="10694035" h="1323340">
                <a:moveTo>
                  <a:pt x="10693831" y="0"/>
                </a:moveTo>
                <a:lnTo>
                  <a:pt x="10462582" y="65502"/>
                </a:lnTo>
                <a:lnTo>
                  <a:pt x="10182141" y="140392"/>
                </a:lnTo>
                <a:lnTo>
                  <a:pt x="9898571" y="211178"/>
                </a:lnTo>
                <a:lnTo>
                  <a:pt x="9563897" y="288499"/>
                </a:lnTo>
                <a:lnTo>
                  <a:pt x="9225213" y="360068"/>
                </a:lnTo>
                <a:lnTo>
                  <a:pt x="8882654" y="425797"/>
                </a:lnTo>
                <a:lnTo>
                  <a:pt x="8536354" y="485595"/>
                </a:lnTo>
                <a:lnTo>
                  <a:pt x="8186447" y="539375"/>
                </a:lnTo>
                <a:lnTo>
                  <a:pt x="7833067" y="587047"/>
                </a:lnTo>
                <a:lnTo>
                  <a:pt x="7476350" y="628522"/>
                </a:lnTo>
                <a:lnTo>
                  <a:pt x="7116429" y="663711"/>
                </a:lnTo>
                <a:lnTo>
                  <a:pt x="6753438" y="692524"/>
                </a:lnTo>
                <a:lnTo>
                  <a:pt x="6387513" y="714874"/>
                </a:lnTo>
                <a:lnTo>
                  <a:pt x="6018788" y="730670"/>
                </a:lnTo>
                <a:lnTo>
                  <a:pt x="5647396" y="739823"/>
                </a:lnTo>
                <a:lnTo>
                  <a:pt x="5273954" y="742246"/>
                </a:lnTo>
                <a:lnTo>
                  <a:pt x="10693831" y="742246"/>
                </a:lnTo>
                <a:lnTo>
                  <a:pt x="10693831" y="0"/>
                </a:lnTo>
                <a:close/>
              </a:path>
            </a:pathLst>
          </a:custGeom>
          <a:solidFill>
            <a:srgbClr val="1C6192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0" name="bk object 20"/>
          <p:cNvSpPr/>
          <p:nvPr/>
        </p:nvSpPr>
        <p:spPr>
          <a:xfrm>
            <a:off x="1293487" y="643324"/>
            <a:ext cx="13824688" cy="1981263"/>
          </a:xfrm>
          <a:custGeom>
            <a:avLst/>
            <a:gdLst/>
            <a:ahLst/>
            <a:cxnLst/>
            <a:rect l="l" t="t" r="r" b="b"/>
            <a:pathLst>
              <a:path w="9777730" h="1401445">
                <a:moveTo>
                  <a:pt x="0" y="1401051"/>
                </a:moveTo>
                <a:lnTo>
                  <a:pt x="7835963" y="1401051"/>
                </a:lnTo>
                <a:lnTo>
                  <a:pt x="7909598" y="1400427"/>
                </a:lnTo>
                <a:lnTo>
                  <a:pt x="7947410" y="1373293"/>
                </a:lnTo>
                <a:lnTo>
                  <a:pt x="7961341" y="1295418"/>
                </a:lnTo>
                <a:lnTo>
                  <a:pt x="7963331" y="1142568"/>
                </a:lnTo>
                <a:lnTo>
                  <a:pt x="7963331" y="160019"/>
                </a:lnTo>
                <a:lnTo>
                  <a:pt x="7958896" y="67508"/>
                </a:lnTo>
                <a:lnTo>
                  <a:pt x="7976808" y="20002"/>
                </a:lnTo>
                <a:lnTo>
                  <a:pt x="8034517" y="2500"/>
                </a:lnTo>
                <a:lnTo>
                  <a:pt x="8149475" y="0"/>
                </a:lnTo>
                <a:lnTo>
                  <a:pt x="9777158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1" name="bk object 21"/>
          <p:cNvSpPr/>
          <p:nvPr/>
        </p:nvSpPr>
        <p:spPr>
          <a:xfrm>
            <a:off x="8482803" y="957884"/>
            <a:ext cx="6634916" cy="1380688"/>
          </a:xfrm>
          <a:custGeom>
            <a:avLst/>
            <a:gdLst/>
            <a:ahLst/>
            <a:cxnLst/>
            <a:rect l="l" t="t" r="r" b="b"/>
            <a:pathLst>
              <a:path w="4692650" h="976630">
                <a:moveTo>
                  <a:pt x="0" y="976490"/>
                </a:moveTo>
                <a:lnTo>
                  <a:pt x="3235223" y="976490"/>
                </a:lnTo>
                <a:lnTo>
                  <a:pt x="3308858" y="975866"/>
                </a:lnTo>
                <a:lnTo>
                  <a:pt x="3346670" y="948734"/>
                </a:lnTo>
                <a:lnTo>
                  <a:pt x="3360601" y="870862"/>
                </a:lnTo>
                <a:lnTo>
                  <a:pt x="3362591" y="718019"/>
                </a:lnTo>
                <a:lnTo>
                  <a:pt x="3362591" y="138302"/>
                </a:lnTo>
                <a:lnTo>
                  <a:pt x="3352434" y="58346"/>
                </a:lnTo>
                <a:lnTo>
                  <a:pt x="3368440" y="17287"/>
                </a:lnTo>
                <a:lnTo>
                  <a:pt x="3428060" y="2160"/>
                </a:lnTo>
                <a:lnTo>
                  <a:pt x="3548748" y="0"/>
                </a:lnTo>
                <a:lnTo>
                  <a:pt x="4692396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2" name="bk object 22"/>
          <p:cNvSpPr/>
          <p:nvPr/>
        </p:nvSpPr>
        <p:spPr>
          <a:xfrm>
            <a:off x="6361868" y="356215"/>
            <a:ext cx="8755576" cy="1380688"/>
          </a:xfrm>
          <a:custGeom>
            <a:avLst/>
            <a:gdLst/>
            <a:ahLst/>
            <a:cxnLst/>
            <a:rect l="l" t="t" r="r" b="b"/>
            <a:pathLst>
              <a:path w="6192520" h="976630">
                <a:moveTo>
                  <a:pt x="0" y="976503"/>
                </a:moveTo>
                <a:lnTo>
                  <a:pt x="3983520" y="976503"/>
                </a:lnTo>
                <a:lnTo>
                  <a:pt x="4057154" y="975878"/>
                </a:lnTo>
                <a:lnTo>
                  <a:pt x="4094967" y="948745"/>
                </a:lnTo>
                <a:lnTo>
                  <a:pt x="4108898" y="870870"/>
                </a:lnTo>
                <a:lnTo>
                  <a:pt x="4110888" y="718019"/>
                </a:lnTo>
                <a:lnTo>
                  <a:pt x="4110888" y="138303"/>
                </a:lnTo>
                <a:lnTo>
                  <a:pt x="4100731" y="58346"/>
                </a:lnTo>
                <a:lnTo>
                  <a:pt x="4116736" y="17287"/>
                </a:lnTo>
                <a:lnTo>
                  <a:pt x="4176357" y="2160"/>
                </a:lnTo>
                <a:lnTo>
                  <a:pt x="4297045" y="0"/>
                </a:lnTo>
                <a:lnTo>
                  <a:pt x="6192469" y="0"/>
                </a:lnTo>
              </a:path>
            </a:pathLst>
          </a:custGeom>
          <a:ln w="17995">
            <a:solidFill>
              <a:srgbClr val="939598"/>
            </a:solidFill>
            <a:prstDash val="lgDash"/>
          </a:ln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3" name="bk object 23"/>
          <p:cNvSpPr/>
          <p:nvPr/>
        </p:nvSpPr>
        <p:spPr>
          <a:xfrm>
            <a:off x="6312444" y="1690475"/>
            <a:ext cx="95169" cy="95159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33489" y="0"/>
                </a:moveTo>
                <a:lnTo>
                  <a:pt x="20450" y="2630"/>
                </a:lnTo>
                <a:lnTo>
                  <a:pt x="9805" y="9804"/>
                </a:lnTo>
                <a:lnTo>
                  <a:pt x="2630" y="20445"/>
                </a:lnTo>
                <a:lnTo>
                  <a:pt x="0" y="33477"/>
                </a:lnTo>
                <a:lnTo>
                  <a:pt x="2630" y="46503"/>
                </a:lnTo>
                <a:lnTo>
                  <a:pt x="9805" y="57145"/>
                </a:lnTo>
                <a:lnTo>
                  <a:pt x="20450" y="64322"/>
                </a:lnTo>
                <a:lnTo>
                  <a:pt x="33489" y="66954"/>
                </a:lnTo>
                <a:lnTo>
                  <a:pt x="46514" y="64322"/>
                </a:lnTo>
                <a:lnTo>
                  <a:pt x="57151" y="57145"/>
                </a:lnTo>
                <a:lnTo>
                  <a:pt x="64324" y="46503"/>
                </a:lnTo>
                <a:lnTo>
                  <a:pt x="66954" y="33477"/>
                </a:lnTo>
                <a:lnTo>
                  <a:pt x="64324" y="20445"/>
                </a:lnTo>
                <a:lnTo>
                  <a:pt x="57151" y="9804"/>
                </a:lnTo>
                <a:lnTo>
                  <a:pt x="46514" y="2630"/>
                </a:lnTo>
                <a:lnTo>
                  <a:pt x="3348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4" name="bk object 24"/>
          <p:cNvSpPr/>
          <p:nvPr/>
        </p:nvSpPr>
        <p:spPr>
          <a:xfrm>
            <a:off x="1243169" y="2579770"/>
            <a:ext cx="95169" cy="95159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33477" y="0"/>
                </a:moveTo>
                <a:lnTo>
                  <a:pt x="20445" y="2630"/>
                </a:lnTo>
                <a:lnTo>
                  <a:pt x="9804" y="9802"/>
                </a:lnTo>
                <a:lnTo>
                  <a:pt x="2630" y="20440"/>
                </a:lnTo>
                <a:lnTo>
                  <a:pt x="0" y="33464"/>
                </a:lnTo>
                <a:lnTo>
                  <a:pt x="2630" y="46498"/>
                </a:lnTo>
                <a:lnTo>
                  <a:pt x="9804" y="57143"/>
                </a:lnTo>
                <a:lnTo>
                  <a:pt x="20445" y="64321"/>
                </a:lnTo>
                <a:lnTo>
                  <a:pt x="33477" y="66954"/>
                </a:lnTo>
                <a:lnTo>
                  <a:pt x="46508" y="64321"/>
                </a:lnTo>
                <a:lnTo>
                  <a:pt x="57150" y="57143"/>
                </a:lnTo>
                <a:lnTo>
                  <a:pt x="64323" y="46498"/>
                </a:lnTo>
                <a:lnTo>
                  <a:pt x="66954" y="33464"/>
                </a:lnTo>
                <a:lnTo>
                  <a:pt x="64323" y="20440"/>
                </a:lnTo>
                <a:lnTo>
                  <a:pt x="57150" y="9802"/>
                </a:lnTo>
                <a:lnTo>
                  <a:pt x="46508" y="2630"/>
                </a:lnTo>
                <a:lnTo>
                  <a:pt x="3347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5" name="bk object 25"/>
          <p:cNvSpPr/>
          <p:nvPr/>
        </p:nvSpPr>
        <p:spPr>
          <a:xfrm>
            <a:off x="8409105" y="2284872"/>
            <a:ext cx="100556" cy="107727"/>
          </a:xfrm>
          <a:custGeom>
            <a:avLst/>
            <a:gdLst/>
            <a:ahLst/>
            <a:cxnLst/>
            <a:rect l="l" t="t" r="r" b="b"/>
            <a:pathLst>
              <a:path w="71120" h="76200">
                <a:moveTo>
                  <a:pt x="71031" y="0"/>
                </a:moveTo>
                <a:lnTo>
                  <a:pt x="0" y="36741"/>
                </a:lnTo>
                <a:lnTo>
                  <a:pt x="71031" y="75933"/>
                </a:lnTo>
                <a:lnTo>
                  <a:pt x="7103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72" y="855354"/>
            <a:ext cx="136074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72" y="4918244"/>
            <a:ext cx="136074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0581" y="19886777"/>
            <a:ext cx="4838192" cy="399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970" y="19886777"/>
            <a:ext cx="3477451" cy="399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5935" y="19886777"/>
            <a:ext cx="3477451" cy="399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480">
        <a:defRPr>
          <a:latin typeface="+mn-lt"/>
          <a:ea typeface="+mn-ea"/>
          <a:cs typeface="+mn-cs"/>
        </a:defRPr>
      </a:lvl2pPr>
      <a:lvl3pPr marL="1292960">
        <a:defRPr>
          <a:latin typeface="+mn-lt"/>
          <a:ea typeface="+mn-ea"/>
          <a:cs typeface="+mn-cs"/>
        </a:defRPr>
      </a:lvl3pPr>
      <a:lvl4pPr marL="1939441">
        <a:defRPr>
          <a:latin typeface="+mn-lt"/>
          <a:ea typeface="+mn-ea"/>
          <a:cs typeface="+mn-cs"/>
        </a:defRPr>
      </a:lvl4pPr>
      <a:lvl5pPr marL="2585923">
        <a:defRPr>
          <a:latin typeface="+mn-lt"/>
          <a:ea typeface="+mn-ea"/>
          <a:cs typeface="+mn-cs"/>
        </a:defRPr>
      </a:lvl5pPr>
      <a:lvl6pPr marL="3232403">
        <a:defRPr>
          <a:latin typeface="+mn-lt"/>
          <a:ea typeface="+mn-ea"/>
          <a:cs typeface="+mn-cs"/>
        </a:defRPr>
      </a:lvl6pPr>
      <a:lvl7pPr marL="3878883">
        <a:defRPr>
          <a:latin typeface="+mn-lt"/>
          <a:ea typeface="+mn-ea"/>
          <a:cs typeface="+mn-cs"/>
        </a:defRPr>
      </a:lvl7pPr>
      <a:lvl8pPr marL="4525362">
        <a:defRPr>
          <a:latin typeface="+mn-lt"/>
          <a:ea typeface="+mn-ea"/>
          <a:cs typeface="+mn-cs"/>
        </a:defRPr>
      </a:lvl8pPr>
      <a:lvl9pPr marL="51718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480">
        <a:defRPr>
          <a:latin typeface="+mn-lt"/>
          <a:ea typeface="+mn-ea"/>
          <a:cs typeface="+mn-cs"/>
        </a:defRPr>
      </a:lvl2pPr>
      <a:lvl3pPr marL="1292960">
        <a:defRPr>
          <a:latin typeface="+mn-lt"/>
          <a:ea typeface="+mn-ea"/>
          <a:cs typeface="+mn-cs"/>
        </a:defRPr>
      </a:lvl3pPr>
      <a:lvl4pPr marL="1939441">
        <a:defRPr>
          <a:latin typeface="+mn-lt"/>
          <a:ea typeface="+mn-ea"/>
          <a:cs typeface="+mn-cs"/>
        </a:defRPr>
      </a:lvl4pPr>
      <a:lvl5pPr marL="2585923">
        <a:defRPr>
          <a:latin typeface="+mn-lt"/>
          <a:ea typeface="+mn-ea"/>
          <a:cs typeface="+mn-cs"/>
        </a:defRPr>
      </a:lvl5pPr>
      <a:lvl6pPr marL="3232403">
        <a:defRPr>
          <a:latin typeface="+mn-lt"/>
          <a:ea typeface="+mn-ea"/>
          <a:cs typeface="+mn-cs"/>
        </a:defRPr>
      </a:lvl6pPr>
      <a:lvl7pPr marL="3878883">
        <a:defRPr>
          <a:latin typeface="+mn-lt"/>
          <a:ea typeface="+mn-ea"/>
          <a:cs typeface="+mn-cs"/>
        </a:defRPr>
      </a:lvl7pPr>
      <a:lvl8pPr marL="4525362">
        <a:defRPr>
          <a:latin typeface="+mn-lt"/>
          <a:ea typeface="+mn-ea"/>
          <a:cs typeface="+mn-cs"/>
        </a:defRPr>
      </a:lvl8pPr>
      <a:lvl9pPr marL="51718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5161404" y="11530295"/>
            <a:ext cx="4793810" cy="5063125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3585" dirty="0"/>
          </a:p>
        </p:txBody>
      </p:sp>
      <p:sp>
        <p:nvSpPr>
          <p:cNvPr id="70" name="object 70"/>
          <p:cNvSpPr/>
          <p:nvPr/>
        </p:nvSpPr>
        <p:spPr>
          <a:xfrm>
            <a:off x="10086873" y="11530294"/>
            <a:ext cx="4793810" cy="5061327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71" name="object 71"/>
          <p:cNvSpPr/>
          <p:nvPr/>
        </p:nvSpPr>
        <p:spPr>
          <a:xfrm>
            <a:off x="270198" y="11561832"/>
            <a:ext cx="4793810" cy="5061327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sz="3585" dirty="0"/>
          </a:p>
        </p:txBody>
      </p:sp>
      <p:sp>
        <p:nvSpPr>
          <p:cNvPr id="74" name="object 74"/>
          <p:cNvSpPr txBox="1"/>
          <p:nvPr/>
        </p:nvSpPr>
        <p:spPr>
          <a:xfrm>
            <a:off x="10098861" y="14085338"/>
            <a:ext cx="4542448" cy="24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/>
            <a:r>
              <a:rPr sz="2262" b="1" spc="-7" dirty="0">
                <a:solidFill>
                  <a:srgbClr val="004261"/>
                </a:solidFill>
                <a:latin typeface="Arial"/>
                <a:cs typeface="Arial"/>
              </a:rPr>
              <a:t>Kết</a:t>
            </a:r>
            <a:r>
              <a:rPr sz="2262" b="1" spc="-12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luận</a:t>
            </a:r>
            <a:endParaRPr sz="2262" dirty="0">
              <a:latin typeface="Arial"/>
              <a:cs typeface="Arial"/>
            </a:endParaRPr>
          </a:p>
          <a:p>
            <a:pPr marL="226725" indent="226725" algn="just">
              <a:spcAft>
                <a:spcPts val="800"/>
              </a:spcAft>
            </a:pP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ban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contactor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cháy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đầy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đủ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giám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fr-FR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8165" y="5018250"/>
            <a:ext cx="4793810" cy="6404315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77" name="object 77"/>
          <p:cNvSpPr txBox="1"/>
          <p:nvPr/>
        </p:nvSpPr>
        <p:spPr>
          <a:xfrm>
            <a:off x="362368" y="5031784"/>
            <a:ext cx="4609484" cy="6437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algn="just"/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Giới </a:t>
            </a:r>
            <a:r>
              <a:rPr sz="2262" b="1" dirty="0" err="1">
                <a:solidFill>
                  <a:srgbClr val="004261"/>
                </a:solidFill>
                <a:latin typeface="Arial"/>
                <a:cs typeface="Arial"/>
              </a:rPr>
              <a:t>thiệu</a:t>
            </a:r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endParaRPr lang="en-US" sz="2262" b="1" dirty="0">
              <a:solidFill>
                <a:srgbClr val="004261"/>
              </a:solidFill>
              <a:latin typeface="Arial"/>
              <a:cs typeface="Arial"/>
            </a:endParaRPr>
          </a:p>
          <a:p>
            <a:pPr marL="17958" marR="7183" indent="220882" algn="just">
              <a:spcBef>
                <a:spcPts val="707"/>
              </a:spcBef>
            </a:pP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vô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trừ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nhanh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nhằm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ngăn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chặn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hậu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vi-VN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xu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nghiêp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4.0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bùng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nổ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mẽ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khiển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vạn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vật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IEEE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giây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Internet,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dây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 online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dõi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cảnh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khiển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Internet.</a:t>
            </a:r>
            <a:endParaRPr lang="vi-VN" sz="16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103915" y="5050918"/>
            <a:ext cx="4793810" cy="6404315"/>
          </a:xfrm>
          <a:custGeom>
            <a:avLst/>
            <a:gdLst/>
            <a:ahLst/>
            <a:cxnLst/>
            <a:rect l="l" t="t" r="r" b="b"/>
            <a:pathLst>
              <a:path w="3390900" h="4530090">
                <a:moveTo>
                  <a:pt x="3390900" y="4529670"/>
                </a:moveTo>
                <a:lnTo>
                  <a:pt x="0" y="4529670"/>
                </a:lnTo>
                <a:lnTo>
                  <a:pt x="0" y="0"/>
                </a:lnTo>
                <a:lnTo>
                  <a:pt x="3390900" y="0"/>
                </a:lnTo>
                <a:lnTo>
                  <a:pt x="3390900" y="45296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3585" dirty="0"/>
          </a:p>
        </p:txBody>
      </p:sp>
      <p:sp>
        <p:nvSpPr>
          <p:cNvPr id="82" name="object 82"/>
          <p:cNvSpPr/>
          <p:nvPr/>
        </p:nvSpPr>
        <p:spPr>
          <a:xfrm>
            <a:off x="6611468" y="9272224"/>
            <a:ext cx="2174971" cy="1902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85"/>
          </a:p>
        </p:txBody>
      </p:sp>
      <p:sp>
        <p:nvSpPr>
          <p:cNvPr id="153" name="object 153"/>
          <p:cNvSpPr txBox="1"/>
          <p:nvPr/>
        </p:nvSpPr>
        <p:spPr>
          <a:xfrm>
            <a:off x="5222289" y="11561823"/>
            <a:ext cx="4546937" cy="347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/>
            <a:r>
              <a:rPr sz="2262" b="1" spc="-7" dirty="0">
                <a:solidFill>
                  <a:srgbClr val="004261"/>
                </a:solidFill>
                <a:latin typeface="Arial"/>
                <a:cs typeface="Arial"/>
              </a:rPr>
              <a:t>Kết </a:t>
            </a:r>
            <a:r>
              <a:rPr sz="2262" b="1" dirty="0" err="1">
                <a:solidFill>
                  <a:srgbClr val="004261"/>
                </a:solidFill>
                <a:latin typeface="Arial"/>
                <a:cs typeface="Arial"/>
              </a:rPr>
              <a:t>quả</a:t>
            </a:r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endParaRPr sz="2262" dirty="0">
              <a:latin typeface="Arial"/>
              <a:cs typeface="Arial"/>
            </a:endParaRPr>
          </a:p>
          <a:p>
            <a:pPr marL="17958" marR="7183" indent="234350" algn="just"/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Thiết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bị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hoạt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động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khá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ổn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định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dễ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dàng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kết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nối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wifi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thử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nghiệm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thấy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điều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khiển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đóng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mở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kênh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qua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giao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diện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trên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Internet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tốt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thiết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bị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điện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khá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chính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xác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sai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số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trong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phạm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vi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phép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phát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hiện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sự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cố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tác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động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sát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với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đường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cong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đặc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tính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theo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tiêu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chuẩn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IEEE,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phát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hiện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sự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cố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ngắn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mạch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ngay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lập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tức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cảnh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báo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cảnh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báo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cháy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tác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động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chính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xác,màn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hình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led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giao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diện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trên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Internet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trực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quan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hiển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thị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đầy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đủ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13" dirty="0" err="1">
                <a:solidFill>
                  <a:srgbClr val="231F20"/>
                </a:solidFill>
                <a:latin typeface="Arial"/>
                <a:cs typeface="Arial"/>
              </a:rPr>
              <a:t>thông</a:t>
            </a:r>
            <a:r>
              <a:rPr lang="en-US" sz="1695" spc="13" dirty="0">
                <a:solidFill>
                  <a:srgbClr val="231F20"/>
                </a:solidFill>
                <a:latin typeface="Arial"/>
                <a:cs typeface="Arial"/>
              </a:rPr>
              <a:t> tin.</a:t>
            </a:r>
            <a:endParaRPr sz="1695" dirty="0">
              <a:latin typeface="Arial"/>
              <a:cs typeface="Arial"/>
            </a:endParaRPr>
          </a:p>
        </p:txBody>
      </p:sp>
      <p:sp>
        <p:nvSpPr>
          <p:cNvPr id="161" name="object 70">
            <a:extLst>
              <a:ext uri="{FF2B5EF4-FFF2-40B4-BE49-F238E27FC236}">
                <a16:creationId xmlns:a16="http://schemas.microsoft.com/office/drawing/2014/main" id="{F1ABD347-4C91-4975-83D5-0D3717C877BD}"/>
              </a:ext>
            </a:extLst>
          </p:cNvPr>
          <p:cNvSpPr/>
          <p:nvPr/>
        </p:nvSpPr>
        <p:spPr>
          <a:xfrm>
            <a:off x="5215206" y="5031799"/>
            <a:ext cx="4749122" cy="6404315"/>
          </a:xfrm>
          <a:custGeom>
            <a:avLst/>
            <a:gdLst/>
            <a:ahLst/>
            <a:cxnLst/>
            <a:rect l="l" t="t" r="r" b="b"/>
            <a:pathLst>
              <a:path w="3390900" h="3580129">
                <a:moveTo>
                  <a:pt x="3390900" y="3579761"/>
                </a:moveTo>
                <a:lnTo>
                  <a:pt x="0" y="3579761"/>
                </a:lnTo>
                <a:lnTo>
                  <a:pt x="0" y="0"/>
                </a:lnTo>
                <a:lnTo>
                  <a:pt x="3390900" y="0"/>
                </a:lnTo>
                <a:lnTo>
                  <a:pt x="3390900" y="35797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endParaRPr lang="en-US" sz="1801" i="1" dirty="0">
              <a:solidFill>
                <a:srgbClr val="1F386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42028" y="16808864"/>
            <a:ext cx="6928581" cy="195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/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Kiến nghị, hướng phát</a:t>
            </a:r>
            <a:r>
              <a:rPr sz="2262" b="1" spc="-14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triển</a:t>
            </a:r>
            <a:endParaRPr sz="2262" dirty="0">
              <a:latin typeface="Arial"/>
              <a:cs typeface="Arial"/>
            </a:endParaRPr>
          </a:p>
          <a:p>
            <a:pPr marL="17958" marR="7183" indent="281937">
              <a:lnSpc>
                <a:spcPct val="111100"/>
              </a:lnSpc>
              <a:spcBef>
                <a:spcPts val="707"/>
              </a:spcBef>
              <a:buAutoNum type="arabicPeriod"/>
              <a:tabLst>
                <a:tab pos="545917" algn="l"/>
              </a:tabLst>
            </a:pP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giám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sát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thoại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nhắn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sảy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ra.</a:t>
            </a:r>
          </a:p>
          <a:p>
            <a:pPr marL="17958" marR="7183" indent="281937">
              <a:lnSpc>
                <a:spcPct val="111100"/>
              </a:lnSpc>
              <a:spcBef>
                <a:spcPts val="707"/>
              </a:spcBef>
              <a:buAutoNum type="arabicPeriod"/>
              <a:tabLst>
                <a:tab pos="545917" algn="l"/>
              </a:tabLst>
            </a:pP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lộ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sz="16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98363" y="16788551"/>
            <a:ext cx="6782325" cy="282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/>
            <a:r>
              <a:rPr sz="2262" b="1" dirty="0">
                <a:solidFill>
                  <a:srgbClr val="004261"/>
                </a:solidFill>
                <a:latin typeface="Arial"/>
                <a:cs typeface="Arial"/>
              </a:rPr>
              <a:t>Tài liệu </a:t>
            </a:r>
            <a:r>
              <a:rPr sz="2262" b="1" dirty="0" err="1">
                <a:solidFill>
                  <a:srgbClr val="004261"/>
                </a:solidFill>
                <a:latin typeface="Arial"/>
                <a:cs typeface="Arial"/>
              </a:rPr>
              <a:t>tham</a:t>
            </a:r>
            <a:r>
              <a:rPr sz="2262" b="1" spc="-140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sz="2262" b="1" dirty="0" err="1">
                <a:solidFill>
                  <a:srgbClr val="004261"/>
                </a:solidFill>
                <a:latin typeface="Arial"/>
                <a:cs typeface="Arial"/>
              </a:rPr>
              <a:t>khảo</a:t>
            </a:r>
            <a:endParaRPr lang="en-US" sz="2262" b="1" dirty="0">
              <a:solidFill>
                <a:srgbClr val="004261"/>
              </a:solidFill>
              <a:latin typeface="Arial"/>
              <a:cs typeface="Arial"/>
            </a:endParaRPr>
          </a:p>
          <a:p>
            <a:pPr marL="17958" marR="7183" indent="159822">
              <a:spcBef>
                <a:spcPts val="707"/>
              </a:spcBef>
              <a:buAutoNum type="arabicPeriod"/>
              <a:tabLst>
                <a:tab pos="446249" algn="l"/>
              </a:tabLst>
            </a:pP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Giáo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fr-FR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Bắc</a:t>
            </a:r>
            <a:endParaRPr lang="fr-FR" sz="1695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58" marR="7183" indent="159822">
              <a:spcBef>
                <a:spcPts val="140"/>
              </a:spcBef>
              <a:buAutoNum type="arabicPeriod"/>
              <a:tabLst>
                <a:tab pos="446249" algn="l"/>
              </a:tabLst>
            </a:pP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 review on protective relays' developments and trends” Abdelkader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Abdelmoumene</a:t>
            </a:r>
            <a:endParaRPr lang="en-US" sz="1695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58" marR="7183" indent="159822">
              <a:spcBef>
                <a:spcPts val="140"/>
              </a:spcBef>
              <a:buFontTx/>
              <a:buAutoNum type="arabicPeriod"/>
              <a:tabLst>
                <a:tab pos="446249" algn="l"/>
              </a:tabLst>
            </a:pPr>
            <a:r>
              <a:rPr lang="en-US" sz="1695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“IEEE Recommended Practice for Monitoring Electric Power Quality”, IEEE Std. 1159-1995, June 1995. </a:t>
            </a:r>
          </a:p>
          <a:p>
            <a:pPr marL="17958" marR="7183" indent="159822">
              <a:spcBef>
                <a:spcPts val="140"/>
              </a:spcBef>
              <a:buFontTx/>
              <a:buAutoNum type="arabicPeriod"/>
              <a:tabLst>
                <a:tab pos="446249" algn="l"/>
              </a:tabLst>
            </a:pP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“IEEE Standard Inverse-Time Characteristic Equations For Overload </a:t>
            </a:r>
            <a:r>
              <a:rPr lang="en-US" sz="1695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</a:t>
            </a:r>
            <a:r>
              <a:rPr lang="en-US" sz="169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-les”, IEEE Transactions on Power Delivery, Vol. 14, No. 3, July 1999.</a:t>
            </a:r>
          </a:p>
          <a:p>
            <a:pPr marL="17958" marR="7183" indent="159822">
              <a:lnSpc>
                <a:spcPct val="111100"/>
              </a:lnSpc>
              <a:buAutoNum type="arabicPeriod"/>
              <a:tabLst>
                <a:tab pos="446249" algn="l"/>
              </a:tabLst>
            </a:pPr>
            <a:endParaRPr lang="vi-VN" sz="16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34560" y="2317280"/>
            <a:ext cx="13728791" cy="26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>
              <a:tabLst>
                <a:tab pos="3077964" algn="l"/>
              </a:tabLst>
            </a:pPr>
            <a:r>
              <a:rPr lang="vi-VN" sz="3817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TÊN </a:t>
            </a:r>
            <a:r>
              <a:rPr lang="vi-VN" sz="3817" b="1" spc="-7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ĐỀ</a:t>
            </a:r>
            <a:r>
              <a:rPr lang="vi-VN" sz="3817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TÀI:</a:t>
            </a:r>
            <a:r>
              <a:rPr lang="vi-VN" sz="3817" b="1" dirty="0">
                <a:solidFill>
                  <a:srgbClr val="EF4123"/>
                </a:solidFill>
                <a:latin typeface="Arial"/>
                <a:cs typeface="Arial"/>
              </a:rPr>
              <a:t>	</a:t>
            </a:r>
            <a:r>
              <a:rPr lang="en-US" sz="3817" b="1" spc="-7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NGHIÊN CỨU THIẾT KẾ RƠ-LE SỐ BẢO VỆ VÀ ĐIỀU KHIỂN ĐÓNG CẮT THÔNG MINH HỆ THỐNG ĐIỆN TÒA NHÀ TRÊN NỀN TẢNG INTERNET VẠN VẬT </a:t>
            </a:r>
          </a:p>
          <a:p>
            <a:pPr marL="17958">
              <a:tabLst>
                <a:tab pos="3077964" algn="l"/>
              </a:tabLst>
            </a:pPr>
            <a:r>
              <a:rPr lang="vi-VN" sz="2970" b="1" baseline="1984" dirty="0">
                <a:solidFill>
                  <a:srgbClr val="004261"/>
                </a:solidFill>
                <a:latin typeface="Arial"/>
                <a:cs typeface="Arial"/>
              </a:rPr>
              <a:t>Sinh viên: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Công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Hào</a:t>
            </a:r>
            <a:r>
              <a:rPr lang="vi-VN" sz="2970" b="1" baseline="1984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Văn Quang</a:t>
            </a:r>
            <a:r>
              <a:rPr lang="vi-VN" sz="2970" b="1" baseline="1984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Hoàng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Thị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Tiến</a:t>
            </a:r>
            <a:r>
              <a:rPr lang="vi-VN" sz="2970" b="1" baseline="1984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Nguyễn</a:t>
            </a:r>
            <a:r>
              <a:rPr lang="vi-VN" sz="2970" b="1" spc="-105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Xuân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Bách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Đào</a:t>
            </a:r>
            <a:r>
              <a:rPr lang="en-US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Văn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970" b="1" spc="-10" baseline="1984" dirty="0" err="1">
                <a:solidFill>
                  <a:srgbClr val="231F20"/>
                </a:solidFill>
                <a:latin typeface="Arial"/>
                <a:cs typeface="Arial"/>
              </a:rPr>
              <a:t>Dũng</a:t>
            </a:r>
            <a:endParaRPr lang="vi-VN" sz="1979" b="1" dirty="0">
              <a:latin typeface="Arial"/>
              <a:cs typeface="Arial"/>
            </a:endParaRPr>
          </a:p>
          <a:p>
            <a:pPr marL="17958">
              <a:spcBef>
                <a:spcPts val="595"/>
              </a:spcBef>
              <a:tabLst>
                <a:tab pos="5647724" algn="l"/>
              </a:tabLst>
            </a:pPr>
            <a:r>
              <a:rPr lang="vi-VN" sz="2970" b="1" baseline="1984" dirty="0" err="1">
                <a:solidFill>
                  <a:srgbClr val="004261"/>
                </a:solidFill>
                <a:latin typeface="Arial"/>
                <a:cs typeface="Arial"/>
              </a:rPr>
              <a:t>Giáo</a:t>
            </a:r>
            <a:r>
              <a:rPr lang="vi-VN" sz="2970" b="1" baseline="1984" dirty="0">
                <a:solidFill>
                  <a:srgbClr val="004261"/>
                </a:solidFill>
                <a:latin typeface="Arial"/>
                <a:cs typeface="Arial"/>
              </a:rPr>
              <a:t> viên </a:t>
            </a:r>
            <a:r>
              <a:rPr lang="vi-VN" sz="2970" b="1" baseline="1984" dirty="0" err="1">
                <a:solidFill>
                  <a:srgbClr val="004261"/>
                </a:solidFill>
                <a:latin typeface="Arial"/>
                <a:cs typeface="Arial"/>
              </a:rPr>
              <a:t>hướng</a:t>
            </a:r>
            <a:r>
              <a:rPr lang="vi-VN" sz="2970" b="1" baseline="1984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2970" b="1" baseline="1984" dirty="0" err="1">
                <a:solidFill>
                  <a:srgbClr val="004261"/>
                </a:solidFill>
                <a:latin typeface="Arial"/>
                <a:cs typeface="Arial"/>
              </a:rPr>
              <a:t>dẫn</a:t>
            </a:r>
            <a:r>
              <a:rPr lang="vi-VN" sz="2970" b="1" baseline="1984" dirty="0">
                <a:solidFill>
                  <a:srgbClr val="004261"/>
                </a:solidFill>
                <a:latin typeface="Arial"/>
                <a:cs typeface="Arial"/>
              </a:rPr>
              <a:t>: </a:t>
            </a:r>
            <a:r>
              <a:rPr lang="vi-VN" sz="2970" b="1" baseline="1984" dirty="0">
                <a:solidFill>
                  <a:srgbClr val="231F20"/>
                </a:solidFill>
                <a:latin typeface="Arial"/>
                <a:cs typeface="Arial"/>
              </a:rPr>
              <a:t>TS. </a:t>
            </a:r>
            <a:r>
              <a:rPr lang="vi-VN" sz="2970" b="1" spc="-22" baseline="1984" dirty="0" err="1">
                <a:solidFill>
                  <a:srgbClr val="231F20"/>
                </a:solidFill>
                <a:latin typeface="Arial"/>
                <a:cs typeface="Arial"/>
              </a:rPr>
              <a:t>Đặng</a:t>
            </a:r>
            <a:r>
              <a:rPr lang="vi-VN" sz="2970" b="1" spc="-22" baseline="198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vi-VN" sz="2970" b="1" spc="-22" baseline="1984" dirty="0" err="1">
                <a:solidFill>
                  <a:srgbClr val="231F20"/>
                </a:solidFill>
                <a:latin typeface="Arial"/>
                <a:cs typeface="Arial"/>
              </a:rPr>
              <a:t>Hoàng</a:t>
            </a:r>
            <a:r>
              <a:rPr lang="vi-VN" sz="2970" b="1" spc="-22" baseline="1984" dirty="0">
                <a:solidFill>
                  <a:srgbClr val="231F20"/>
                </a:solidFill>
                <a:latin typeface="Arial"/>
                <a:cs typeface="Arial"/>
              </a:rPr>
              <a:t> Anh</a:t>
            </a:r>
            <a:r>
              <a:rPr lang="vi-VN" sz="2970" b="1" spc="-10" baseline="1984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Khoa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Điện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-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Trường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Điện-Điện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tử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spc="-7" dirty="0">
                <a:solidFill>
                  <a:srgbClr val="004261"/>
                </a:solidFill>
                <a:latin typeface="Arial"/>
                <a:cs typeface="Arial"/>
              </a:rPr>
              <a:t>–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Đại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Học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spc="-7" dirty="0" err="1">
                <a:solidFill>
                  <a:srgbClr val="004261"/>
                </a:solidFill>
                <a:latin typeface="Arial"/>
                <a:cs typeface="Arial"/>
              </a:rPr>
              <a:t>Bách</a:t>
            </a:r>
            <a:r>
              <a:rPr lang="vi-VN" sz="1979" b="1" spc="-7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dirty="0">
                <a:solidFill>
                  <a:srgbClr val="004261"/>
                </a:solidFill>
                <a:latin typeface="Arial"/>
                <a:cs typeface="Arial"/>
              </a:rPr>
              <a:t>Khoa </a:t>
            </a:r>
            <a:r>
              <a:rPr lang="vi-VN" sz="1979" b="1" spc="-7" dirty="0" err="1">
                <a:solidFill>
                  <a:srgbClr val="004261"/>
                </a:solidFill>
                <a:latin typeface="Arial"/>
                <a:cs typeface="Arial"/>
              </a:rPr>
              <a:t>Hà</a:t>
            </a:r>
            <a:r>
              <a:rPr lang="vi-VN" sz="1979" b="1" spc="-57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vi-VN" sz="1979" b="1" dirty="0" err="1">
                <a:solidFill>
                  <a:srgbClr val="004261"/>
                </a:solidFill>
                <a:latin typeface="Arial"/>
                <a:cs typeface="Arial"/>
              </a:rPr>
              <a:t>Nội</a:t>
            </a:r>
            <a:endParaRPr lang="vi-VN" sz="1979" b="1" dirty="0">
              <a:latin typeface="Arial"/>
              <a:cs typeface="Arial"/>
            </a:endParaRPr>
          </a:p>
        </p:txBody>
      </p:sp>
      <p:sp>
        <p:nvSpPr>
          <p:cNvPr id="163" name="object 72">
            <a:extLst>
              <a:ext uri="{FF2B5EF4-FFF2-40B4-BE49-F238E27FC236}">
                <a16:creationId xmlns:a16="http://schemas.microsoft.com/office/drawing/2014/main" id="{8270E286-774D-4CE9-B454-1E6591C1735B}"/>
              </a:ext>
            </a:extLst>
          </p:cNvPr>
          <p:cNvSpPr txBox="1"/>
          <p:nvPr/>
        </p:nvSpPr>
        <p:spPr>
          <a:xfrm>
            <a:off x="5213651" y="5031791"/>
            <a:ext cx="4750686" cy="88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663">
              <a:spcBef>
                <a:spcPts val="1052"/>
              </a:spcBef>
            </a:pPr>
            <a:r>
              <a:rPr lang="vi-VN" sz="2262" b="1" dirty="0">
                <a:solidFill>
                  <a:srgbClr val="004261"/>
                </a:solidFill>
                <a:latin typeface="Arial"/>
                <a:cs typeface="Arial"/>
              </a:rPr>
              <a:t>Phương </a:t>
            </a:r>
            <a:r>
              <a:rPr lang="vi-VN" sz="2262" b="1" dirty="0" err="1">
                <a:solidFill>
                  <a:srgbClr val="004261"/>
                </a:solidFill>
                <a:latin typeface="Arial"/>
                <a:cs typeface="Arial"/>
              </a:rPr>
              <a:t>pháp</a:t>
            </a:r>
            <a:r>
              <a:rPr lang="vi-VN" sz="2262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en-US" sz="2262" b="1" dirty="0" err="1">
                <a:solidFill>
                  <a:srgbClr val="004261"/>
                </a:solidFill>
                <a:latin typeface="Arial"/>
                <a:cs typeface="Arial"/>
              </a:rPr>
              <a:t>thiết</a:t>
            </a:r>
            <a:r>
              <a:rPr lang="en-US" sz="2262" b="1" dirty="0">
                <a:solidFill>
                  <a:srgbClr val="004261"/>
                </a:solidFill>
                <a:latin typeface="Arial"/>
                <a:cs typeface="Arial"/>
              </a:rPr>
              <a:t> </a:t>
            </a:r>
            <a:r>
              <a:rPr lang="en-US" sz="2262" b="1" dirty="0" err="1">
                <a:solidFill>
                  <a:srgbClr val="004261"/>
                </a:solidFill>
                <a:latin typeface="Arial"/>
                <a:cs typeface="Arial"/>
              </a:rPr>
              <a:t>kế</a:t>
            </a:r>
            <a:endParaRPr lang="vi-VN" sz="226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1767" dirty="0">
              <a:latin typeface="Times New Roman"/>
              <a:cs typeface="Times New Roman"/>
            </a:endParaRPr>
          </a:p>
          <a:p>
            <a:pPr marL="17958"/>
            <a:endParaRPr sz="1695" dirty="0">
              <a:latin typeface="Arial"/>
              <a:cs typeface="Arial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2C05C3C-69E8-92F3-494F-FF09EC78B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544" y="5407650"/>
            <a:ext cx="4537960" cy="2017801"/>
          </a:xfrm>
          <a:prstGeom prst="rect">
            <a:avLst/>
          </a:prstGeom>
        </p:spPr>
      </p:pic>
      <p:sp>
        <p:nvSpPr>
          <p:cNvPr id="197" name="object 85">
            <a:extLst>
              <a:ext uri="{FF2B5EF4-FFF2-40B4-BE49-F238E27FC236}">
                <a16:creationId xmlns:a16="http://schemas.microsoft.com/office/drawing/2014/main" id="{AFA6E2FA-1437-95EE-384B-1F52247DF35A}"/>
              </a:ext>
            </a:extLst>
          </p:cNvPr>
          <p:cNvSpPr txBox="1"/>
          <p:nvPr/>
        </p:nvSpPr>
        <p:spPr>
          <a:xfrm>
            <a:off x="5217799" y="7488419"/>
            <a:ext cx="4537960" cy="260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marR="7183" indent="216392" algn="just"/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1.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Khối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endParaRPr sz="1695" dirty="0">
              <a:latin typeface="Arial"/>
              <a:cs typeface="Arial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D641533-0C70-4E1A-3C65-48B61C8DB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7173" y="5130470"/>
            <a:ext cx="2415693" cy="1536701"/>
          </a:xfrm>
          <a:prstGeom prst="rect">
            <a:avLst/>
          </a:prstGeom>
        </p:spPr>
      </p:pic>
      <p:sp>
        <p:nvSpPr>
          <p:cNvPr id="200" name="object 85">
            <a:extLst>
              <a:ext uri="{FF2B5EF4-FFF2-40B4-BE49-F238E27FC236}">
                <a16:creationId xmlns:a16="http://schemas.microsoft.com/office/drawing/2014/main" id="{386784FC-8366-D060-6AC2-54531F9F097D}"/>
              </a:ext>
            </a:extLst>
          </p:cNvPr>
          <p:cNvSpPr txBox="1"/>
          <p:nvPr/>
        </p:nvSpPr>
        <p:spPr>
          <a:xfrm>
            <a:off x="10043101" y="8614859"/>
            <a:ext cx="4537960" cy="260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marR="7183" indent="216392"/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2.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Khối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ngắn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mạch</a:t>
            </a:r>
            <a:endParaRPr sz="1695" dirty="0">
              <a:latin typeface="Arial"/>
              <a:cs typeface="Arial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BE7F32C-68A1-54FD-88B1-9529BA8D3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70" y="11648826"/>
            <a:ext cx="4499518" cy="209302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5DB2FC9E-8403-D466-E31F-3571B241D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3984" y="7791636"/>
            <a:ext cx="4526294" cy="1602155"/>
          </a:xfrm>
          <a:prstGeom prst="rect">
            <a:avLst/>
          </a:prstGeom>
        </p:spPr>
      </p:pic>
      <p:pic>
        <p:nvPicPr>
          <p:cNvPr id="202" name="Picture 2" descr="Tìm hiểu về đặc tính đường cong bảo vệ MCB,MCCB Trip curve - Thiết bị điện  Phương Minh">
            <a:extLst>
              <a:ext uri="{FF2B5EF4-FFF2-40B4-BE49-F238E27FC236}">
                <a16:creationId xmlns:a16="http://schemas.microsoft.com/office/drawing/2014/main" id="{5C88F8CF-35AF-E206-A5AA-8A4C6C87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76" y="8937576"/>
            <a:ext cx="1942712" cy="21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object 85">
            <a:extLst>
              <a:ext uri="{FF2B5EF4-FFF2-40B4-BE49-F238E27FC236}">
                <a16:creationId xmlns:a16="http://schemas.microsoft.com/office/drawing/2014/main" id="{A4B30B66-DF96-0004-D4E7-36D028CB31BA}"/>
              </a:ext>
            </a:extLst>
          </p:cNvPr>
          <p:cNvSpPr txBox="1"/>
          <p:nvPr/>
        </p:nvSpPr>
        <p:spPr>
          <a:xfrm>
            <a:off x="12341303" y="8917295"/>
            <a:ext cx="2415693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marR="7183" indent="216392" algn="just"/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Từ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đường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đặc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tính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MCB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công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nghiệp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hiện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nay ta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xác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định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được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thời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gian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ngắn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mạch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là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&lt;0.02s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từ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đó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nhóm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xây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dựng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mạch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ngắn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mạch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thiết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bị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Rơ</a:t>
            </a:r>
            <a:r>
              <a:rPr lang="en-US" sz="1700" spc="-28" dirty="0">
                <a:solidFill>
                  <a:srgbClr val="231F20"/>
                </a:solidFill>
                <a:latin typeface="Arial"/>
                <a:cs typeface="Arial"/>
              </a:rPr>
              <a:t>-le </a:t>
            </a:r>
            <a:r>
              <a:rPr lang="en-US" sz="1700" spc="-28" dirty="0" err="1">
                <a:solidFill>
                  <a:srgbClr val="231F20"/>
                </a:solidFill>
                <a:latin typeface="Arial"/>
                <a:cs typeface="Arial"/>
              </a:rPr>
              <a:t>số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204" name="Hình ảnh 203">
            <a:extLst>
              <a:ext uri="{FF2B5EF4-FFF2-40B4-BE49-F238E27FC236}">
                <a16:creationId xmlns:a16="http://schemas.microsoft.com/office/drawing/2014/main" id="{20227B44-2659-3873-3614-5B7F018C4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48" y="5113776"/>
            <a:ext cx="2107940" cy="3185530"/>
          </a:xfrm>
          <a:prstGeom prst="rect">
            <a:avLst/>
          </a:prstGeom>
        </p:spPr>
      </p:pic>
      <p:sp>
        <p:nvSpPr>
          <p:cNvPr id="205" name="object 85">
            <a:extLst>
              <a:ext uri="{FF2B5EF4-FFF2-40B4-BE49-F238E27FC236}">
                <a16:creationId xmlns:a16="http://schemas.microsoft.com/office/drawing/2014/main" id="{D7ED3165-417B-38F9-5864-3D2F86B75DAD}"/>
              </a:ext>
            </a:extLst>
          </p:cNvPr>
          <p:cNvSpPr txBox="1"/>
          <p:nvPr/>
        </p:nvSpPr>
        <p:spPr>
          <a:xfrm>
            <a:off x="5292557" y="9359007"/>
            <a:ext cx="4463215" cy="51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IEEE C37.112-1996</a:t>
            </a:r>
          </a:p>
        </p:txBody>
      </p:sp>
      <p:sp>
        <p:nvSpPr>
          <p:cNvPr id="207" name="object 85">
            <a:extLst>
              <a:ext uri="{FF2B5EF4-FFF2-40B4-BE49-F238E27FC236}">
                <a16:creationId xmlns:a16="http://schemas.microsoft.com/office/drawing/2014/main" id="{3B58A4E3-3457-5F8A-A717-D873E876A467}"/>
              </a:ext>
            </a:extLst>
          </p:cNvPr>
          <p:cNvSpPr txBox="1"/>
          <p:nvPr/>
        </p:nvSpPr>
        <p:spPr>
          <a:xfrm>
            <a:off x="5367093" y="10082766"/>
            <a:ext cx="4463215" cy="782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marR="7183" indent="216392" algn="just"/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Từ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đường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cong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đặc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tính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về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theo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tiêu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chuẩn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IEEE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nhóm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xây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dựng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được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thuật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toán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bảo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vệ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dòng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cho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thiết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bị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Rơ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-le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số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1695" dirty="0">
              <a:latin typeface="Arial"/>
              <a:cs typeface="Arial"/>
            </a:endParaRPr>
          </a:p>
        </p:txBody>
      </p:sp>
      <p:sp>
        <p:nvSpPr>
          <p:cNvPr id="208" name="object 85">
            <a:extLst>
              <a:ext uri="{FF2B5EF4-FFF2-40B4-BE49-F238E27FC236}">
                <a16:creationId xmlns:a16="http://schemas.microsoft.com/office/drawing/2014/main" id="{265BF51C-7E71-A0A3-4B1B-9DCAA2337CC0}"/>
              </a:ext>
            </a:extLst>
          </p:cNvPr>
          <p:cNvSpPr txBox="1"/>
          <p:nvPr/>
        </p:nvSpPr>
        <p:spPr>
          <a:xfrm>
            <a:off x="9731729" y="8261583"/>
            <a:ext cx="2903797" cy="242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endParaRPr lang="en-US" sz="1199" i="1" dirty="0">
              <a:solidFill>
                <a:srgbClr val="1F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85">
            <a:extLst>
              <a:ext uri="{FF2B5EF4-FFF2-40B4-BE49-F238E27FC236}">
                <a16:creationId xmlns:a16="http://schemas.microsoft.com/office/drawing/2014/main" id="{201487B8-48B4-0991-193E-1A8F4DE8096A}"/>
              </a:ext>
            </a:extLst>
          </p:cNvPr>
          <p:cNvSpPr txBox="1"/>
          <p:nvPr/>
        </p:nvSpPr>
        <p:spPr>
          <a:xfrm>
            <a:off x="12028525" y="6683224"/>
            <a:ext cx="2903797" cy="242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nguyên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Irms</a:t>
            </a:r>
            <a:endParaRPr lang="en-US" sz="1199" i="1" dirty="0">
              <a:solidFill>
                <a:srgbClr val="1F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85">
            <a:extLst>
              <a:ext uri="{FF2B5EF4-FFF2-40B4-BE49-F238E27FC236}">
                <a16:creationId xmlns:a16="http://schemas.microsoft.com/office/drawing/2014/main" id="{9AC38149-4BD3-A1EC-9696-CFB409967E9E}"/>
              </a:ext>
            </a:extLst>
          </p:cNvPr>
          <p:cNvSpPr txBox="1"/>
          <p:nvPr/>
        </p:nvSpPr>
        <p:spPr>
          <a:xfrm>
            <a:off x="357913" y="13728395"/>
            <a:ext cx="4463215" cy="242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nguyên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endParaRPr lang="en-US" sz="1199" i="1" dirty="0">
              <a:solidFill>
                <a:srgbClr val="1F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85">
            <a:extLst>
              <a:ext uri="{FF2B5EF4-FFF2-40B4-BE49-F238E27FC236}">
                <a16:creationId xmlns:a16="http://schemas.microsoft.com/office/drawing/2014/main" id="{108090CE-D8D7-E7E4-84CB-7AAB68BA052F}"/>
              </a:ext>
            </a:extLst>
          </p:cNvPr>
          <p:cNvSpPr txBox="1"/>
          <p:nvPr/>
        </p:nvSpPr>
        <p:spPr>
          <a:xfrm>
            <a:off x="304041" y="14092493"/>
            <a:ext cx="4537960" cy="2347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58" marR="7183" indent="216392"/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3.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Khối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báo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cháy</a:t>
            </a:r>
            <a:endParaRPr lang="en-US" sz="1695" spc="-28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7958" marR="7183" indent="216392"/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Nhóm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sử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dụng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cảm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biến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DS18b20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để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của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tủ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thiết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được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lớn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hơn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60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sẽ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cảnh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báo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quá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nhiệt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ngắt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toàn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hệ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thống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kênh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17958" marR="7183" indent="216392"/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Nhóm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cũng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sử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dụng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cảm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biến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phát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hiện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lửa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để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có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sự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cố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cháy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trong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tủ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xảy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ra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cảm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biến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sẽ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phát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hiện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và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gửi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tín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hiệu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ngắt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về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khối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điều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khiển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trung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tâm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để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điều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khiển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ngắt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toàn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bộ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các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695" spc="-28" dirty="0" err="1">
                <a:solidFill>
                  <a:srgbClr val="231F20"/>
                </a:solidFill>
                <a:latin typeface="Arial"/>
                <a:cs typeface="Arial"/>
              </a:rPr>
              <a:t>kênh</a:t>
            </a:r>
            <a:r>
              <a:rPr lang="en-US" sz="1695" spc="-28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695" dirty="0">
              <a:latin typeface="Arial"/>
              <a:cs typeface="Arial"/>
            </a:endParaRPr>
          </a:p>
        </p:txBody>
      </p:sp>
      <p:pic>
        <p:nvPicPr>
          <p:cNvPr id="37" name="Hình ảnh 36">
            <a:extLst>
              <a:ext uri="{FF2B5EF4-FFF2-40B4-BE49-F238E27FC236}">
                <a16:creationId xmlns:a16="http://schemas.microsoft.com/office/drawing/2014/main" id="{8B7206BA-6F50-493D-87B4-09279354303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3548" y="15056231"/>
            <a:ext cx="3131616" cy="1520986"/>
          </a:xfrm>
          <a:prstGeom prst="rect">
            <a:avLst/>
          </a:prstGeom>
        </p:spPr>
      </p:pic>
      <p:sp>
        <p:nvSpPr>
          <p:cNvPr id="38" name="object 85">
            <a:extLst>
              <a:ext uri="{FF2B5EF4-FFF2-40B4-BE49-F238E27FC236}">
                <a16:creationId xmlns:a16="http://schemas.microsoft.com/office/drawing/2014/main" id="{D408C20F-43E2-B2E7-FC3C-A01459DC6C8D}"/>
              </a:ext>
            </a:extLst>
          </p:cNvPr>
          <p:cNvSpPr txBox="1"/>
          <p:nvPr/>
        </p:nvSpPr>
        <p:spPr>
          <a:xfrm>
            <a:off x="8086943" y="15390950"/>
            <a:ext cx="1906284" cy="79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dòng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endParaRPr lang="en-US" sz="1199" i="1" dirty="0">
              <a:solidFill>
                <a:srgbClr val="1F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62">
            <a:extLst>
              <a:ext uri="{FF2B5EF4-FFF2-40B4-BE49-F238E27FC236}">
                <a16:creationId xmlns:a16="http://schemas.microsoft.com/office/drawing/2014/main" id="{7CC361E1-C999-EE7F-40A3-C8A1095DBA1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7055" y="11583947"/>
            <a:ext cx="2311697" cy="1881121"/>
          </a:xfrm>
          <a:prstGeom prst="rect">
            <a:avLst/>
          </a:prstGeom>
        </p:spPr>
      </p:pic>
      <p:pic>
        <p:nvPicPr>
          <p:cNvPr id="40" name="Picture 72">
            <a:extLst>
              <a:ext uri="{FF2B5EF4-FFF2-40B4-BE49-F238E27FC236}">
                <a16:creationId xmlns:a16="http://schemas.microsoft.com/office/drawing/2014/main" id="{EE0563AC-C211-4702-7160-922212CA58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401" y="11582827"/>
            <a:ext cx="2232038" cy="1865393"/>
          </a:xfrm>
          <a:prstGeom prst="rect">
            <a:avLst/>
          </a:prstGeom>
        </p:spPr>
      </p:pic>
      <p:sp>
        <p:nvSpPr>
          <p:cNvPr id="41" name="object 85">
            <a:extLst>
              <a:ext uri="{FF2B5EF4-FFF2-40B4-BE49-F238E27FC236}">
                <a16:creationId xmlns:a16="http://schemas.microsoft.com/office/drawing/2014/main" id="{806E0C42-9035-5B3A-871F-9646B454AA32}"/>
              </a:ext>
            </a:extLst>
          </p:cNvPr>
          <p:cNvSpPr txBox="1"/>
          <p:nvPr/>
        </p:nvSpPr>
        <p:spPr>
          <a:xfrm>
            <a:off x="10016098" y="13518719"/>
            <a:ext cx="2325205" cy="51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led</a:t>
            </a:r>
          </a:p>
        </p:txBody>
      </p:sp>
      <p:sp>
        <p:nvSpPr>
          <p:cNvPr id="42" name="object 85">
            <a:extLst>
              <a:ext uri="{FF2B5EF4-FFF2-40B4-BE49-F238E27FC236}">
                <a16:creationId xmlns:a16="http://schemas.microsoft.com/office/drawing/2014/main" id="{22022F1C-DEDC-3DD7-DAB4-C7BE170D4B0A}"/>
              </a:ext>
            </a:extLst>
          </p:cNvPr>
          <p:cNvSpPr txBox="1"/>
          <p:nvPr/>
        </p:nvSpPr>
        <p:spPr>
          <a:xfrm>
            <a:off x="12491304" y="13518719"/>
            <a:ext cx="2265701" cy="519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endParaRPr lang="en-US" sz="1199" i="1" dirty="0">
              <a:solidFill>
                <a:srgbClr val="1F386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85">
            <a:extLst>
              <a:ext uri="{FF2B5EF4-FFF2-40B4-BE49-F238E27FC236}">
                <a16:creationId xmlns:a16="http://schemas.microsoft.com/office/drawing/2014/main" id="{B88FEAAD-76CB-2EB7-18D2-8451AC4C45B4}"/>
              </a:ext>
            </a:extLst>
          </p:cNvPr>
          <p:cNvSpPr txBox="1"/>
          <p:nvPr/>
        </p:nvSpPr>
        <p:spPr>
          <a:xfrm>
            <a:off x="9683582" y="11080675"/>
            <a:ext cx="3050242" cy="242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740" algn="ctr">
              <a:lnSpc>
                <a:spcPct val="150000"/>
              </a:lnSpc>
              <a:spcAft>
                <a:spcPts val="1001"/>
              </a:spcAft>
            </a:pP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99" i="1" dirty="0" err="1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vệ</a:t>
            </a:r>
            <a:r>
              <a:rPr lang="en-US" sz="1199" i="1" dirty="0">
                <a:solidFill>
                  <a:srgbClr val="1F386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MCB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2354D7C55E734A81267721AE71C29D" ma:contentTypeVersion="9" ma:contentTypeDescription="Create a new document." ma:contentTypeScope="" ma:versionID="745ca889b3a871548d4553a9e4cf96f9">
  <xsd:schema xmlns:xsd="http://www.w3.org/2001/XMLSchema" xmlns:xs="http://www.w3.org/2001/XMLSchema" xmlns:p="http://schemas.microsoft.com/office/2006/metadata/properties" xmlns:ns2="5821797a-3ff7-4056-8a98-7bd79336eefd" xmlns:ns3="8a812614-748c-4cd1-8d67-f1f3938a8fd3" targetNamespace="http://schemas.microsoft.com/office/2006/metadata/properties" ma:root="true" ma:fieldsID="d985523a5b6be6f8a940ee020820216b" ns2:_="" ns3:_="">
    <xsd:import namespace="5821797a-3ff7-4056-8a98-7bd79336eefd"/>
    <xsd:import namespace="8a812614-748c-4cd1-8d67-f1f3938a8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1797a-3ff7-4056-8a98-7bd79336ee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12614-748c-4cd1-8d67-f1f3938a8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36E2A3-2E07-4A5A-9088-66518500C22D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5821797a-3ff7-4056-8a98-7bd79336eefd"/>
    <ds:schemaRef ds:uri="http://www.w3.org/XML/1998/namespace"/>
    <ds:schemaRef ds:uri="http://schemas.openxmlformats.org/package/2006/metadata/core-properties"/>
    <ds:schemaRef ds:uri="http://purl.org/dc/dcmitype/"/>
    <ds:schemaRef ds:uri="8a812614-748c-4cd1-8d67-f1f3938a8fd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68B62BE-6BF0-4854-B295-82EDFAF87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21797a-3ff7-4056-8a98-7bd79336eefd"/>
    <ds:schemaRef ds:uri="8a812614-748c-4cd1-8d67-f1f3938a8f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E962A-4564-4CA0-BBAC-1D2E4A7A81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598</TotalTime>
  <Words>910</Words>
  <Application>Microsoft Office PowerPoint</Application>
  <PresentationFormat>Tùy chỉnh</PresentationFormat>
  <Paragraphs>34</Paragraphs>
  <Slides>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SVNCKH</dc:title>
  <dc:creator>admin</dc:creator>
  <cp:lastModifiedBy>Nguyen Cong Hao 20173837</cp:lastModifiedBy>
  <cp:revision>20</cp:revision>
  <dcterms:created xsi:type="dcterms:W3CDTF">2016-05-10T09:15:57Z</dcterms:created>
  <dcterms:modified xsi:type="dcterms:W3CDTF">2022-05-26T16:16:21Z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Adobe Illustrator CS6 (Windows)</vt:lpwstr>
  </property>
  <property fmtid="{D5CDD505-2E9C-101B-9397-08002B2CF9AE}" pid="4" name="LastSaved">
    <vt:filetime>2016-05-10T00:00:00Z</vt:filetime>
  </property>
  <property fmtid="{D5CDD505-2E9C-101B-9397-08002B2CF9AE}" pid="5" name="ContentTypeId">
    <vt:lpwstr>0x010100622354D7C55E734A81267721AE71C29D</vt:lpwstr>
  </property>
</Properties>
</file>