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200" d="100"/>
          <a:sy n="200" d="100"/>
        </p:scale>
        <p:origin x="-4664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D68C-BDBE-39C4-AF68-D4DDBB31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1AB67-8B1D-7101-7400-C26D6B9C1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85B06-DD1B-FEAA-3473-23A2E63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5D90-A786-4823-4249-9C5EFBBB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E157A-8A4A-A4F3-9875-2EA743E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1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4177-8272-94D0-2489-A7DEC750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C2425-57F2-AC79-1917-8E50AF9F8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4B2C7-6522-1642-2A8A-A6465530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94DBF-97D6-ABBE-D779-23ADC85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8C906-21CF-A664-FBC3-78C189E9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C27BC-8535-E462-A8A7-03F2977B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96E4C-6F5E-F573-BC91-41F062AC7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9316B-7FA3-A387-14DD-7B820732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AECDA-1BBA-87CB-3725-1E9F9327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2D33E-33AD-7C6B-7197-1201862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2F9E-5BCD-8BDB-E19D-566D63F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9E5E6-57FD-689F-2A58-2A54FBE6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1F100-1955-CF6F-5C2F-8321B42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FB4B-E68F-B8E4-0904-9D98BEE4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250C-68C2-9C77-6834-06C5B7D8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EA5C-757F-794D-D27D-AB729B59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4ECB6-2313-E5E8-B356-5E3E1D51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8AFBD-F68D-AF33-0598-FF6C7BAF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973CE-F8DF-E58B-FA28-66EEBA2B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A5A09-CF1E-4D59-1C41-343D469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BD0-05D1-F1F5-BEA3-9C3C5133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B2932-C133-B6D9-FB94-825BA6503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8FC93-90EE-85CE-BF79-1C10857E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BE259-961C-37CF-1AAB-3BDCF39C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ABCBA-EC4F-B824-1F15-40B75609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36BC3-C07E-5A9E-5E58-35B7300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07ADD-C08C-03C6-4CBD-9C57C66B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1CF97-13F7-B3EE-5E87-C4F950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01E40-FC45-88BC-C516-B6125D0B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9C11AE-1B5D-CD2C-AD76-DAB03CB9A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29A49C-FDEB-2943-F7F9-7EF7B0A2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BD4AE1-798E-7410-8B28-95E0F239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684A8-0E0A-4ED4-630F-413C8BCD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20CD9-92DA-3D57-82E4-71AA971E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5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97B8-BC02-65EE-F2D2-9FF8DFEE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F29A8-BC91-7804-ED64-1BACBF1E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EDF5B6-D904-5131-1EE5-DAB92ED5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781CB-5C8B-8E34-C013-5679B6B9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22E06-8739-28E2-B408-F12744EC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2F5E5-EAE6-69B8-3E71-7EFD099B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EDA04-DE32-05AD-8C1B-98363E0A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AEB8-27C0-7895-D997-94DDA58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F9801-C609-0A5F-BB92-D191964F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6B72E-E247-F1E7-4F66-3D647160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99E64-2609-6941-C35B-DB82A43A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7C7A5-075E-0973-FA29-F9CA2E90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85744-DF98-0931-6180-2BD834F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8471F-4B35-7123-8CAB-84FFA4CE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60E014-479F-E214-EF73-433C0BCF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0ECBF-4C09-BDFC-7987-64CA9753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79952-4DAE-D249-CC90-20FCD7FE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A562F-1425-E30C-7237-AC59FE02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4F7ED-13D6-E228-633C-42BFAF4F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C3ADD9-1B1C-6954-F8A8-026A3471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62CEB-B6B1-CB41-C252-712042E4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35555-1644-ED2B-14C7-64E3C670B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6F54-44E9-4154-BC71-8C2BB0EDFA66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B2409-922B-35B1-7350-06ADBB58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DA35D-8FBC-55B6-F62C-80D6FA102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B8CB-8F22-4B68-996D-7FAF511DC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D310DFE-C3F4-55BC-4263-9A305FFD4685}"/>
              </a:ext>
            </a:extLst>
          </p:cNvPr>
          <p:cNvGrpSpPr/>
          <p:nvPr/>
        </p:nvGrpSpPr>
        <p:grpSpPr>
          <a:xfrm>
            <a:off x="3668594" y="1139707"/>
            <a:ext cx="4572235" cy="4572235"/>
            <a:chOff x="3668594" y="1139707"/>
            <a:chExt cx="4572235" cy="4572235"/>
          </a:xfrm>
        </p:grpSpPr>
        <p:pic>
          <p:nvPicPr>
            <p:cNvPr id="5" name="图片 4" hidden="1">
              <a:extLst>
                <a:ext uri="{FF2B5EF4-FFF2-40B4-BE49-F238E27FC236}">
                  <a16:creationId xmlns:a16="http://schemas.microsoft.com/office/drawing/2014/main" id="{190F91F6-6061-F037-67D1-37DC5B67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94" y="1139707"/>
              <a:ext cx="4572235" cy="457223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9DC8B99-4F17-F156-5EFF-B67314735E1A}"/>
                </a:ext>
              </a:extLst>
            </p:cNvPr>
            <p:cNvSpPr/>
            <p:nvPr/>
          </p:nvSpPr>
          <p:spPr>
            <a:xfrm>
              <a:off x="4740274" y="2210824"/>
              <a:ext cx="2428875" cy="243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D454195-1FE6-4C0F-B47A-DD56F54359B2}"/>
                </a:ext>
              </a:extLst>
            </p:cNvPr>
            <p:cNvSpPr/>
            <p:nvPr/>
          </p:nvSpPr>
          <p:spPr>
            <a:xfrm>
              <a:off x="4983161" y="2457449"/>
              <a:ext cx="1943100" cy="1936750"/>
            </a:xfrm>
            <a:prstGeom prst="rect">
              <a:avLst/>
            </a:prstGeom>
            <a:noFill/>
            <a:ln cap="sq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3F7AD7B-8E17-9726-2212-F28DAB315CDB}"/>
                </a:ext>
              </a:extLst>
            </p:cNvPr>
            <p:cNvSpPr/>
            <p:nvPr/>
          </p:nvSpPr>
          <p:spPr>
            <a:xfrm>
              <a:off x="4835524" y="2606674"/>
              <a:ext cx="2238375" cy="163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1F11422-032A-1B61-FC26-940A3FFB5ABA}"/>
                </a:ext>
              </a:extLst>
            </p:cNvPr>
            <p:cNvSpPr/>
            <p:nvPr/>
          </p:nvSpPr>
          <p:spPr>
            <a:xfrm>
              <a:off x="5141911" y="2309812"/>
              <a:ext cx="1625600" cy="2232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9A886A-873E-5624-0EDF-2EC919FCBA34}"/>
                </a:ext>
              </a:extLst>
            </p:cNvPr>
            <p:cNvSpPr/>
            <p:nvPr/>
          </p:nvSpPr>
          <p:spPr>
            <a:xfrm>
              <a:off x="4835524" y="2306637"/>
              <a:ext cx="2238375" cy="22383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4E1DC49-AA81-A8CA-25D3-785D3D7639FE}"/>
                </a:ext>
              </a:extLst>
            </p:cNvPr>
            <p:cNvSpPr/>
            <p:nvPr/>
          </p:nvSpPr>
          <p:spPr>
            <a:xfrm>
              <a:off x="5459411" y="2930524"/>
              <a:ext cx="990600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E6E7B8D-6731-86BC-1A1C-0B50C3C89FD1}"/>
                </a:ext>
              </a:extLst>
            </p:cNvPr>
            <p:cNvCxnSpPr>
              <a:cxnSpLocks/>
            </p:cNvCxnSpPr>
            <p:nvPr/>
          </p:nvCxnSpPr>
          <p:spPr>
            <a:xfrm>
              <a:off x="4739711" y="2210824"/>
              <a:ext cx="2430000" cy="24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771AB39-CA04-7745-A99E-4C696615F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0274" y="2210824"/>
              <a:ext cx="2428875" cy="243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75D1F8-BB48-4CF5-9DFF-C05F9F7A8CA6}"/>
                </a:ext>
              </a:extLst>
            </p:cNvPr>
            <p:cNvSpPr/>
            <p:nvPr/>
          </p:nvSpPr>
          <p:spPr>
            <a:xfrm>
              <a:off x="4740274" y="3068637"/>
              <a:ext cx="2428875" cy="714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EA0C8D-CE0E-26A6-BA8B-74E92A519E45}"/>
                </a:ext>
              </a:extLst>
            </p:cNvPr>
            <p:cNvSpPr/>
            <p:nvPr/>
          </p:nvSpPr>
          <p:spPr>
            <a:xfrm>
              <a:off x="5603874" y="2210824"/>
              <a:ext cx="701675" cy="243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3C523DE-38AA-5650-1F83-9BD950B8D4C9}"/>
                </a:ext>
              </a:extLst>
            </p:cNvPr>
            <p:cNvCxnSpPr>
              <a:cxnSpLocks/>
            </p:cNvCxnSpPr>
            <p:nvPr/>
          </p:nvCxnSpPr>
          <p:spPr>
            <a:xfrm>
              <a:off x="4740274" y="3425824"/>
              <a:ext cx="2428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719509-A5EA-B422-3DD9-E07750C9B9F0}"/>
                </a:ext>
              </a:extLst>
            </p:cNvPr>
            <p:cNvCxnSpPr>
              <a:cxnSpLocks/>
            </p:cNvCxnSpPr>
            <p:nvPr/>
          </p:nvCxnSpPr>
          <p:spPr>
            <a:xfrm>
              <a:off x="5954711" y="2212974"/>
              <a:ext cx="0" cy="2425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27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心宇</dc:creator>
  <cp:lastModifiedBy>蔡 心宇</cp:lastModifiedBy>
  <cp:revision>2</cp:revision>
  <dcterms:created xsi:type="dcterms:W3CDTF">2022-07-16T18:10:23Z</dcterms:created>
  <dcterms:modified xsi:type="dcterms:W3CDTF">2022-07-16T18:44:39Z</dcterms:modified>
</cp:coreProperties>
</file>