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7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8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9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0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1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2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3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4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5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16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17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18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19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20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sldIdLst>
    <p:sldId id="348" r:id="rId5"/>
    <p:sldId id="371" r:id="rId6"/>
    <p:sldId id="392" r:id="rId7"/>
    <p:sldId id="364" r:id="rId8"/>
    <p:sldId id="372" r:id="rId9"/>
    <p:sldId id="365" r:id="rId10"/>
    <p:sldId id="366" r:id="rId11"/>
    <p:sldId id="373" r:id="rId12"/>
    <p:sldId id="375" r:id="rId13"/>
    <p:sldId id="367" r:id="rId14"/>
    <p:sldId id="388" r:id="rId15"/>
    <p:sldId id="389" r:id="rId16"/>
    <p:sldId id="397" r:id="rId17"/>
    <p:sldId id="396" r:id="rId18"/>
    <p:sldId id="384" r:id="rId19"/>
    <p:sldId id="383" r:id="rId20"/>
    <p:sldId id="385" r:id="rId21"/>
    <p:sldId id="368" r:id="rId22"/>
    <p:sldId id="369" r:id="rId23"/>
    <p:sldId id="386" r:id="rId24"/>
    <p:sldId id="277" r:id="rId25"/>
    <p:sldId id="376" r:id="rId26"/>
    <p:sldId id="37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7AA1"/>
    <a:srgbClr val="59A14F"/>
    <a:srgbClr val="E15759"/>
    <a:srgbClr val="404040"/>
    <a:srgbClr val="44546A"/>
    <a:srgbClr val="DB3D0B"/>
    <a:srgbClr val="AA72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E4711E-44EA-42F3-BEEE-3625E6661354}" v="1429" dt="2020-08-24T20:22:11.630"/>
    <p1510:client id="{07BAAC33-6A01-4A85-BB1B-44E26EF3DFB8}" v="8" dt="2020-08-24T06:26:41.801"/>
    <p1510:client id="{1CE33F97-A68C-4ACE-BD0C-597B56B2E65B}" v="352" dt="2020-08-24T21:02:17.987"/>
    <p1510:client id="{25608ABD-4A14-4742-9D97-D6F26855CD43}" v="3" dt="2020-08-24T21:18:36.874"/>
    <p1510:client id="{2849DAEF-EDEB-410A-BDA3-2AB446855F36}" v="70" dt="2020-08-24T01:49:54.431"/>
    <p1510:client id="{29F70F16-373B-4CB0-8E79-DFD34D752AF0}" v="3935" dt="2020-08-24T21:09:43.327"/>
    <p1510:client id="{3246DF3E-5A28-474E-B4BC-54CF87F0D675}" v="84" dt="2020-08-24T21:10:47.532"/>
    <p1510:client id="{58AF0FB7-AB50-4913-94D0-6D0F51A1DB5C}" v="53" dt="2020-08-24T17:26:12.802"/>
    <p1510:client id="{5FA7054C-782C-40F5-9774-0DFE20FB571D}" v="64" dt="2020-08-24T02:50:16.161"/>
    <p1510:client id="{7322243E-4D6A-43BC-9E07-AEA70D32AFB4}" v="4896" dt="2020-08-24T20:12:30.892"/>
    <p1510:client id="{75450237-AD34-41F0-9622-C770EC6CAC18}" v="331" dt="2020-08-24T17:48:19.959"/>
    <p1510:client id="{83AA7EFF-4586-47B5-9EF4-9E71384A724A}" v="1" dt="2020-08-24T11:43:54.938"/>
    <p1510:client id="{876C20FF-87AF-4DBF-A268-A4AC385AE4FC}" v="3227" dt="2020-08-24T20:47:36.359"/>
    <p1510:client id="{883542E6-06B4-4C7B-B592-0CFBA8E17CD0}" v="133" dt="2020-08-24T17:12:01.054"/>
    <p1510:client id="{8E82BEC6-C856-E565-6469-F2AF6D41F399}" v="284" dt="2020-08-24T01:49:28.309"/>
    <p1510:client id="{9A21D4DD-B7E8-481B-8600-5D4F85DEFE60}" v="23" dt="2020-08-24T20:33:08.690"/>
    <p1510:client id="{B3F169A7-F536-4F1F-9DBB-BD821C742310}" v="546" dt="2020-08-24T14:45:56.413"/>
    <p1510:client id="{D99302E0-2DD2-4FD3-A8A8-01EAFB103C5C}" v="1" dt="2020-08-24T14:58:51.341"/>
  </p1510:revLst>
</p1510:revInfo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538" autoAdjust="0"/>
  </p:normalViewPr>
  <p:slideViewPr>
    <p:cSldViewPr snapToGrid="0">
      <p:cViewPr>
        <p:scale>
          <a:sx n="50" d="100"/>
          <a:sy n="50" d="100"/>
        </p:scale>
        <p:origin x="-25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,Tianyue" userId="S::tw695@drexel.edu::ff97e0f5-afda-4130-9e83-5d9596e968be" providerId="AD" clId="Web-{83AA7EFF-4586-47B5-9EF4-9E71384A724A}"/>
    <pc:docChg chg="sldOrd">
      <pc:chgData name="Wang,Tianyue" userId="S::tw695@drexel.edu::ff97e0f5-afda-4130-9e83-5d9596e968be" providerId="AD" clId="Web-{83AA7EFF-4586-47B5-9EF4-9E71384A724A}" dt="2020-08-24T11:43:54.938" v="0"/>
      <pc:docMkLst>
        <pc:docMk/>
      </pc:docMkLst>
      <pc:sldChg chg="ord">
        <pc:chgData name="Wang,Tianyue" userId="S::tw695@drexel.edu::ff97e0f5-afda-4130-9e83-5d9596e968be" providerId="AD" clId="Web-{83AA7EFF-4586-47B5-9EF4-9E71384A724A}" dt="2020-08-24T11:43:54.938" v="0"/>
        <pc:sldMkLst>
          <pc:docMk/>
          <pc:sldMk cId="4264309578" sldId="367"/>
        </pc:sldMkLst>
      </pc:sldChg>
    </pc:docChg>
  </pc:docChgLst>
  <pc:docChgLst>
    <pc:chgData name="Nguyen,Kim-Cuong" userId="S::kn528@drexel.edu::72313f20-701e-4bc9-9946-c98c0d2f0932" providerId="AD" clId="Web-{C85F61D8-11AD-4159-BEC7-CA7C6870D030}"/>
    <pc:docChg chg="modSld">
      <pc:chgData name="Nguyen,Kim-Cuong" userId="S::kn528@drexel.edu::72313f20-701e-4bc9-9946-c98c0d2f0932" providerId="AD" clId="Web-{C85F61D8-11AD-4159-BEC7-CA7C6870D030}" dt="2020-08-23T06:07:47.777" v="59"/>
      <pc:docMkLst>
        <pc:docMk/>
      </pc:docMkLst>
      <pc:sldChg chg="addSp delSp">
        <pc:chgData name="Nguyen,Kim-Cuong" userId="S::kn528@drexel.edu::72313f20-701e-4bc9-9946-c98c0d2f0932" providerId="AD" clId="Web-{C85F61D8-11AD-4159-BEC7-CA7C6870D030}" dt="2020-08-23T06:06:23.695" v="43"/>
        <pc:sldMkLst>
          <pc:docMk/>
          <pc:sldMk cId="4228650629" sldId="342"/>
        </pc:sldMkLst>
        <pc:spChg chg="add del">
          <ac:chgData name="Nguyen,Kim-Cuong" userId="S::kn528@drexel.edu::72313f20-701e-4bc9-9946-c98c0d2f0932" providerId="AD" clId="Web-{C85F61D8-11AD-4159-BEC7-CA7C6870D030}" dt="2020-08-23T06:06:23.695" v="43"/>
          <ac:spMkLst>
            <pc:docMk/>
            <pc:sldMk cId="4228650629" sldId="342"/>
            <ac:spMk id="10" creationId="{2641C197-A219-463A-98FB-6C2EBC8F0442}"/>
          </ac:spMkLst>
        </pc:spChg>
        <pc:spChg chg="add del">
          <ac:chgData name="Nguyen,Kim-Cuong" userId="S::kn528@drexel.edu::72313f20-701e-4bc9-9946-c98c0d2f0932" providerId="AD" clId="Web-{C85F61D8-11AD-4159-BEC7-CA7C6870D030}" dt="2020-08-23T06:06:23.695" v="42"/>
          <ac:spMkLst>
            <pc:docMk/>
            <pc:sldMk cId="4228650629" sldId="342"/>
            <ac:spMk id="12" creationId="{0B08CF4B-8DC5-417F-9CD2-CC659D02EFC7}"/>
          </ac:spMkLst>
        </pc:spChg>
        <pc:spChg chg="add del">
          <ac:chgData name="Nguyen,Kim-Cuong" userId="S::kn528@drexel.edu::72313f20-701e-4bc9-9946-c98c0d2f0932" providerId="AD" clId="Web-{C85F61D8-11AD-4159-BEC7-CA7C6870D030}" dt="2020-08-23T06:06:23.695" v="41"/>
          <ac:spMkLst>
            <pc:docMk/>
            <pc:sldMk cId="4228650629" sldId="342"/>
            <ac:spMk id="14" creationId="{3C33BA7F-3DB3-42BB-BD39-07CD47238C77}"/>
          </ac:spMkLst>
        </pc:spChg>
      </pc:sldChg>
      <pc:sldChg chg="addSp modSp">
        <pc:chgData name="Nguyen,Kim-Cuong" userId="S::kn528@drexel.edu::72313f20-701e-4bc9-9946-c98c0d2f0932" providerId="AD" clId="Web-{C85F61D8-11AD-4159-BEC7-CA7C6870D030}" dt="2020-08-23T06:00:19.132" v="28" actId="1076"/>
        <pc:sldMkLst>
          <pc:docMk/>
          <pc:sldMk cId="866708687" sldId="348"/>
        </pc:sldMkLst>
        <pc:spChg chg="add mod">
          <ac:chgData name="Nguyen,Kim-Cuong" userId="S::kn528@drexel.edu::72313f20-701e-4bc9-9946-c98c0d2f0932" providerId="AD" clId="Web-{C85F61D8-11AD-4159-BEC7-CA7C6870D030}" dt="2020-08-23T06:00:19.132" v="28" actId="1076"/>
          <ac:spMkLst>
            <pc:docMk/>
            <pc:sldMk cId="866708687" sldId="348"/>
            <ac:spMk id="2" creationId="{99EF2340-293D-4B2B-9869-86EB48AD0C38}"/>
          </ac:spMkLst>
        </pc:spChg>
      </pc:sldChg>
      <pc:sldChg chg="modSp">
        <pc:chgData name="Nguyen,Kim-Cuong" userId="S::kn528@drexel.edu::72313f20-701e-4bc9-9946-c98c0d2f0932" providerId="AD" clId="Web-{C85F61D8-11AD-4159-BEC7-CA7C6870D030}" dt="2020-08-23T06:07:47.777" v="59"/>
        <pc:sldMkLst>
          <pc:docMk/>
          <pc:sldMk cId="146956104" sldId="355"/>
        </pc:sldMkLst>
        <pc:spChg chg="mod">
          <ac:chgData name="Nguyen,Kim-Cuong" userId="S::kn528@drexel.edu::72313f20-701e-4bc9-9946-c98c0d2f0932" providerId="AD" clId="Web-{C85F61D8-11AD-4159-BEC7-CA7C6870D030}" dt="2020-08-23T06:07:25.057" v="57" actId="20577"/>
          <ac:spMkLst>
            <pc:docMk/>
            <pc:sldMk cId="146956104" sldId="355"/>
            <ac:spMk id="3" creationId="{52C4B68E-FE51-430A-A9C3-C8987B0BD061}"/>
          </ac:spMkLst>
        </pc:spChg>
        <pc:spChg chg="mod">
          <ac:chgData name="Nguyen,Kim-Cuong" userId="S::kn528@drexel.edu::72313f20-701e-4bc9-9946-c98c0d2f0932" providerId="AD" clId="Web-{C85F61D8-11AD-4159-BEC7-CA7C6870D030}" dt="2020-08-23T06:07:47.777" v="59"/>
          <ac:spMkLst>
            <pc:docMk/>
            <pc:sldMk cId="146956104" sldId="355"/>
            <ac:spMk id="6" creationId="{470EC3BE-8174-4491-A23E-3E4B33EDEB07}"/>
          </ac:spMkLst>
        </pc:spChg>
        <pc:spChg chg="mod">
          <ac:chgData name="Nguyen,Kim-Cuong" userId="S::kn528@drexel.edu::72313f20-701e-4bc9-9946-c98c0d2f0932" providerId="AD" clId="Web-{C85F61D8-11AD-4159-BEC7-CA7C6870D030}" dt="2020-08-23T06:07:18.385" v="53" actId="20577"/>
          <ac:spMkLst>
            <pc:docMk/>
            <pc:sldMk cId="146956104" sldId="355"/>
            <ac:spMk id="10" creationId="{5845225D-ADCA-4F39-A5DE-EAFFBC3FEC10}"/>
          </ac:spMkLst>
        </pc:spChg>
      </pc:sldChg>
      <pc:sldChg chg="addSp delSp modSp">
        <pc:chgData name="Nguyen,Kim-Cuong" userId="S::kn528@drexel.edu::72313f20-701e-4bc9-9946-c98c0d2f0932" providerId="AD" clId="Web-{C85F61D8-11AD-4159-BEC7-CA7C6870D030}" dt="2020-08-23T06:06:36.633" v="46"/>
        <pc:sldMkLst>
          <pc:docMk/>
          <pc:sldMk cId="1862102261" sldId="364"/>
        </pc:sldMkLst>
        <pc:spChg chg="add">
          <ac:chgData name="Nguyen,Kim-Cuong" userId="S::kn528@drexel.edu::72313f20-701e-4bc9-9946-c98c0d2f0932" providerId="AD" clId="Web-{C85F61D8-11AD-4159-BEC7-CA7C6870D030}" dt="2020-08-23T06:06:36.586" v="44"/>
          <ac:spMkLst>
            <pc:docMk/>
            <pc:sldMk cId="1862102261" sldId="364"/>
            <ac:spMk id="27" creationId="{9ADF07B3-A2B9-4775-B0DD-C0AE5F520A71}"/>
          </ac:spMkLst>
        </pc:spChg>
        <pc:spChg chg="add">
          <ac:chgData name="Nguyen,Kim-Cuong" userId="S::kn528@drexel.edu::72313f20-701e-4bc9-9946-c98c0d2f0932" providerId="AD" clId="Web-{C85F61D8-11AD-4159-BEC7-CA7C6870D030}" dt="2020-08-23T06:06:36.601" v="45"/>
          <ac:spMkLst>
            <pc:docMk/>
            <pc:sldMk cId="1862102261" sldId="364"/>
            <ac:spMk id="29" creationId="{B14249A8-DD48-4A29-B6FB-BACFA545AD4B}"/>
          </ac:spMkLst>
        </pc:spChg>
        <pc:spChg chg="add">
          <ac:chgData name="Nguyen,Kim-Cuong" userId="S::kn528@drexel.edu::72313f20-701e-4bc9-9946-c98c0d2f0932" providerId="AD" clId="Web-{C85F61D8-11AD-4159-BEC7-CA7C6870D030}" dt="2020-08-23T06:06:36.633" v="46"/>
          <ac:spMkLst>
            <pc:docMk/>
            <pc:sldMk cId="1862102261" sldId="364"/>
            <ac:spMk id="31" creationId="{7E58C032-F483-4CE8-8B0E-F1C021DA7287}"/>
          </ac:spMkLst>
        </pc:spChg>
        <pc:graphicFrameChg chg="add del mod modGraphic">
          <ac:chgData name="Nguyen,Kim-Cuong" userId="S::kn528@drexel.edu::72313f20-701e-4bc9-9946-c98c0d2f0932" providerId="AD" clId="Web-{C85F61D8-11AD-4159-BEC7-CA7C6870D030}" dt="2020-08-23T06:05:44.131" v="37"/>
          <ac:graphicFrameMkLst>
            <pc:docMk/>
            <pc:sldMk cId="1862102261" sldId="364"/>
            <ac:graphicFrameMk id="10" creationId="{68E8B5AD-A392-4539-912C-E20FBD66E196}"/>
          </ac:graphicFrameMkLst>
        </pc:graphicFrameChg>
      </pc:sldChg>
      <pc:sldChg chg="modSp">
        <pc:chgData name="Nguyen,Kim-Cuong" userId="S::kn528@drexel.edu::72313f20-701e-4bc9-9946-c98c0d2f0932" providerId="AD" clId="Web-{C85F61D8-11AD-4159-BEC7-CA7C6870D030}" dt="2020-08-23T06:00:45.118" v="32" actId="20577"/>
        <pc:sldMkLst>
          <pc:docMk/>
          <pc:sldMk cId="3341447754" sldId="371"/>
        </pc:sldMkLst>
        <pc:graphicFrameChg chg="modGraphic">
          <ac:chgData name="Nguyen,Kim-Cuong" userId="S::kn528@drexel.edu::72313f20-701e-4bc9-9946-c98c0d2f0932" providerId="AD" clId="Web-{C85F61D8-11AD-4159-BEC7-CA7C6870D030}" dt="2020-08-23T06:00:45.118" v="32" actId="20577"/>
          <ac:graphicFrameMkLst>
            <pc:docMk/>
            <pc:sldMk cId="3341447754" sldId="371"/>
            <ac:graphicFrameMk id="7" creationId="{A09EA663-FEE3-46F7-86A4-3DB8666546FE}"/>
          </ac:graphicFrameMkLst>
        </pc:graphicFrameChg>
      </pc:sldChg>
    </pc:docChg>
  </pc:docChgLst>
  <pc:docChgLst>
    <pc:chgData name="Wang,Tianyue" userId="S::tw695@drexel.edu::ff97e0f5-afda-4130-9e83-5d9596e968be" providerId="AD" clId="Web-{75450237-AD34-41F0-9622-C770EC6CAC18}"/>
    <pc:docChg chg="addSld modSld">
      <pc:chgData name="Wang,Tianyue" userId="S::tw695@drexel.edu::ff97e0f5-afda-4130-9e83-5d9596e968be" providerId="AD" clId="Web-{75450237-AD34-41F0-9622-C770EC6CAC18}" dt="2020-08-24T17:48:19.959" v="331" actId="1076"/>
      <pc:docMkLst>
        <pc:docMk/>
      </pc:docMkLst>
      <pc:sldChg chg="addSp delSp modSp">
        <pc:chgData name="Wang,Tianyue" userId="S::tw695@drexel.edu::ff97e0f5-afda-4130-9e83-5d9596e968be" providerId="AD" clId="Web-{75450237-AD34-41F0-9622-C770EC6CAC18}" dt="2020-08-24T17:46:25.831" v="235" actId="14100"/>
        <pc:sldMkLst>
          <pc:docMk/>
          <pc:sldMk cId="4228650629" sldId="342"/>
        </pc:sldMkLst>
        <pc:spChg chg="add del mod">
          <ac:chgData name="Wang,Tianyue" userId="S::tw695@drexel.edu::ff97e0f5-afda-4130-9e83-5d9596e968be" providerId="AD" clId="Web-{75450237-AD34-41F0-9622-C770EC6CAC18}" dt="2020-08-24T17:40:04.477" v="156"/>
          <ac:spMkLst>
            <pc:docMk/>
            <pc:sldMk cId="4228650629" sldId="342"/>
            <ac:spMk id="10" creationId="{B67E7A05-2270-4E7A-94F4-8764789093A4}"/>
          </ac:spMkLst>
        </pc:spChg>
        <pc:spChg chg="add mod">
          <ac:chgData name="Wang,Tianyue" userId="S::tw695@drexel.edu::ff97e0f5-afda-4130-9e83-5d9596e968be" providerId="AD" clId="Web-{75450237-AD34-41F0-9622-C770EC6CAC18}" dt="2020-08-24T17:42:05.309" v="226" actId="1076"/>
          <ac:spMkLst>
            <pc:docMk/>
            <pc:sldMk cId="4228650629" sldId="342"/>
            <ac:spMk id="19" creationId="{7A5469D9-3717-4774-BDCD-68C2FAC4EF07}"/>
          </ac:spMkLst>
        </pc:spChg>
        <pc:picChg chg="add mod">
          <ac:chgData name="Wang,Tianyue" userId="S::tw695@drexel.edu::ff97e0f5-afda-4130-9e83-5d9596e968be" providerId="AD" clId="Web-{75450237-AD34-41F0-9622-C770EC6CAC18}" dt="2020-08-24T17:42:08.121" v="227" actId="1076"/>
          <ac:picMkLst>
            <pc:docMk/>
            <pc:sldMk cId="4228650629" sldId="342"/>
            <ac:picMk id="20" creationId="{16E646A5-EEEB-42B1-9BD5-22D64A1A9923}"/>
          </ac:picMkLst>
        </pc:picChg>
        <pc:picChg chg="add mod">
          <ac:chgData name="Wang,Tianyue" userId="S::tw695@drexel.edu::ff97e0f5-afda-4130-9e83-5d9596e968be" providerId="AD" clId="Web-{75450237-AD34-41F0-9622-C770EC6CAC18}" dt="2020-08-24T17:43:26.170" v="231" actId="14100"/>
          <ac:picMkLst>
            <pc:docMk/>
            <pc:sldMk cId="4228650629" sldId="342"/>
            <ac:picMk id="21" creationId="{A77F5A0D-2130-4F2F-8156-7B09BCE42711}"/>
          </ac:picMkLst>
        </pc:picChg>
        <pc:picChg chg="add mod">
          <ac:chgData name="Wang,Tianyue" userId="S::tw695@drexel.edu::ff97e0f5-afda-4130-9e83-5d9596e968be" providerId="AD" clId="Web-{75450237-AD34-41F0-9622-C770EC6CAC18}" dt="2020-08-24T17:46:25.831" v="235" actId="14100"/>
          <ac:picMkLst>
            <pc:docMk/>
            <pc:sldMk cId="4228650629" sldId="342"/>
            <ac:picMk id="22" creationId="{421D34B7-315C-4CC9-9468-88EEB6CDD384}"/>
          </ac:picMkLst>
        </pc:picChg>
      </pc:sldChg>
      <pc:sldChg chg="addSp delSp modSp">
        <pc:chgData name="Wang,Tianyue" userId="S::tw695@drexel.edu::ff97e0f5-afda-4130-9e83-5d9596e968be" providerId="AD" clId="Web-{75450237-AD34-41F0-9622-C770EC6CAC18}" dt="2020-08-24T15:16:59.378" v="82" actId="20577"/>
        <pc:sldMkLst>
          <pc:docMk/>
          <pc:sldMk cId="3015310173" sldId="378"/>
        </pc:sldMkLst>
        <pc:spChg chg="mod">
          <ac:chgData name="Wang,Tianyue" userId="S::tw695@drexel.edu::ff97e0f5-afda-4130-9e83-5d9596e968be" providerId="AD" clId="Web-{75450237-AD34-41F0-9622-C770EC6CAC18}" dt="2020-08-24T14:58:30.502" v="8" actId="20577"/>
          <ac:spMkLst>
            <pc:docMk/>
            <pc:sldMk cId="3015310173" sldId="378"/>
            <ac:spMk id="11" creationId="{675E6803-E11F-4AE4-A417-8B37CCD502F5}"/>
          </ac:spMkLst>
        </pc:spChg>
        <pc:spChg chg="mod">
          <ac:chgData name="Wang,Tianyue" userId="S::tw695@drexel.edu::ff97e0f5-afda-4130-9e83-5d9596e968be" providerId="AD" clId="Web-{75450237-AD34-41F0-9622-C770EC6CAC18}" dt="2020-08-24T15:16:59.378" v="82" actId="20577"/>
          <ac:spMkLst>
            <pc:docMk/>
            <pc:sldMk cId="3015310173" sldId="378"/>
            <ac:spMk id="15" creationId="{B3302CB2-B8F6-4FE8-A287-33933F46E4A3}"/>
          </ac:spMkLst>
        </pc:spChg>
        <pc:graphicFrameChg chg="del">
          <ac:chgData name="Wang,Tianyue" userId="S::tw695@drexel.edu::ff97e0f5-afda-4130-9e83-5d9596e968be" providerId="AD" clId="Web-{75450237-AD34-41F0-9622-C770EC6CAC18}" dt="2020-08-24T15:16:25.252" v="51"/>
          <ac:graphicFrameMkLst>
            <pc:docMk/>
            <pc:sldMk cId="3015310173" sldId="378"/>
            <ac:graphicFrameMk id="7" creationId="{00000000-0000-0000-0000-000000000000}"/>
          </ac:graphicFrameMkLst>
        </pc:graphicFrameChg>
        <pc:graphicFrameChg chg="add">
          <ac:chgData name="Wang,Tianyue" userId="S::tw695@drexel.edu::ff97e0f5-afda-4130-9e83-5d9596e968be" providerId="AD" clId="Web-{75450237-AD34-41F0-9622-C770EC6CAC18}" dt="2020-08-24T15:16:26.080" v="52"/>
          <ac:graphicFrameMkLst>
            <pc:docMk/>
            <pc:sldMk cId="3015310173" sldId="378"/>
            <ac:graphicFrameMk id="13" creationId="{1240A5CA-007B-4617-A15B-1600A716852A}"/>
          </ac:graphicFrameMkLst>
        </pc:graphicFrameChg>
      </pc:sldChg>
      <pc:sldChg chg="addSp delSp modSp">
        <pc:chgData name="Wang,Tianyue" userId="S::tw695@drexel.edu::ff97e0f5-afda-4130-9e83-5d9596e968be" providerId="AD" clId="Web-{75450237-AD34-41F0-9622-C770EC6CAC18}" dt="2020-08-24T15:16:30.799" v="54"/>
        <pc:sldMkLst>
          <pc:docMk/>
          <pc:sldMk cId="1851504164" sldId="379"/>
        </pc:sldMkLst>
        <pc:spChg chg="mod">
          <ac:chgData name="Wang,Tianyue" userId="S::tw695@drexel.edu::ff97e0f5-afda-4130-9e83-5d9596e968be" providerId="AD" clId="Web-{75450237-AD34-41F0-9622-C770EC6CAC18}" dt="2020-08-24T14:58:03.658" v="3" actId="20577"/>
          <ac:spMkLst>
            <pc:docMk/>
            <pc:sldMk cId="1851504164" sldId="379"/>
            <ac:spMk id="11" creationId="{675E6803-E11F-4AE4-A417-8B37CCD502F5}"/>
          </ac:spMkLst>
        </pc:spChg>
        <pc:graphicFrameChg chg="del">
          <ac:chgData name="Wang,Tianyue" userId="S::tw695@drexel.edu::ff97e0f5-afda-4130-9e83-5d9596e968be" providerId="AD" clId="Web-{75450237-AD34-41F0-9622-C770EC6CAC18}" dt="2020-08-24T15:16:30.096" v="53"/>
          <ac:graphicFrameMkLst>
            <pc:docMk/>
            <pc:sldMk cId="1851504164" sldId="379"/>
            <ac:graphicFrameMk id="7" creationId="{00000000-0000-0000-0000-000000000000}"/>
          </ac:graphicFrameMkLst>
        </pc:graphicFrameChg>
        <pc:graphicFrameChg chg="add">
          <ac:chgData name="Wang,Tianyue" userId="S::tw695@drexel.edu::ff97e0f5-afda-4130-9e83-5d9596e968be" providerId="AD" clId="Web-{75450237-AD34-41F0-9622-C770EC6CAC18}" dt="2020-08-24T15:16:30.799" v="54"/>
          <ac:graphicFrameMkLst>
            <pc:docMk/>
            <pc:sldMk cId="1851504164" sldId="379"/>
            <ac:graphicFrameMk id="12" creationId="{00D29F77-B21C-4440-83AD-EA520BCB63E1}"/>
          </ac:graphicFrameMkLst>
        </pc:graphicFrameChg>
        <pc:picChg chg="mod">
          <ac:chgData name="Wang,Tianyue" userId="S::tw695@drexel.edu::ff97e0f5-afda-4130-9e83-5d9596e968be" providerId="AD" clId="Web-{75450237-AD34-41F0-9622-C770EC6CAC18}" dt="2020-08-24T13:56:41.988" v="1" actId="14100"/>
          <ac:picMkLst>
            <pc:docMk/>
            <pc:sldMk cId="1851504164" sldId="379"/>
            <ac:picMk id="13" creationId="{857944CD-5E5C-49E5-B34B-6D4A119D8EBC}"/>
          </ac:picMkLst>
        </pc:picChg>
      </pc:sldChg>
      <pc:sldChg chg="addSp delSp">
        <pc:chgData name="Wang,Tianyue" userId="S::tw695@drexel.edu::ff97e0f5-afda-4130-9e83-5d9596e968be" providerId="AD" clId="Web-{75450237-AD34-41F0-9622-C770EC6CAC18}" dt="2020-08-24T15:16:35.924" v="56"/>
        <pc:sldMkLst>
          <pc:docMk/>
          <pc:sldMk cId="2057142273" sldId="381"/>
        </pc:sldMkLst>
        <pc:graphicFrameChg chg="del">
          <ac:chgData name="Wang,Tianyue" userId="S::tw695@drexel.edu::ff97e0f5-afda-4130-9e83-5d9596e968be" providerId="AD" clId="Web-{75450237-AD34-41F0-9622-C770EC6CAC18}" dt="2020-08-24T15:16:35.377" v="55"/>
          <ac:graphicFrameMkLst>
            <pc:docMk/>
            <pc:sldMk cId="2057142273" sldId="381"/>
            <ac:graphicFrameMk id="7" creationId="{00000000-0000-0000-0000-000000000000}"/>
          </ac:graphicFrameMkLst>
        </pc:graphicFrameChg>
        <pc:graphicFrameChg chg="add">
          <ac:chgData name="Wang,Tianyue" userId="S::tw695@drexel.edu::ff97e0f5-afda-4130-9e83-5d9596e968be" providerId="AD" clId="Web-{75450237-AD34-41F0-9622-C770EC6CAC18}" dt="2020-08-24T15:16:35.924" v="56"/>
          <ac:graphicFrameMkLst>
            <pc:docMk/>
            <pc:sldMk cId="2057142273" sldId="381"/>
            <ac:graphicFrameMk id="21" creationId="{6C1FBF49-88C5-4B64-98E9-304834A4926C}"/>
          </ac:graphicFrameMkLst>
        </pc:graphicFrameChg>
      </pc:sldChg>
      <pc:sldChg chg="addSp delSp modSp">
        <pc:chgData name="Wang,Tianyue" userId="S::tw695@drexel.edu::ff97e0f5-afda-4130-9e83-5d9596e968be" providerId="AD" clId="Web-{75450237-AD34-41F0-9622-C770EC6CAC18}" dt="2020-08-24T15:16:52.628" v="79" actId="20577"/>
        <pc:sldMkLst>
          <pc:docMk/>
          <pc:sldMk cId="1795197593" sldId="382"/>
        </pc:sldMkLst>
        <pc:spChg chg="mod">
          <ac:chgData name="Wang,Tianyue" userId="S::tw695@drexel.edu::ff97e0f5-afda-4130-9e83-5d9596e968be" providerId="AD" clId="Web-{75450237-AD34-41F0-9622-C770EC6CAC18}" dt="2020-08-24T15:16:52.628" v="79" actId="20577"/>
          <ac:spMkLst>
            <pc:docMk/>
            <pc:sldMk cId="1795197593" sldId="382"/>
            <ac:spMk id="15" creationId="{B3302CB2-B8F6-4FE8-A287-33933F46E4A3}"/>
          </ac:spMkLst>
        </pc:spChg>
        <pc:graphicFrameChg chg="del">
          <ac:chgData name="Wang,Tianyue" userId="S::tw695@drexel.edu::ff97e0f5-afda-4130-9e83-5d9596e968be" providerId="AD" clId="Web-{75450237-AD34-41F0-9622-C770EC6CAC18}" dt="2020-08-24T15:15:22.469" v="38"/>
          <ac:graphicFrameMkLst>
            <pc:docMk/>
            <pc:sldMk cId="1795197593" sldId="382"/>
            <ac:graphicFrameMk id="7" creationId="{00000000-0000-0000-0000-000000000000}"/>
          </ac:graphicFrameMkLst>
        </pc:graphicFrameChg>
        <pc:graphicFrameChg chg="add mod">
          <ac:chgData name="Wang,Tianyue" userId="S::tw695@drexel.edu::ff97e0f5-afda-4130-9e83-5d9596e968be" providerId="AD" clId="Web-{75450237-AD34-41F0-9622-C770EC6CAC18}" dt="2020-08-24T15:15:36.735" v="40" actId="1076"/>
          <ac:graphicFrameMkLst>
            <pc:docMk/>
            <pc:sldMk cId="1795197593" sldId="382"/>
            <ac:graphicFrameMk id="11" creationId="{8C5C5688-DF91-489F-B4CB-190C16DB9A80}"/>
          </ac:graphicFrameMkLst>
        </pc:graphicFrameChg>
        <pc:graphicFrameChg chg="add del">
          <ac:chgData name="Wang,Tianyue" userId="S::tw695@drexel.edu::ff97e0f5-afda-4130-9e83-5d9596e968be" providerId="AD" clId="Web-{75450237-AD34-41F0-9622-C770EC6CAC18}" dt="2020-08-24T15:15:55.517" v="42"/>
          <ac:graphicFrameMkLst>
            <pc:docMk/>
            <pc:sldMk cId="1795197593" sldId="382"/>
            <ac:graphicFrameMk id="45" creationId="{2E718BEC-415F-4AAE-9B25-F76A0FCC3067}"/>
          </ac:graphicFrameMkLst>
        </pc:graphicFrameChg>
      </pc:sldChg>
      <pc:sldChg chg="addSp delSp modSp">
        <pc:chgData name="Wang,Tianyue" userId="S::tw695@drexel.edu::ff97e0f5-afda-4130-9e83-5d9596e968be" providerId="AD" clId="Web-{75450237-AD34-41F0-9622-C770EC6CAC18}" dt="2020-08-24T15:21:45.996" v="148" actId="20577"/>
        <pc:sldMkLst>
          <pc:docMk/>
          <pc:sldMk cId="1145328163" sldId="383"/>
        </pc:sldMkLst>
        <pc:spChg chg="mod">
          <ac:chgData name="Wang,Tianyue" userId="S::tw695@drexel.edu::ff97e0f5-afda-4130-9e83-5d9596e968be" providerId="AD" clId="Web-{75450237-AD34-41F0-9622-C770EC6CAC18}" dt="2020-08-24T15:21:45.996" v="148" actId="20577"/>
          <ac:spMkLst>
            <pc:docMk/>
            <pc:sldMk cId="1145328163" sldId="383"/>
            <ac:spMk id="15" creationId="{B3302CB2-B8F6-4FE8-A287-33933F46E4A3}"/>
          </ac:spMkLst>
        </pc:spChg>
        <pc:graphicFrameChg chg="del">
          <ac:chgData name="Wang,Tianyue" userId="S::tw695@drexel.edu::ff97e0f5-afda-4130-9e83-5d9596e968be" providerId="AD" clId="Web-{75450237-AD34-41F0-9622-C770EC6CAC18}" dt="2020-08-24T15:16:08.767" v="45"/>
          <ac:graphicFrameMkLst>
            <pc:docMk/>
            <pc:sldMk cId="1145328163" sldId="383"/>
            <ac:graphicFrameMk id="7" creationId="{00000000-0000-0000-0000-000000000000}"/>
          </ac:graphicFrameMkLst>
        </pc:graphicFrameChg>
        <pc:graphicFrameChg chg="add">
          <ac:chgData name="Wang,Tianyue" userId="S::tw695@drexel.edu::ff97e0f5-afda-4130-9e83-5d9596e968be" providerId="AD" clId="Web-{75450237-AD34-41F0-9622-C770EC6CAC18}" dt="2020-08-24T15:16:09.298" v="46"/>
          <ac:graphicFrameMkLst>
            <pc:docMk/>
            <pc:sldMk cId="1145328163" sldId="383"/>
            <ac:graphicFrameMk id="10" creationId="{A621A78B-E4E6-4D75-AF4B-DABF425BF437}"/>
          </ac:graphicFrameMkLst>
        </pc:graphicFrameChg>
      </pc:sldChg>
      <pc:sldChg chg="addSp delSp modSp">
        <pc:chgData name="Wang,Tianyue" userId="S::tw695@drexel.edu::ff97e0f5-afda-4130-9e83-5d9596e968be" providerId="AD" clId="Web-{75450237-AD34-41F0-9622-C770EC6CAC18}" dt="2020-08-24T15:19:00.460" v="105" actId="20577"/>
        <pc:sldMkLst>
          <pc:docMk/>
          <pc:sldMk cId="3232620400" sldId="384"/>
        </pc:sldMkLst>
        <pc:spChg chg="mod">
          <ac:chgData name="Wang,Tianyue" userId="S::tw695@drexel.edu::ff97e0f5-afda-4130-9e83-5d9596e968be" providerId="AD" clId="Web-{75450237-AD34-41F0-9622-C770EC6CAC18}" dt="2020-08-24T15:19:00.460" v="105" actId="20577"/>
          <ac:spMkLst>
            <pc:docMk/>
            <pc:sldMk cId="3232620400" sldId="384"/>
            <ac:spMk id="15" creationId="{B3302CB2-B8F6-4FE8-A287-33933F46E4A3}"/>
          </ac:spMkLst>
        </pc:spChg>
        <pc:graphicFrameChg chg="del">
          <ac:chgData name="Wang,Tianyue" userId="S::tw695@drexel.edu::ff97e0f5-afda-4130-9e83-5d9596e968be" providerId="AD" clId="Web-{75450237-AD34-41F0-9622-C770EC6CAC18}" dt="2020-08-24T15:16:04.064" v="43"/>
          <ac:graphicFrameMkLst>
            <pc:docMk/>
            <pc:sldMk cId="3232620400" sldId="384"/>
            <ac:graphicFrameMk id="7" creationId="{00000000-0000-0000-0000-000000000000}"/>
          </ac:graphicFrameMkLst>
        </pc:graphicFrameChg>
        <pc:graphicFrameChg chg="add">
          <ac:chgData name="Wang,Tianyue" userId="S::tw695@drexel.edu::ff97e0f5-afda-4130-9e83-5d9596e968be" providerId="AD" clId="Web-{75450237-AD34-41F0-9622-C770EC6CAC18}" dt="2020-08-24T15:16:04.673" v="44"/>
          <ac:graphicFrameMkLst>
            <pc:docMk/>
            <pc:sldMk cId="3232620400" sldId="384"/>
            <ac:graphicFrameMk id="12" creationId="{386CFF2B-BEBE-4172-AF44-6C9876748EF5}"/>
          </ac:graphicFrameMkLst>
        </pc:graphicFrameChg>
      </pc:sldChg>
      <pc:sldChg chg="addSp delSp modSp">
        <pc:chgData name="Wang,Tianyue" userId="S::tw695@drexel.edu::ff97e0f5-afda-4130-9e83-5d9596e968be" providerId="AD" clId="Web-{75450237-AD34-41F0-9622-C770EC6CAC18}" dt="2020-08-24T15:19:25.945" v="145" actId="20577"/>
        <pc:sldMkLst>
          <pc:docMk/>
          <pc:sldMk cId="433492210" sldId="385"/>
        </pc:sldMkLst>
        <pc:spChg chg="del">
          <ac:chgData name="Wang,Tianyue" userId="S::tw695@drexel.edu::ff97e0f5-afda-4130-9e83-5d9596e968be" providerId="AD" clId="Web-{75450237-AD34-41F0-9622-C770EC6CAC18}" dt="2020-08-24T14:51:43.600" v="2"/>
          <ac:spMkLst>
            <pc:docMk/>
            <pc:sldMk cId="433492210" sldId="385"/>
            <ac:spMk id="11" creationId="{CF4B360B-7D0A-4ACF-83B5-3FA4B6ADD66A}"/>
          </ac:spMkLst>
        </pc:spChg>
        <pc:spChg chg="mod">
          <ac:chgData name="Wang,Tianyue" userId="S::tw695@drexel.edu::ff97e0f5-afda-4130-9e83-5d9596e968be" providerId="AD" clId="Web-{75450237-AD34-41F0-9622-C770EC6CAC18}" dt="2020-08-24T15:19:25.945" v="145" actId="20577"/>
          <ac:spMkLst>
            <pc:docMk/>
            <pc:sldMk cId="433492210" sldId="385"/>
            <ac:spMk id="15" creationId="{B3302CB2-B8F6-4FE8-A287-33933F46E4A3}"/>
          </ac:spMkLst>
        </pc:spChg>
        <pc:graphicFrameChg chg="del modGraphic">
          <ac:chgData name="Wang,Tianyue" userId="S::tw695@drexel.edu::ff97e0f5-afda-4130-9e83-5d9596e968be" providerId="AD" clId="Web-{75450237-AD34-41F0-9622-C770EC6CAC18}" dt="2020-08-24T15:16:19.783" v="49"/>
          <ac:graphicFrameMkLst>
            <pc:docMk/>
            <pc:sldMk cId="433492210" sldId="385"/>
            <ac:graphicFrameMk id="7" creationId="{00000000-0000-0000-0000-000000000000}"/>
          </ac:graphicFrameMkLst>
        </pc:graphicFrameChg>
        <pc:graphicFrameChg chg="add">
          <ac:chgData name="Wang,Tianyue" userId="S::tw695@drexel.edu::ff97e0f5-afda-4130-9e83-5d9596e968be" providerId="AD" clId="Web-{75450237-AD34-41F0-9622-C770EC6CAC18}" dt="2020-08-24T15:16:21.143" v="50"/>
          <ac:graphicFrameMkLst>
            <pc:docMk/>
            <pc:sldMk cId="433492210" sldId="385"/>
            <ac:graphicFrameMk id="25" creationId="{23F7F992-11B8-401A-9F5A-B687E1E18C0D}"/>
          </ac:graphicFrameMkLst>
        </pc:graphicFrameChg>
      </pc:sldChg>
      <pc:sldChg chg="add replId">
        <pc:chgData name="Wang,Tianyue" userId="S::tw695@drexel.edu::ff97e0f5-afda-4130-9e83-5d9596e968be" providerId="AD" clId="Web-{75450237-AD34-41F0-9622-C770EC6CAC18}" dt="2020-08-24T17:39:46.117" v="151"/>
        <pc:sldMkLst>
          <pc:docMk/>
          <pc:sldMk cId="4135014326" sldId="392"/>
        </pc:sldMkLst>
      </pc:sldChg>
      <pc:sldChg chg="addSp delSp modSp add replId">
        <pc:chgData name="Wang,Tianyue" userId="S::tw695@drexel.edu::ff97e0f5-afda-4130-9e83-5d9596e968be" providerId="AD" clId="Web-{75450237-AD34-41F0-9622-C770EC6CAC18}" dt="2020-08-24T17:48:19.959" v="331" actId="1076"/>
        <pc:sldMkLst>
          <pc:docMk/>
          <pc:sldMk cId="666512582" sldId="393"/>
        </pc:sldMkLst>
        <pc:spChg chg="add del mod">
          <ac:chgData name="Wang,Tianyue" userId="S::tw695@drexel.edu::ff97e0f5-afda-4130-9e83-5d9596e968be" providerId="AD" clId="Web-{75450237-AD34-41F0-9622-C770EC6CAC18}" dt="2020-08-24T17:46:38.066" v="239"/>
          <ac:spMkLst>
            <pc:docMk/>
            <pc:sldMk cId="666512582" sldId="393"/>
            <ac:spMk id="10" creationId="{E1000769-55F8-4321-A49E-D7BF4EE8A2D1}"/>
          </ac:spMkLst>
        </pc:spChg>
        <pc:spChg chg="add mod">
          <ac:chgData name="Wang,Tianyue" userId="S::tw695@drexel.edu::ff97e0f5-afda-4130-9e83-5d9596e968be" providerId="AD" clId="Web-{75450237-AD34-41F0-9622-C770EC6CAC18}" dt="2020-08-24T17:47:43.099" v="325" actId="1076"/>
          <ac:spMkLst>
            <pc:docMk/>
            <pc:sldMk cId="666512582" sldId="393"/>
            <ac:spMk id="19" creationId="{E4FEBD65-79FE-4B5A-ADF7-B1685CDEEC46}"/>
          </ac:spMkLst>
        </pc:spChg>
        <pc:picChg chg="add mod">
          <ac:chgData name="Wang,Tianyue" userId="S::tw695@drexel.edu::ff97e0f5-afda-4130-9e83-5d9596e968be" providerId="AD" clId="Web-{75450237-AD34-41F0-9622-C770EC6CAC18}" dt="2020-08-24T17:48:19.959" v="331" actId="1076"/>
          <ac:picMkLst>
            <pc:docMk/>
            <pc:sldMk cId="666512582" sldId="393"/>
            <ac:picMk id="20" creationId="{4D4D44A7-CAEC-47A0-8738-D045D16871FF}"/>
          </ac:picMkLst>
        </pc:picChg>
      </pc:sldChg>
    </pc:docChg>
  </pc:docChgLst>
  <pc:docChgLst>
    <pc:chgData name="Wang,Tianyue" userId="S::tw695@drexel.edu::ff97e0f5-afda-4130-9e83-5d9596e968be" providerId="AD" clId="Web-{8E82BEC6-C856-E565-6469-F2AF6D41F399}"/>
    <pc:docChg chg="addSld delSld modSld sldOrd">
      <pc:chgData name="Wang,Tianyue" userId="S::tw695@drexel.edu::ff97e0f5-afda-4130-9e83-5d9596e968be" providerId="AD" clId="Web-{8E82BEC6-C856-E565-6469-F2AF6D41F399}" dt="2020-08-24T01:49:28.309" v="243"/>
      <pc:docMkLst>
        <pc:docMk/>
      </pc:docMkLst>
      <pc:sldChg chg="delSp modSp add del replId">
        <pc:chgData name="Wang,Tianyue" userId="S::tw695@drexel.edu::ff97e0f5-afda-4130-9e83-5d9596e968be" providerId="AD" clId="Web-{8E82BEC6-C856-E565-6469-F2AF6D41F399}" dt="2020-08-24T01:14:57.520" v="6"/>
        <pc:sldMkLst>
          <pc:docMk/>
          <pc:sldMk cId="1189984730" sldId="378"/>
        </pc:sldMkLst>
        <pc:spChg chg="mod">
          <ac:chgData name="Wang,Tianyue" userId="S::tw695@drexel.edu::ff97e0f5-afda-4130-9e83-5d9596e968be" providerId="AD" clId="Web-{8E82BEC6-C856-E565-6469-F2AF6D41F399}" dt="2020-08-24T01:14:32.972" v="2" actId="20577"/>
          <ac:spMkLst>
            <pc:docMk/>
            <pc:sldMk cId="1189984730" sldId="378"/>
            <ac:spMk id="2" creationId="{9E2EA0F6-AEB7-4387-B426-8DB54810699A}"/>
          </ac:spMkLst>
        </pc:spChg>
        <pc:spChg chg="del">
          <ac:chgData name="Wang,Tianyue" userId="S::tw695@drexel.edu::ff97e0f5-afda-4130-9e83-5d9596e968be" providerId="AD" clId="Web-{8E82BEC6-C856-E565-6469-F2AF6D41F399}" dt="2020-08-24T01:14:40.675" v="3"/>
          <ac:spMkLst>
            <pc:docMk/>
            <pc:sldMk cId="1189984730" sldId="378"/>
            <ac:spMk id="6" creationId="{708B93D6-4602-4AAF-A809-94A140DA5878}"/>
          </ac:spMkLst>
        </pc:spChg>
        <pc:graphicFrameChg chg="del mod modGraphic">
          <ac:chgData name="Wang,Tianyue" userId="S::tw695@drexel.edu::ff97e0f5-afda-4130-9e83-5d9596e968be" providerId="AD" clId="Web-{8E82BEC6-C856-E565-6469-F2AF6D41F399}" dt="2020-08-24T01:14:50.504" v="5"/>
          <ac:graphicFrameMkLst>
            <pc:docMk/>
            <pc:sldMk cId="1189984730" sldId="378"/>
            <ac:graphicFrameMk id="4" creationId="{7BA6AB86-D528-434A-A169-C2DA557CFD31}"/>
          </ac:graphicFrameMkLst>
        </pc:graphicFrameChg>
      </pc:sldChg>
      <pc:sldChg chg="addSp delSp modSp add ord replId">
        <pc:chgData name="Wang,Tianyue" userId="S::tw695@drexel.edu::ff97e0f5-afda-4130-9e83-5d9596e968be" providerId="AD" clId="Web-{8E82BEC6-C856-E565-6469-F2AF6D41F399}" dt="2020-08-24T01:35:46.054" v="120" actId="14100"/>
        <pc:sldMkLst>
          <pc:docMk/>
          <pc:sldMk cId="3015310173" sldId="378"/>
        </pc:sldMkLst>
        <pc:spChg chg="mod">
          <ac:chgData name="Wang,Tianyue" userId="S::tw695@drexel.edu::ff97e0f5-afda-4130-9e83-5d9596e968be" providerId="AD" clId="Web-{8E82BEC6-C856-E565-6469-F2AF6D41F399}" dt="2020-08-24T01:34:34.458" v="107" actId="20577"/>
          <ac:spMkLst>
            <pc:docMk/>
            <pc:sldMk cId="3015310173" sldId="378"/>
            <ac:spMk id="2" creationId="{9E2EA0F6-AEB7-4387-B426-8DB54810699A}"/>
          </ac:spMkLst>
        </pc:spChg>
        <pc:spChg chg="add mod">
          <ac:chgData name="Wang,Tianyue" userId="S::tw695@drexel.edu::ff97e0f5-afda-4130-9e83-5d9596e968be" providerId="AD" clId="Web-{8E82BEC6-C856-E565-6469-F2AF6D41F399}" dt="2020-08-24T01:35:32.788" v="117" actId="20577"/>
          <ac:spMkLst>
            <pc:docMk/>
            <pc:sldMk cId="3015310173" sldId="378"/>
            <ac:spMk id="11" creationId="{675E6803-E11F-4AE4-A417-8B37CCD502F5}"/>
          </ac:spMkLst>
        </pc:spChg>
        <pc:spChg chg="mod">
          <ac:chgData name="Wang,Tianyue" userId="S::tw695@drexel.edu::ff97e0f5-afda-4130-9e83-5d9596e968be" providerId="AD" clId="Web-{8E82BEC6-C856-E565-6469-F2AF6D41F399}" dt="2020-08-24T01:16:03.990" v="9" actId="20577"/>
          <ac:spMkLst>
            <pc:docMk/>
            <pc:sldMk cId="3015310173" sldId="378"/>
            <ac:spMk id="15" creationId="{B3302CB2-B8F6-4FE8-A287-33933F46E4A3}"/>
          </ac:spMkLst>
        </pc:spChg>
        <pc:spChg chg="del">
          <ac:chgData name="Wang,Tianyue" userId="S::tw695@drexel.edu::ff97e0f5-afda-4130-9e83-5d9596e968be" providerId="AD" clId="Web-{8E82BEC6-C856-E565-6469-F2AF6D41F399}" dt="2020-08-24T01:16:14.131" v="13"/>
          <ac:spMkLst>
            <pc:docMk/>
            <pc:sldMk cId="3015310173" sldId="378"/>
            <ac:spMk id="19" creationId="{B5AF1637-040F-484B-A9A2-2EBDD07EF72C}"/>
          </ac:spMkLst>
        </pc:spChg>
        <pc:picChg chg="add mod">
          <ac:chgData name="Wang,Tianyue" userId="S::tw695@drexel.edu::ff97e0f5-afda-4130-9e83-5d9596e968be" providerId="AD" clId="Web-{8E82BEC6-C856-E565-6469-F2AF6D41F399}" dt="2020-08-24T01:35:46.054" v="120" actId="14100"/>
          <ac:picMkLst>
            <pc:docMk/>
            <pc:sldMk cId="3015310173" sldId="378"/>
            <ac:picMk id="12" creationId="{8B3F996C-17C6-4C34-A54F-303145162453}"/>
          </ac:picMkLst>
        </pc:picChg>
        <pc:picChg chg="del">
          <ac:chgData name="Wang,Tianyue" userId="S::tw695@drexel.edu::ff97e0f5-afda-4130-9e83-5d9596e968be" providerId="AD" clId="Web-{8E82BEC6-C856-E565-6469-F2AF6D41F399}" dt="2020-08-24T01:16:08.084" v="12"/>
          <ac:picMkLst>
            <pc:docMk/>
            <pc:sldMk cId="3015310173" sldId="378"/>
            <ac:picMk id="18" creationId="{68788503-EB77-4028-8466-07CF76575989}"/>
          </ac:picMkLst>
        </pc:picChg>
      </pc:sldChg>
      <pc:sldChg chg="addSp delSp modSp add replId">
        <pc:chgData name="Wang,Tianyue" userId="S::tw695@drexel.edu::ff97e0f5-afda-4130-9e83-5d9596e968be" providerId="AD" clId="Web-{8E82BEC6-C856-E565-6469-F2AF6D41F399}" dt="2020-08-24T01:38:14.839" v="135" actId="1076"/>
        <pc:sldMkLst>
          <pc:docMk/>
          <pc:sldMk cId="1851504164" sldId="379"/>
        </pc:sldMkLst>
        <pc:spChg chg="mod">
          <ac:chgData name="Wang,Tianyue" userId="S::tw695@drexel.edu::ff97e0f5-afda-4130-9e83-5d9596e968be" providerId="AD" clId="Web-{8E82BEC6-C856-E565-6469-F2AF6D41F399}" dt="2020-08-24T01:37:12.337" v="130" actId="20577"/>
          <ac:spMkLst>
            <pc:docMk/>
            <pc:sldMk cId="1851504164" sldId="379"/>
            <ac:spMk id="11" creationId="{675E6803-E11F-4AE4-A417-8B37CCD502F5}"/>
          </ac:spMkLst>
        </pc:spChg>
        <pc:picChg chg="del">
          <ac:chgData name="Wang,Tianyue" userId="S::tw695@drexel.edu::ff97e0f5-afda-4130-9e83-5d9596e968be" providerId="AD" clId="Web-{8E82BEC6-C856-E565-6469-F2AF6D41F399}" dt="2020-08-24T01:37:47.026" v="132"/>
          <ac:picMkLst>
            <pc:docMk/>
            <pc:sldMk cId="1851504164" sldId="379"/>
            <ac:picMk id="12" creationId="{8B3F996C-17C6-4C34-A54F-303145162453}"/>
          </ac:picMkLst>
        </pc:picChg>
        <pc:picChg chg="add mod">
          <ac:chgData name="Wang,Tianyue" userId="S::tw695@drexel.edu::ff97e0f5-afda-4130-9e83-5d9596e968be" providerId="AD" clId="Web-{8E82BEC6-C856-E565-6469-F2AF6D41F399}" dt="2020-08-24T01:38:14.839" v="135" actId="1076"/>
          <ac:picMkLst>
            <pc:docMk/>
            <pc:sldMk cId="1851504164" sldId="379"/>
            <ac:picMk id="13" creationId="{857944CD-5E5C-49E5-B34B-6D4A119D8EBC}"/>
          </ac:picMkLst>
        </pc:picChg>
      </pc:sldChg>
      <pc:sldChg chg="addSp delSp modSp add del replId">
        <pc:chgData name="Wang,Tianyue" userId="S::tw695@drexel.edu::ff97e0f5-afda-4130-9e83-5d9596e968be" providerId="AD" clId="Web-{8E82BEC6-C856-E565-6469-F2AF6D41F399}" dt="2020-08-24T01:49:28.309" v="243"/>
        <pc:sldMkLst>
          <pc:docMk/>
          <pc:sldMk cId="1926723235" sldId="380"/>
        </pc:sldMkLst>
        <pc:spChg chg="mod">
          <ac:chgData name="Wang,Tianyue" userId="S::tw695@drexel.edu::ff97e0f5-afda-4130-9e83-5d9596e968be" providerId="AD" clId="Web-{8E82BEC6-C856-E565-6469-F2AF6D41F399}" dt="2020-08-24T01:43:29.519" v="194" actId="20577"/>
          <ac:spMkLst>
            <pc:docMk/>
            <pc:sldMk cId="1926723235" sldId="380"/>
            <ac:spMk id="11" creationId="{675E6803-E11F-4AE4-A417-8B37CCD502F5}"/>
          </ac:spMkLst>
        </pc:spChg>
        <pc:spChg chg="add mod">
          <ac:chgData name="Wang,Tianyue" userId="S::tw695@drexel.edu::ff97e0f5-afda-4130-9e83-5d9596e968be" providerId="AD" clId="Web-{8E82BEC6-C856-E565-6469-F2AF6D41F399}" dt="2020-08-24T01:43:55.661" v="199" actId="1076"/>
          <ac:spMkLst>
            <pc:docMk/>
            <pc:sldMk cId="1926723235" sldId="380"/>
            <ac:spMk id="12" creationId="{17F8483D-E4C7-47E1-A148-023E09A1146D}"/>
          </ac:spMkLst>
        </pc:spChg>
        <pc:spChg chg="add mod">
          <ac:chgData name="Wang,Tianyue" userId="S::tw695@drexel.edu::ff97e0f5-afda-4130-9e83-5d9596e968be" providerId="AD" clId="Web-{8E82BEC6-C856-E565-6469-F2AF6D41F399}" dt="2020-08-24T01:42:11.533" v="183" actId="1076"/>
          <ac:spMkLst>
            <pc:docMk/>
            <pc:sldMk cId="1926723235" sldId="380"/>
            <ac:spMk id="14" creationId="{BF8CC709-6B9A-4407-B5A2-8F507D7F706D}"/>
          </ac:spMkLst>
        </pc:spChg>
        <pc:spChg chg="add mod">
          <ac:chgData name="Wang,Tianyue" userId="S::tw695@drexel.edu::ff97e0f5-afda-4130-9e83-5d9596e968be" providerId="AD" clId="Web-{8E82BEC6-C856-E565-6469-F2AF6D41F399}" dt="2020-08-24T01:44:14.693" v="201" actId="14100"/>
          <ac:spMkLst>
            <pc:docMk/>
            <pc:sldMk cId="1926723235" sldId="380"/>
            <ac:spMk id="16" creationId="{677D450E-069B-453B-9A59-BCF1DA63059A}"/>
          </ac:spMkLst>
        </pc:spChg>
        <pc:picChg chg="del">
          <ac:chgData name="Wang,Tianyue" userId="S::tw695@drexel.edu::ff97e0f5-afda-4130-9e83-5d9596e968be" providerId="AD" clId="Web-{8E82BEC6-C856-E565-6469-F2AF6D41F399}" dt="2020-08-24T01:41:11.047" v="161"/>
          <ac:picMkLst>
            <pc:docMk/>
            <pc:sldMk cId="1926723235" sldId="380"/>
            <ac:picMk id="13" creationId="{857944CD-5E5C-49E5-B34B-6D4A119D8EBC}"/>
          </ac:picMkLst>
        </pc:picChg>
        <pc:picChg chg="add mod">
          <ac:chgData name="Wang,Tianyue" userId="S::tw695@drexel.edu::ff97e0f5-afda-4130-9e83-5d9596e968be" providerId="AD" clId="Web-{8E82BEC6-C856-E565-6469-F2AF6D41F399}" dt="2020-08-24T01:43:59.036" v="200" actId="1076"/>
          <ac:picMkLst>
            <pc:docMk/>
            <pc:sldMk cId="1926723235" sldId="380"/>
            <ac:picMk id="17" creationId="{E9C6E27F-B075-4971-8391-E5D7FA9B6695}"/>
          </ac:picMkLst>
        </pc:picChg>
      </pc:sldChg>
      <pc:sldChg chg="addSp modSp add replId">
        <pc:chgData name="Wang,Tianyue" userId="S::tw695@drexel.edu::ff97e0f5-afda-4130-9e83-5d9596e968be" providerId="AD" clId="Web-{8E82BEC6-C856-E565-6469-F2AF6D41F399}" dt="2020-08-24T01:49:21.122" v="242" actId="1076"/>
        <pc:sldMkLst>
          <pc:docMk/>
          <pc:sldMk cId="2057142273" sldId="381"/>
        </pc:sldMkLst>
        <pc:spChg chg="mod">
          <ac:chgData name="Wang,Tianyue" userId="S::tw695@drexel.edu::ff97e0f5-afda-4130-9e83-5d9596e968be" providerId="AD" clId="Web-{8E82BEC6-C856-E565-6469-F2AF6D41F399}" dt="2020-08-24T01:45:52.352" v="215" actId="14100"/>
          <ac:spMkLst>
            <pc:docMk/>
            <pc:sldMk cId="2057142273" sldId="381"/>
            <ac:spMk id="11" creationId="{675E6803-E11F-4AE4-A417-8B37CCD502F5}"/>
          </ac:spMkLst>
        </pc:spChg>
        <pc:spChg chg="mod">
          <ac:chgData name="Wang,Tianyue" userId="S::tw695@drexel.edu::ff97e0f5-afda-4130-9e83-5d9596e968be" providerId="AD" clId="Web-{8E82BEC6-C856-E565-6469-F2AF6D41F399}" dt="2020-08-24T01:47:10.696" v="226" actId="1076"/>
          <ac:spMkLst>
            <pc:docMk/>
            <pc:sldMk cId="2057142273" sldId="381"/>
            <ac:spMk id="12" creationId="{17F8483D-E4C7-47E1-A148-023E09A1146D}"/>
          </ac:spMkLst>
        </pc:spChg>
        <pc:spChg chg="mod">
          <ac:chgData name="Wang,Tianyue" userId="S::tw695@drexel.edu::ff97e0f5-afda-4130-9e83-5d9596e968be" providerId="AD" clId="Web-{8E82BEC6-C856-E565-6469-F2AF6D41F399}" dt="2020-08-24T01:47:04.259" v="225" actId="1076"/>
          <ac:spMkLst>
            <pc:docMk/>
            <pc:sldMk cId="2057142273" sldId="381"/>
            <ac:spMk id="14" creationId="{BF8CC709-6B9A-4407-B5A2-8F507D7F706D}"/>
          </ac:spMkLst>
        </pc:spChg>
        <pc:spChg chg="mod">
          <ac:chgData name="Wang,Tianyue" userId="S::tw695@drexel.edu::ff97e0f5-afda-4130-9e83-5d9596e968be" providerId="AD" clId="Web-{8E82BEC6-C856-E565-6469-F2AF6D41F399}" dt="2020-08-24T01:47:32.166" v="228" actId="1076"/>
          <ac:spMkLst>
            <pc:docMk/>
            <pc:sldMk cId="2057142273" sldId="381"/>
            <ac:spMk id="16" creationId="{677D450E-069B-453B-9A59-BCF1DA63059A}"/>
          </ac:spMkLst>
        </pc:spChg>
        <pc:picChg chg="add mod">
          <ac:chgData name="Wang,Tianyue" userId="S::tw695@drexel.edu::ff97e0f5-afda-4130-9e83-5d9596e968be" providerId="AD" clId="Web-{8E82BEC6-C856-E565-6469-F2AF6D41F399}" dt="2020-08-24T01:48:16.151" v="233" actId="14100"/>
          <ac:picMkLst>
            <pc:docMk/>
            <pc:sldMk cId="2057142273" sldId="381"/>
            <ac:picMk id="13" creationId="{A1571C70-41DE-4896-B9B4-06E7897B4F69}"/>
          </ac:picMkLst>
        </pc:picChg>
        <pc:picChg chg="mod">
          <ac:chgData name="Wang,Tianyue" userId="S::tw695@drexel.edu::ff97e0f5-afda-4130-9e83-5d9596e968be" providerId="AD" clId="Web-{8E82BEC6-C856-E565-6469-F2AF6D41F399}" dt="2020-08-24T01:48:22.948" v="234" actId="1076"/>
          <ac:picMkLst>
            <pc:docMk/>
            <pc:sldMk cId="2057142273" sldId="381"/>
            <ac:picMk id="17" creationId="{E9C6E27F-B075-4971-8391-E5D7FA9B6695}"/>
          </ac:picMkLst>
        </pc:picChg>
        <pc:picChg chg="add mod">
          <ac:chgData name="Wang,Tianyue" userId="S::tw695@drexel.edu::ff97e0f5-afda-4130-9e83-5d9596e968be" providerId="AD" clId="Web-{8E82BEC6-C856-E565-6469-F2AF6D41F399}" dt="2020-08-24T01:48:54.012" v="238" actId="1076"/>
          <ac:picMkLst>
            <pc:docMk/>
            <pc:sldMk cId="2057142273" sldId="381"/>
            <ac:picMk id="18" creationId="{FEDF5CA2-F940-4D51-BFD8-979156BA2124}"/>
          </ac:picMkLst>
        </pc:picChg>
        <pc:picChg chg="add mod">
          <ac:chgData name="Wang,Tianyue" userId="S::tw695@drexel.edu::ff97e0f5-afda-4130-9e83-5d9596e968be" providerId="AD" clId="Web-{8E82BEC6-C856-E565-6469-F2AF6D41F399}" dt="2020-08-24T01:49:21.122" v="242" actId="1076"/>
          <ac:picMkLst>
            <pc:docMk/>
            <pc:sldMk cId="2057142273" sldId="381"/>
            <ac:picMk id="19" creationId="{BAB6E771-AA2A-4AE4-B104-0D38586B9B52}"/>
          </ac:picMkLst>
        </pc:picChg>
      </pc:sldChg>
    </pc:docChg>
  </pc:docChgLst>
  <pc:docChgLst>
    <pc:chgData name="Nguyen,Kim-Cuong" userId="S::kn528@drexel.edu::72313f20-701e-4bc9-9946-c98c0d2f0932" providerId="AD" clId="Web-{25608ABD-4A14-4742-9D97-D6F26855CD43}"/>
    <pc:docChg chg="modSld">
      <pc:chgData name="Nguyen,Kim-Cuong" userId="S::kn528@drexel.edu::72313f20-701e-4bc9-9946-c98c0d2f0932" providerId="AD" clId="Web-{25608ABD-4A14-4742-9D97-D6F26855CD43}" dt="2020-08-24T21:18:36.874" v="2"/>
      <pc:docMkLst>
        <pc:docMk/>
      </pc:docMkLst>
      <pc:sldChg chg="delAnim modAnim">
        <pc:chgData name="Nguyen,Kim-Cuong" userId="S::kn528@drexel.edu::72313f20-701e-4bc9-9946-c98c0d2f0932" providerId="AD" clId="Web-{25608ABD-4A14-4742-9D97-D6F26855CD43}" dt="2020-08-24T21:18:36.874" v="2"/>
        <pc:sldMkLst>
          <pc:docMk/>
          <pc:sldMk cId="1862102261" sldId="364"/>
        </pc:sldMkLst>
      </pc:sldChg>
    </pc:docChg>
  </pc:docChgLst>
  <pc:docChgLst>
    <pc:chgData name="Nguyen,Kim-Cuong" userId="S::kn528@drexel.edu::72313f20-701e-4bc9-9946-c98c0d2f0932" providerId="AD" clId="Web-{7322243E-4D6A-43BC-9E07-AEA70D32AFB4}"/>
    <pc:docChg chg="addSld delSld modSld">
      <pc:chgData name="Nguyen,Kim-Cuong" userId="S::kn528@drexel.edu::72313f20-701e-4bc9-9946-c98c0d2f0932" providerId="AD" clId="Web-{7322243E-4D6A-43BC-9E07-AEA70D32AFB4}" dt="2020-08-24T20:12:30.892" v="4784" actId="20577"/>
      <pc:docMkLst>
        <pc:docMk/>
      </pc:docMkLst>
      <pc:sldChg chg="addSp modSp">
        <pc:chgData name="Nguyen,Kim-Cuong" userId="S::kn528@drexel.edu::72313f20-701e-4bc9-9946-c98c0d2f0932" providerId="AD" clId="Web-{7322243E-4D6A-43BC-9E07-AEA70D32AFB4}" dt="2020-08-24T19:01:54.486" v="2692" actId="20577"/>
        <pc:sldMkLst>
          <pc:docMk/>
          <pc:sldMk cId="4264309578" sldId="367"/>
        </pc:sldMkLst>
        <pc:spChg chg="add mod">
          <ac:chgData name="Nguyen,Kim-Cuong" userId="S::kn528@drexel.edu::72313f20-701e-4bc9-9946-c98c0d2f0932" providerId="AD" clId="Web-{7322243E-4D6A-43BC-9E07-AEA70D32AFB4}" dt="2020-08-24T19:01:54.486" v="2692" actId="20577"/>
          <ac:spMkLst>
            <pc:docMk/>
            <pc:sldMk cId="4264309578" sldId="367"/>
            <ac:spMk id="20" creationId="{34F46972-B1D5-4DDD-A9BE-8258A7894CE0}"/>
          </ac:spMkLst>
        </pc:spChg>
      </pc:sldChg>
      <pc:sldChg chg="addSp delSp modSp">
        <pc:chgData name="Nguyen,Kim-Cuong" userId="S::kn528@drexel.edu::72313f20-701e-4bc9-9946-c98c0d2f0932" providerId="AD" clId="Web-{7322243E-4D6A-43BC-9E07-AEA70D32AFB4}" dt="2020-08-24T19:34:31.548" v="4176"/>
        <pc:sldMkLst>
          <pc:docMk/>
          <pc:sldMk cId="3605204385" sldId="368"/>
        </pc:sldMkLst>
        <pc:spChg chg="mod">
          <ac:chgData name="Nguyen,Kim-Cuong" userId="S::kn528@drexel.edu::72313f20-701e-4bc9-9946-c98c0d2f0932" providerId="AD" clId="Web-{7322243E-4D6A-43BC-9E07-AEA70D32AFB4}" dt="2020-08-24T19:34:08.235" v="4158"/>
          <ac:spMkLst>
            <pc:docMk/>
            <pc:sldMk cId="3605204385" sldId="368"/>
            <ac:spMk id="27" creationId="{1D532A88-FF45-40CD-8552-3B6E80AB3AB3}"/>
          </ac:spMkLst>
        </pc:spChg>
        <pc:spChg chg="del mod">
          <ac:chgData name="Nguyen,Kim-Cuong" userId="S::kn528@drexel.edu::72313f20-701e-4bc9-9946-c98c0d2f0932" providerId="AD" clId="Web-{7322243E-4D6A-43BC-9E07-AEA70D32AFB4}" dt="2020-08-24T19:34:31.548" v="4176"/>
          <ac:spMkLst>
            <pc:docMk/>
            <pc:sldMk cId="3605204385" sldId="368"/>
            <ac:spMk id="28" creationId="{F288A207-343B-4195-B9E2-62C1E8C36CE2}"/>
          </ac:spMkLst>
        </pc:spChg>
        <pc:spChg chg="add mod">
          <ac:chgData name="Nguyen,Kim-Cuong" userId="S::kn528@drexel.edu::72313f20-701e-4bc9-9946-c98c0d2f0932" providerId="AD" clId="Web-{7322243E-4D6A-43BC-9E07-AEA70D32AFB4}" dt="2020-08-24T19:34:29.876" v="4173" actId="20577"/>
          <ac:spMkLst>
            <pc:docMk/>
            <pc:sldMk cId="3605204385" sldId="368"/>
            <ac:spMk id="1545" creationId="{772AFAB7-6FC5-4894-B0F3-F4A46B6BAFDD}"/>
          </ac:spMkLst>
        </pc:spChg>
      </pc:sldChg>
      <pc:sldChg chg="modSp">
        <pc:chgData name="Nguyen,Kim-Cuong" userId="S::kn528@drexel.edu::72313f20-701e-4bc9-9946-c98c0d2f0932" providerId="AD" clId="Web-{7322243E-4D6A-43BC-9E07-AEA70D32AFB4}" dt="2020-08-24T20:06:21.126" v="4778" actId="14100"/>
        <pc:sldMkLst>
          <pc:docMk/>
          <pc:sldMk cId="3319524119" sldId="369"/>
        </pc:sldMkLst>
        <pc:spChg chg="mod">
          <ac:chgData name="Nguyen,Kim-Cuong" userId="S::kn528@drexel.edu::72313f20-701e-4bc9-9946-c98c0d2f0932" providerId="AD" clId="Web-{7322243E-4D6A-43BC-9E07-AEA70D32AFB4}" dt="2020-08-24T20:06:21.126" v="4778" actId="14100"/>
          <ac:spMkLst>
            <pc:docMk/>
            <pc:sldMk cId="3319524119" sldId="369"/>
            <ac:spMk id="26" creationId="{14E90C6C-347A-4874-84B5-D69067D1B7A1}"/>
          </ac:spMkLst>
        </pc:spChg>
      </pc:sldChg>
      <pc:sldChg chg="addSp modSp">
        <pc:chgData name="Nguyen,Kim-Cuong" userId="S::kn528@drexel.edu::72313f20-701e-4bc9-9946-c98c0d2f0932" providerId="AD" clId="Web-{7322243E-4D6A-43BC-9E07-AEA70D32AFB4}" dt="2020-08-24T18:08:36.345" v="299" actId="14100"/>
        <pc:sldMkLst>
          <pc:docMk/>
          <pc:sldMk cId="3232620400" sldId="384"/>
        </pc:sldMkLst>
        <pc:spChg chg="add mod">
          <ac:chgData name="Nguyen,Kim-Cuong" userId="S::kn528@drexel.edu::72313f20-701e-4bc9-9946-c98c0d2f0932" providerId="AD" clId="Web-{7322243E-4D6A-43BC-9E07-AEA70D32AFB4}" dt="2020-08-24T18:08:36.345" v="299" actId="14100"/>
          <ac:spMkLst>
            <pc:docMk/>
            <pc:sldMk cId="3232620400" sldId="384"/>
            <ac:spMk id="28" creationId="{2C92BE31-59AB-41B5-A072-CDEAE4312147}"/>
          </ac:spMkLst>
        </pc:spChg>
      </pc:sldChg>
      <pc:sldChg chg="modSp">
        <pc:chgData name="Nguyen,Kim-Cuong" userId="S::kn528@drexel.edu::72313f20-701e-4bc9-9946-c98c0d2f0932" providerId="AD" clId="Web-{7322243E-4D6A-43BC-9E07-AEA70D32AFB4}" dt="2020-08-24T19:40:30.845" v="4750"/>
        <pc:sldMkLst>
          <pc:docMk/>
          <pc:sldMk cId="3407971850" sldId="386"/>
        </pc:sldMkLst>
        <pc:spChg chg="mod">
          <ac:chgData name="Nguyen,Kim-Cuong" userId="S::kn528@drexel.edu::72313f20-701e-4bc9-9946-c98c0d2f0932" providerId="AD" clId="Web-{7322243E-4D6A-43BC-9E07-AEA70D32AFB4}" dt="2020-08-24T19:40:30.845" v="4750"/>
          <ac:spMkLst>
            <pc:docMk/>
            <pc:sldMk cId="3407971850" sldId="386"/>
            <ac:spMk id="10" creationId="{73C6140D-DC4A-4EF0-BA61-CD3782D0993C}"/>
          </ac:spMkLst>
        </pc:spChg>
      </pc:sldChg>
      <pc:sldChg chg="addSp modSp">
        <pc:chgData name="Nguyen,Kim-Cuong" userId="S::kn528@drexel.edu::72313f20-701e-4bc9-9946-c98c0d2f0932" providerId="AD" clId="Web-{7322243E-4D6A-43BC-9E07-AEA70D32AFB4}" dt="2020-08-24T19:09:10.423" v="4152" actId="20577"/>
        <pc:sldMkLst>
          <pc:docMk/>
          <pc:sldMk cId="1237474006" sldId="388"/>
        </pc:sldMkLst>
        <pc:spChg chg="add mod">
          <ac:chgData name="Nguyen,Kim-Cuong" userId="S::kn528@drexel.edu::72313f20-701e-4bc9-9946-c98c0d2f0932" providerId="AD" clId="Web-{7322243E-4D6A-43BC-9E07-AEA70D32AFB4}" dt="2020-08-24T19:09:10.423" v="4152" actId="20577"/>
          <ac:spMkLst>
            <pc:docMk/>
            <pc:sldMk cId="1237474006" sldId="388"/>
            <ac:spMk id="348" creationId="{A8A2F6C2-56AF-44AC-8C73-6E2FE3CBCCDF}"/>
          </ac:spMkLst>
        </pc:spChg>
      </pc:sldChg>
      <pc:sldChg chg="addSp modSp">
        <pc:chgData name="Nguyen,Kim-Cuong" userId="S::kn528@drexel.edu::72313f20-701e-4bc9-9946-c98c0d2f0932" providerId="AD" clId="Web-{7322243E-4D6A-43BC-9E07-AEA70D32AFB4}" dt="2020-08-24T19:09:03.907" v="4148" actId="20577"/>
        <pc:sldMkLst>
          <pc:docMk/>
          <pc:sldMk cId="3617545139" sldId="389"/>
        </pc:sldMkLst>
        <pc:spChg chg="add mod">
          <ac:chgData name="Nguyen,Kim-Cuong" userId="S::kn528@drexel.edu::72313f20-701e-4bc9-9946-c98c0d2f0932" providerId="AD" clId="Web-{7322243E-4D6A-43BC-9E07-AEA70D32AFB4}" dt="2020-08-24T19:09:03.907" v="4148" actId="20577"/>
          <ac:spMkLst>
            <pc:docMk/>
            <pc:sldMk cId="3617545139" sldId="389"/>
            <ac:spMk id="971" creationId="{EEF245C8-4F69-485B-ACB9-061F1A20C3A4}"/>
          </ac:spMkLst>
        </pc:spChg>
      </pc:sldChg>
      <pc:sldChg chg="modSp">
        <pc:chgData name="Nguyen,Kim-Cuong" userId="S::kn528@drexel.edu::72313f20-701e-4bc9-9946-c98c0d2f0932" providerId="AD" clId="Web-{7322243E-4D6A-43BC-9E07-AEA70D32AFB4}" dt="2020-08-24T18:00:54.079" v="295" actId="20577"/>
        <pc:sldMkLst>
          <pc:docMk/>
          <pc:sldMk cId="1902471714" sldId="390"/>
        </pc:sldMkLst>
        <pc:spChg chg="mod">
          <ac:chgData name="Nguyen,Kim-Cuong" userId="S::kn528@drexel.edu::72313f20-701e-4bc9-9946-c98c0d2f0932" providerId="AD" clId="Web-{7322243E-4D6A-43BC-9E07-AEA70D32AFB4}" dt="2020-08-24T18:00:54.079" v="295" actId="20577"/>
          <ac:spMkLst>
            <pc:docMk/>
            <pc:sldMk cId="1902471714" sldId="390"/>
            <ac:spMk id="2" creationId="{9E2EA0F6-AEB7-4387-B426-8DB54810699A}"/>
          </ac:spMkLst>
        </pc:spChg>
      </pc:sldChg>
      <pc:sldChg chg="addSp delSp modSp">
        <pc:chgData name="Nguyen,Kim-Cuong" userId="S::kn528@drexel.edu::72313f20-701e-4bc9-9946-c98c0d2f0932" providerId="AD" clId="Web-{7322243E-4D6A-43BC-9E07-AEA70D32AFB4}" dt="2020-08-24T20:12:28.767" v="4782" actId="20577"/>
        <pc:sldMkLst>
          <pc:docMk/>
          <pc:sldMk cId="4135014326" sldId="392"/>
        </pc:sldMkLst>
        <pc:spChg chg="add del">
          <ac:chgData name="Nguyen,Kim-Cuong" userId="S::kn528@drexel.edu::72313f20-701e-4bc9-9946-c98c0d2f0932" providerId="AD" clId="Web-{7322243E-4D6A-43BC-9E07-AEA70D32AFB4}" dt="2020-08-24T17:55:30.720" v="9"/>
          <ac:spMkLst>
            <pc:docMk/>
            <pc:sldMk cId="4135014326" sldId="392"/>
            <ac:spMk id="26" creationId="{117862D5-558E-43B3-8B4B-C0A3CFEE8B5D}"/>
          </ac:spMkLst>
        </pc:spChg>
        <pc:spChg chg="add mod">
          <ac:chgData name="Nguyen,Kim-Cuong" userId="S::kn528@drexel.edu::72313f20-701e-4bc9-9946-c98c0d2f0932" providerId="AD" clId="Web-{7322243E-4D6A-43BC-9E07-AEA70D32AFB4}" dt="2020-08-24T18:17:46.282" v="473" actId="14100"/>
          <ac:spMkLst>
            <pc:docMk/>
            <pc:sldMk cId="4135014326" sldId="392"/>
            <ac:spMk id="41" creationId="{C7D4353C-D75C-4CF0-A3BD-33DBC621D0B9}"/>
          </ac:spMkLst>
        </pc:spChg>
        <pc:spChg chg="add del mod">
          <ac:chgData name="Nguyen,Kim-Cuong" userId="S::kn528@drexel.edu::72313f20-701e-4bc9-9946-c98c0d2f0932" providerId="AD" clId="Web-{7322243E-4D6A-43BC-9E07-AEA70D32AFB4}" dt="2020-08-24T18:23:05.532" v="488"/>
          <ac:spMkLst>
            <pc:docMk/>
            <pc:sldMk cId="4135014326" sldId="392"/>
            <ac:spMk id="43" creationId="{B8C1C964-F5FB-4D5F-BA33-6B09078BE0CE}"/>
          </ac:spMkLst>
        </pc:spChg>
        <pc:spChg chg="add mod">
          <ac:chgData name="Nguyen,Kim-Cuong" userId="S::kn528@drexel.edu::72313f20-701e-4bc9-9946-c98c0d2f0932" providerId="AD" clId="Web-{7322243E-4D6A-43BC-9E07-AEA70D32AFB4}" dt="2020-08-24T18:20:10.298" v="478"/>
          <ac:spMkLst>
            <pc:docMk/>
            <pc:sldMk cId="4135014326" sldId="392"/>
            <ac:spMk id="45" creationId="{A9AD9118-B16E-4AE8-B6F9-3637CA683EF3}"/>
          </ac:spMkLst>
        </pc:spChg>
        <pc:spChg chg="add mod">
          <ac:chgData name="Nguyen,Kim-Cuong" userId="S::kn528@drexel.edu::72313f20-701e-4bc9-9946-c98c0d2f0932" providerId="AD" clId="Web-{7322243E-4D6A-43BC-9E07-AEA70D32AFB4}" dt="2020-08-24T18:20:04.563" v="477" actId="20577"/>
          <ac:spMkLst>
            <pc:docMk/>
            <pc:sldMk cId="4135014326" sldId="392"/>
            <ac:spMk id="46" creationId="{4347B19A-1441-47CB-BBA1-9FCFF357085B}"/>
          </ac:spMkLst>
        </pc:spChg>
        <pc:spChg chg="add mod">
          <ac:chgData name="Nguyen,Kim-Cuong" userId="S::kn528@drexel.edu::72313f20-701e-4bc9-9946-c98c0d2f0932" providerId="AD" clId="Web-{7322243E-4D6A-43BC-9E07-AEA70D32AFB4}" dt="2020-08-24T18:34:02.876" v="864" actId="1076"/>
          <ac:spMkLst>
            <pc:docMk/>
            <pc:sldMk cId="4135014326" sldId="392"/>
            <ac:spMk id="47" creationId="{20802E4B-52F2-4F7E-A842-77FA0C529A0E}"/>
          </ac:spMkLst>
        </pc:spChg>
        <pc:spChg chg="add mod">
          <ac:chgData name="Nguyen,Kim-Cuong" userId="S::kn528@drexel.edu::72313f20-701e-4bc9-9946-c98c0d2f0932" providerId="AD" clId="Web-{7322243E-4D6A-43BC-9E07-AEA70D32AFB4}" dt="2020-08-24T20:12:26.298" v="4779" actId="20577"/>
          <ac:spMkLst>
            <pc:docMk/>
            <pc:sldMk cId="4135014326" sldId="392"/>
            <ac:spMk id="48" creationId="{5893FE3E-95D9-415B-BA2F-C28FA8746260}"/>
          </ac:spMkLst>
        </pc:spChg>
        <pc:spChg chg="add del">
          <ac:chgData name="Nguyen,Kim-Cuong" userId="S::kn528@drexel.edu::72313f20-701e-4bc9-9946-c98c0d2f0932" providerId="AD" clId="Web-{7322243E-4D6A-43BC-9E07-AEA70D32AFB4}" dt="2020-08-24T18:13:07.532" v="368"/>
          <ac:spMkLst>
            <pc:docMk/>
            <pc:sldMk cId="4135014326" sldId="392"/>
            <ac:spMk id="50" creationId="{A98D1B46-8228-47AE-9B1D-7F728F31CE76}"/>
          </ac:spMkLst>
        </pc:spChg>
        <pc:spChg chg="add mod">
          <ac:chgData name="Nguyen,Kim-Cuong" userId="S::kn528@drexel.edu::72313f20-701e-4bc9-9946-c98c0d2f0932" providerId="AD" clId="Web-{7322243E-4D6A-43BC-9E07-AEA70D32AFB4}" dt="2020-08-24T20:12:28.767" v="4782" actId="20577"/>
          <ac:spMkLst>
            <pc:docMk/>
            <pc:sldMk cId="4135014326" sldId="392"/>
            <ac:spMk id="51" creationId="{E9CB8B4F-1C98-47BD-8937-F8926E7E624B}"/>
          </ac:spMkLst>
        </pc:spChg>
        <pc:spChg chg="add mod">
          <ac:chgData name="Nguyen,Kim-Cuong" userId="S::kn528@drexel.edu::72313f20-701e-4bc9-9946-c98c0d2f0932" providerId="AD" clId="Web-{7322243E-4D6A-43BC-9E07-AEA70D32AFB4}" dt="2020-08-24T18:20:32.360" v="482" actId="20577"/>
          <ac:spMkLst>
            <pc:docMk/>
            <pc:sldMk cId="4135014326" sldId="392"/>
            <ac:spMk id="59" creationId="{8F80501D-05F6-4154-87EC-98F0128F3CBE}"/>
          </ac:spMkLst>
        </pc:spChg>
        <pc:spChg chg="add mod">
          <ac:chgData name="Nguyen,Kim-Cuong" userId="S::kn528@drexel.edu::72313f20-701e-4bc9-9946-c98c0d2f0932" providerId="AD" clId="Web-{7322243E-4D6A-43BC-9E07-AEA70D32AFB4}" dt="2020-08-24T18:34:45.079" v="960" actId="20577"/>
          <ac:spMkLst>
            <pc:docMk/>
            <pc:sldMk cId="4135014326" sldId="392"/>
            <ac:spMk id="60" creationId="{4F8EA38F-EA68-4B38-A8D2-E2BA727575CE}"/>
          </ac:spMkLst>
        </pc:spChg>
        <pc:spChg chg="add mod">
          <ac:chgData name="Nguyen,Kim-Cuong" userId="S::kn528@drexel.edu::72313f20-701e-4bc9-9946-c98c0d2f0932" providerId="AD" clId="Web-{7322243E-4D6A-43BC-9E07-AEA70D32AFB4}" dt="2020-08-24T18:20:46.048" v="484"/>
          <ac:spMkLst>
            <pc:docMk/>
            <pc:sldMk cId="4135014326" sldId="392"/>
            <ac:spMk id="61" creationId="{08F6094F-14A2-40D0-9C01-538A10ED81E1}"/>
          </ac:spMkLst>
        </pc:spChg>
        <pc:spChg chg="add mod">
          <ac:chgData name="Nguyen,Kim-Cuong" userId="S::kn528@drexel.edu::72313f20-701e-4bc9-9946-c98c0d2f0932" providerId="AD" clId="Web-{7322243E-4D6A-43BC-9E07-AEA70D32AFB4}" dt="2020-08-24T18:34:40.970" v="954" actId="20577"/>
          <ac:spMkLst>
            <pc:docMk/>
            <pc:sldMk cId="4135014326" sldId="392"/>
            <ac:spMk id="62" creationId="{AD91B2B6-D63C-45ED-8D57-2564D7D93DA0}"/>
          </ac:spMkLst>
        </pc:spChg>
        <pc:spChg chg="add mod">
          <ac:chgData name="Nguyen,Kim-Cuong" userId="S::kn528@drexel.edu::72313f20-701e-4bc9-9946-c98c0d2f0932" providerId="AD" clId="Web-{7322243E-4D6A-43BC-9E07-AEA70D32AFB4}" dt="2020-08-24T18:32:57.657" v="855" actId="1076"/>
          <ac:spMkLst>
            <pc:docMk/>
            <pc:sldMk cId="4135014326" sldId="392"/>
            <ac:spMk id="1156" creationId="{21D3A5A2-C24C-4E90-BF01-ED5AEC9A5951}"/>
          </ac:spMkLst>
        </pc:spChg>
        <pc:spChg chg="add mod">
          <ac:chgData name="Nguyen,Kim-Cuong" userId="S::kn528@drexel.edu::72313f20-701e-4bc9-9946-c98c0d2f0932" providerId="AD" clId="Web-{7322243E-4D6A-43BC-9E07-AEA70D32AFB4}" dt="2020-08-24T18:32:57.688" v="856" actId="1076"/>
          <ac:spMkLst>
            <pc:docMk/>
            <pc:sldMk cId="4135014326" sldId="392"/>
            <ac:spMk id="1157" creationId="{155A7325-3252-44BA-BD24-493A86683AA9}"/>
          </ac:spMkLst>
        </pc:spChg>
        <pc:spChg chg="add mod">
          <ac:chgData name="Nguyen,Kim-Cuong" userId="S::kn528@drexel.edu::72313f20-701e-4bc9-9946-c98c0d2f0932" providerId="AD" clId="Web-{7322243E-4D6A-43BC-9E07-AEA70D32AFB4}" dt="2020-08-24T18:32:57.720" v="857" actId="1076"/>
          <ac:spMkLst>
            <pc:docMk/>
            <pc:sldMk cId="4135014326" sldId="392"/>
            <ac:spMk id="1158" creationId="{AB6FB0A7-AB72-40ED-AE3D-1DA98E732A40}"/>
          </ac:spMkLst>
        </pc:spChg>
        <pc:spChg chg="add mod">
          <ac:chgData name="Nguyen,Kim-Cuong" userId="S::kn528@drexel.edu::72313f20-701e-4bc9-9946-c98c0d2f0932" providerId="AD" clId="Web-{7322243E-4D6A-43BC-9E07-AEA70D32AFB4}" dt="2020-08-24T18:32:57.751" v="858" actId="1076"/>
          <ac:spMkLst>
            <pc:docMk/>
            <pc:sldMk cId="4135014326" sldId="392"/>
            <ac:spMk id="1159" creationId="{A19B9241-51F7-4443-96D7-5A000C92ACDE}"/>
          </ac:spMkLst>
        </pc:spChg>
        <pc:spChg chg="add mod">
          <ac:chgData name="Nguyen,Kim-Cuong" userId="S::kn528@drexel.edu::72313f20-701e-4bc9-9946-c98c0d2f0932" providerId="AD" clId="Web-{7322243E-4D6A-43BC-9E07-AEA70D32AFB4}" dt="2020-08-24T18:32:57.767" v="859" actId="1076"/>
          <ac:spMkLst>
            <pc:docMk/>
            <pc:sldMk cId="4135014326" sldId="392"/>
            <ac:spMk id="1160" creationId="{CE56566F-B873-46D1-BB95-970D3EC78BA4}"/>
          </ac:spMkLst>
        </pc:spChg>
        <pc:spChg chg="add mod">
          <ac:chgData name="Nguyen,Kim-Cuong" userId="S::kn528@drexel.edu::72313f20-701e-4bc9-9946-c98c0d2f0932" providerId="AD" clId="Web-{7322243E-4D6A-43BC-9E07-AEA70D32AFB4}" dt="2020-08-24T18:32:57.798" v="860" actId="1076"/>
          <ac:spMkLst>
            <pc:docMk/>
            <pc:sldMk cId="4135014326" sldId="392"/>
            <ac:spMk id="1161" creationId="{9E42409B-E5EA-43F8-9B57-41CA645791E3}"/>
          </ac:spMkLst>
        </pc:spChg>
        <pc:spChg chg="add mod">
          <ac:chgData name="Nguyen,Kim-Cuong" userId="S::kn528@drexel.edu::72313f20-701e-4bc9-9946-c98c0d2f0932" providerId="AD" clId="Web-{7322243E-4D6A-43BC-9E07-AEA70D32AFB4}" dt="2020-08-24T18:32:57.829" v="861" actId="1076"/>
          <ac:spMkLst>
            <pc:docMk/>
            <pc:sldMk cId="4135014326" sldId="392"/>
            <ac:spMk id="1162" creationId="{F362CB4D-E495-4733-95F7-E27DAAE2446D}"/>
          </ac:spMkLst>
        </pc:spChg>
        <pc:spChg chg="add mod">
          <ac:chgData name="Nguyen,Kim-Cuong" userId="S::kn528@drexel.edu::72313f20-701e-4bc9-9946-c98c0d2f0932" providerId="AD" clId="Web-{7322243E-4D6A-43BC-9E07-AEA70D32AFB4}" dt="2020-08-24T18:33:02.579" v="863" actId="1076"/>
          <ac:spMkLst>
            <pc:docMk/>
            <pc:sldMk cId="4135014326" sldId="392"/>
            <ac:spMk id="1163" creationId="{0577257C-03E4-4C4E-820A-3559D7D26F04}"/>
          </ac:spMkLst>
        </pc:spChg>
        <pc:graphicFrameChg chg="add del mod modGraphic">
          <ac:chgData name="Nguyen,Kim-Cuong" userId="S::kn528@drexel.edu::72313f20-701e-4bc9-9946-c98c0d2f0932" providerId="AD" clId="Web-{7322243E-4D6A-43BC-9E07-AEA70D32AFB4}" dt="2020-08-24T18:24:38.407" v="590"/>
          <ac:graphicFrameMkLst>
            <pc:docMk/>
            <pc:sldMk cId="4135014326" sldId="392"/>
            <ac:graphicFrameMk id="63" creationId="{7BA430DC-DBBB-4B81-BD2E-E7A583BB087A}"/>
          </ac:graphicFrameMkLst>
        </pc:graphicFrameChg>
        <pc:graphicFrameChg chg="add del mod modGraphic">
          <ac:chgData name="Nguyen,Kim-Cuong" userId="S::kn528@drexel.edu::72313f20-701e-4bc9-9946-c98c0d2f0932" providerId="AD" clId="Web-{7322243E-4D6A-43BC-9E07-AEA70D32AFB4}" dt="2020-08-24T18:26:26.016" v="614"/>
          <ac:graphicFrameMkLst>
            <pc:docMk/>
            <pc:sldMk cId="4135014326" sldId="392"/>
            <ac:graphicFrameMk id="938" creationId="{7CA0F4F3-82D1-4873-81C0-4B8D30CDA425}"/>
          </ac:graphicFrameMkLst>
        </pc:graphicFrameChg>
        <pc:graphicFrameChg chg="add del mod modGraphic">
          <ac:chgData name="Nguyen,Kim-Cuong" userId="S::kn528@drexel.edu::72313f20-701e-4bc9-9946-c98c0d2f0932" providerId="AD" clId="Web-{7322243E-4D6A-43BC-9E07-AEA70D32AFB4}" dt="2020-08-24T18:27:33.985" v="618"/>
          <ac:graphicFrameMkLst>
            <pc:docMk/>
            <pc:sldMk cId="4135014326" sldId="392"/>
            <ac:graphicFrameMk id="1131" creationId="{AF328FD2-B488-4375-BC8E-8EDEE6624E1C}"/>
          </ac:graphicFrameMkLst>
        </pc:graphicFrameChg>
        <pc:picChg chg="add mod">
          <ac:chgData name="Nguyen,Kim-Cuong" userId="S::kn528@drexel.edu::72313f20-701e-4bc9-9946-c98c0d2f0932" providerId="AD" clId="Web-{7322243E-4D6A-43BC-9E07-AEA70D32AFB4}" dt="2020-08-24T17:56:35.845" v="127" actId="14100"/>
          <ac:picMkLst>
            <pc:docMk/>
            <pc:sldMk cId="4135014326" sldId="392"/>
            <ac:picMk id="18" creationId="{F7701DF8-BD2E-4B81-B938-67E1E89BAC96}"/>
          </ac:picMkLst>
        </pc:picChg>
        <pc:picChg chg="add del mod">
          <ac:chgData name="Nguyen,Kim-Cuong" userId="S::kn528@drexel.edu::72313f20-701e-4bc9-9946-c98c0d2f0932" providerId="AD" clId="Web-{7322243E-4D6A-43BC-9E07-AEA70D32AFB4}" dt="2020-08-24T18:27:54.423" v="626"/>
          <ac:picMkLst>
            <pc:docMk/>
            <pc:sldMk cId="4135014326" sldId="392"/>
            <ac:picMk id="1148" creationId="{8C8538DE-7300-4403-B9E7-401AD44D91D3}"/>
          </ac:picMkLst>
        </pc:picChg>
      </pc:sldChg>
      <pc:sldChg chg="add del">
        <pc:chgData name="Nguyen,Kim-Cuong" userId="S::kn528@drexel.edu::72313f20-701e-4bc9-9946-c98c0d2f0932" providerId="AD" clId="Web-{7322243E-4D6A-43BC-9E07-AEA70D32AFB4}" dt="2020-08-24T18:49:26.595" v="1990"/>
        <pc:sldMkLst>
          <pc:docMk/>
          <pc:sldMk cId="2041768692" sldId="395"/>
        </pc:sldMkLst>
      </pc:sldChg>
      <pc:sldChg chg="addSp delSp modSp add replId">
        <pc:chgData name="Nguyen,Kim-Cuong" userId="S::kn528@drexel.edu::72313f20-701e-4bc9-9946-c98c0d2f0932" providerId="AD" clId="Web-{7322243E-4D6A-43BC-9E07-AEA70D32AFB4}" dt="2020-08-24T18:58:14.001" v="2296"/>
        <pc:sldMkLst>
          <pc:docMk/>
          <pc:sldMk cId="4105777133" sldId="396"/>
        </pc:sldMkLst>
        <pc:spChg chg="mod">
          <ac:chgData name="Nguyen,Kim-Cuong" userId="S::kn528@drexel.edu::72313f20-701e-4bc9-9946-c98c0d2f0932" providerId="AD" clId="Web-{7322243E-4D6A-43BC-9E07-AEA70D32AFB4}" dt="2020-08-24T18:48:36.642" v="1960" actId="1076"/>
          <ac:spMkLst>
            <pc:docMk/>
            <pc:sldMk cId="4105777133" sldId="396"/>
            <ac:spMk id="3" creationId="{12FBDA8C-9D32-4D0A-B22E-7B5766184562}"/>
          </ac:spMkLst>
        </pc:spChg>
        <pc:spChg chg="del">
          <ac:chgData name="Nguyen,Kim-Cuong" userId="S::kn528@drexel.edu::72313f20-701e-4bc9-9946-c98c0d2f0932" providerId="AD" clId="Web-{7322243E-4D6A-43BC-9E07-AEA70D32AFB4}" dt="2020-08-24T18:49:36.985" v="1993"/>
          <ac:spMkLst>
            <pc:docMk/>
            <pc:sldMk cId="4105777133" sldId="396"/>
            <ac:spMk id="5" creationId="{403D1662-A798-41EA-8DEE-08CEB48A8F13}"/>
          </ac:spMkLst>
        </pc:spChg>
        <pc:spChg chg="add mod">
          <ac:chgData name="Nguyen,Kim-Cuong" userId="S::kn528@drexel.edu::72313f20-701e-4bc9-9946-c98c0d2f0932" providerId="AD" clId="Web-{7322243E-4D6A-43BC-9E07-AEA70D32AFB4}" dt="2020-08-24T18:52:09.657" v="2087" actId="20577"/>
          <ac:spMkLst>
            <pc:docMk/>
            <pc:sldMk cId="4105777133" sldId="396"/>
            <ac:spMk id="22" creationId="{BA44FC06-4635-42CE-B858-67C53C4B91DA}"/>
          </ac:spMkLst>
        </pc:spChg>
        <pc:grpChg chg="mod">
          <ac:chgData name="Nguyen,Kim-Cuong" userId="S::kn528@drexel.edu::72313f20-701e-4bc9-9946-c98c0d2f0932" providerId="AD" clId="Web-{7322243E-4D6A-43BC-9E07-AEA70D32AFB4}" dt="2020-08-24T18:48:32.782" v="1959" actId="1076"/>
          <ac:grpSpMkLst>
            <pc:docMk/>
            <pc:sldMk cId="4105777133" sldId="396"/>
            <ac:grpSpMk id="6" creationId="{842A0399-0413-4A9F-B09B-916C00145098}"/>
          </ac:grpSpMkLst>
        </pc:grpChg>
        <pc:graphicFrameChg chg="mod modGraphic">
          <ac:chgData name="Nguyen,Kim-Cuong" userId="S::kn528@drexel.edu::72313f20-701e-4bc9-9946-c98c0d2f0932" providerId="AD" clId="Web-{7322243E-4D6A-43BC-9E07-AEA70D32AFB4}" dt="2020-08-24T18:58:14.001" v="2296"/>
          <ac:graphicFrameMkLst>
            <pc:docMk/>
            <pc:sldMk cId="4105777133" sldId="396"/>
            <ac:graphicFrameMk id="23" creationId="{B7F626D1-1763-4385-AC86-19C23A2B1DFE}"/>
          </ac:graphicFrameMkLst>
        </pc:graphicFrameChg>
      </pc:sldChg>
    </pc:docChg>
  </pc:docChgLst>
  <pc:docChgLst>
    <pc:chgData name="Le,Dat" userId="4ec756ae-4753-4680-945b-880eb0a862ba" providerId="ADAL" clId="{29F70F16-373B-4CB0-8E79-DFD34D752AF0}"/>
    <pc:docChg chg="undo custSel addSld delSld modSld">
      <pc:chgData name="Le,Dat" userId="4ec756ae-4753-4680-945b-880eb0a862ba" providerId="ADAL" clId="{29F70F16-373B-4CB0-8E79-DFD34D752AF0}" dt="2020-08-24T21:09:43.327" v="3882" actId="6549"/>
      <pc:docMkLst>
        <pc:docMk/>
      </pc:docMkLst>
      <pc:sldChg chg="addSp delSp">
        <pc:chgData name="Le,Dat" userId="4ec756ae-4753-4680-945b-880eb0a862ba" providerId="ADAL" clId="{29F70F16-373B-4CB0-8E79-DFD34D752AF0}" dt="2020-08-24T16:06:49.183" v="53"/>
        <pc:sldMkLst>
          <pc:docMk/>
          <pc:sldMk cId="4228650629" sldId="342"/>
        </pc:sldMkLst>
        <pc:spChg chg="add del">
          <ac:chgData name="Le,Dat" userId="4ec756ae-4753-4680-945b-880eb0a862ba" providerId="ADAL" clId="{29F70F16-373B-4CB0-8E79-DFD34D752AF0}" dt="2020-08-24T16:06:49.183" v="53"/>
          <ac:spMkLst>
            <pc:docMk/>
            <pc:sldMk cId="4228650629" sldId="342"/>
            <ac:spMk id="4" creationId="{F05CEEC3-5F21-41C4-AC43-3F6F035D5215}"/>
          </ac:spMkLst>
        </pc:spChg>
      </pc:sldChg>
      <pc:sldChg chg="modSp">
        <pc:chgData name="Le,Dat" userId="4ec756ae-4753-4680-945b-880eb0a862ba" providerId="ADAL" clId="{29F70F16-373B-4CB0-8E79-DFD34D752AF0}" dt="2020-08-24T20:35:03.465" v="3788" actId="2"/>
        <pc:sldMkLst>
          <pc:docMk/>
          <pc:sldMk cId="866708687" sldId="348"/>
        </pc:sldMkLst>
        <pc:spChg chg="mod">
          <ac:chgData name="Le,Dat" userId="4ec756ae-4753-4680-945b-880eb0a862ba" providerId="ADAL" clId="{29F70F16-373B-4CB0-8E79-DFD34D752AF0}" dt="2020-08-24T20:35:03.465" v="3788" actId="2"/>
          <ac:spMkLst>
            <pc:docMk/>
            <pc:sldMk cId="866708687" sldId="348"/>
            <ac:spMk id="7" creationId="{78C30914-8EBB-43A6-9EF3-A9DFCA8D495B}"/>
          </ac:spMkLst>
        </pc:spChg>
      </pc:sldChg>
      <pc:sldChg chg="addSp delSp modSp">
        <pc:chgData name="Le,Dat" userId="4ec756ae-4753-4680-945b-880eb0a862ba" providerId="ADAL" clId="{29F70F16-373B-4CB0-8E79-DFD34D752AF0}" dt="2020-08-24T20:35:10.857" v="3793" actId="2"/>
        <pc:sldMkLst>
          <pc:docMk/>
          <pc:sldMk cId="1862102261" sldId="364"/>
        </pc:sldMkLst>
        <pc:spChg chg="add del">
          <ac:chgData name="Le,Dat" userId="4ec756ae-4753-4680-945b-880eb0a862ba" providerId="ADAL" clId="{29F70F16-373B-4CB0-8E79-DFD34D752AF0}" dt="2020-08-24T16:06:59.995" v="55"/>
          <ac:spMkLst>
            <pc:docMk/>
            <pc:sldMk cId="1862102261" sldId="364"/>
            <ac:spMk id="9" creationId="{C8A5B813-B855-4B18-AEEB-58C81B44D593}"/>
          </ac:spMkLst>
        </pc:spChg>
        <pc:spChg chg="mod">
          <ac:chgData name="Le,Dat" userId="4ec756ae-4753-4680-945b-880eb0a862ba" providerId="ADAL" clId="{29F70F16-373B-4CB0-8E79-DFD34D752AF0}" dt="2020-08-24T16:06:18.988" v="51" actId="1076"/>
          <ac:spMkLst>
            <pc:docMk/>
            <pc:sldMk cId="1862102261" sldId="364"/>
            <ac:spMk id="15" creationId="{B3302CB2-B8F6-4FE8-A287-33933F46E4A3}"/>
          </ac:spMkLst>
        </pc:spChg>
        <pc:graphicFrameChg chg="modGraphic">
          <ac:chgData name="Le,Dat" userId="4ec756ae-4753-4680-945b-880eb0a862ba" providerId="ADAL" clId="{29F70F16-373B-4CB0-8E79-DFD34D752AF0}" dt="2020-08-24T20:35:10.857" v="3793" actId="2"/>
          <ac:graphicFrameMkLst>
            <pc:docMk/>
            <pc:sldMk cId="1862102261" sldId="364"/>
            <ac:graphicFrameMk id="2" creationId="{4AAD74F9-08D6-4B9F-AA64-212BE382A06F}"/>
          </ac:graphicFrameMkLst>
        </pc:graphicFrameChg>
      </pc:sldChg>
      <pc:sldChg chg="modSp">
        <pc:chgData name="Le,Dat" userId="4ec756ae-4753-4680-945b-880eb0a862ba" providerId="ADAL" clId="{29F70F16-373B-4CB0-8E79-DFD34D752AF0}" dt="2020-08-24T20:35:34.619" v="3811" actId="2"/>
        <pc:sldMkLst>
          <pc:docMk/>
          <pc:sldMk cId="2714741744" sldId="365"/>
        </pc:sldMkLst>
        <pc:spChg chg="mod">
          <ac:chgData name="Le,Dat" userId="4ec756ae-4753-4680-945b-880eb0a862ba" providerId="ADAL" clId="{29F70F16-373B-4CB0-8E79-DFD34D752AF0}" dt="2020-08-24T20:35:34.619" v="3811" actId="2"/>
          <ac:spMkLst>
            <pc:docMk/>
            <pc:sldMk cId="2714741744" sldId="365"/>
            <ac:spMk id="3" creationId="{A56DFB93-1921-4464-BDCE-1269EEE2B7FB}"/>
          </ac:spMkLst>
        </pc:spChg>
        <pc:spChg chg="mod">
          <ac:chgData name="Le,Dat" userId="4ec756ae-4753-4680-945b-880eb0a862ba" providerId="ADAL" clId="{29F70F16-373B-4CB0-8E79-DFD34D752AF0}" dt="2020-08-24T20:35:15.001" v="3796" actId="2"/>
          <ac:spMkLst>
            <pc:docMk/>
            <pc:sldMk cId="2714741744" sldId="365"/>
            <ac:spMk id="15" creationId="{B3302CB2-B8F6-4FE8-A287-33933F46E4A3}"/>
          </ac:spMkLst>
        </pc:spChg>
      </pc:sldChg>
      <pc:sldChg chg="addSp delSp modSp">
        <pc:chgData name="Le,Dat" userId="4ec756ae-4753-4680-945b-880eb0a862ba" providerId="ADAL" clId="{29F70F16-373B-4CB0-8E79-DFD34D752AF0}" dt="2020-08-24T16:08:43.535" v="68" actId="478"/>
        <pc:sldMkLst>
          <pc:docMk/>
          <pc:sldMk cId="4264309578" sldId="367"/>
        </pc:sldMkLst>
        <pc:spChg chg="add del">
          <ac:chgData name="Le,Dat" userId="4ec756ae-4753-4680-945b-880eb0a862ba" providerId="ADAL" clId="{29F70F16-373B-4CB0-8E79-DFD34D752AF0}" dt="2020-08-24T16:08:14.455" v="62"/>
          <ac:spMkLst>
            <pc:docMk/>
            <pc:sldMk cId="4264309578" sldId="367"/>
            <ac:spMk id="4" creationId="{A659C0A1-BC9E-40C5-AFF5-C511981D7105}"/>
          </ac:spMkLst>
        </pc:spChg>
        <pc:spChg chg="add del mod">
          <ac:chgData name="Le,Dat" userId="4ec756ae-4753-4680-945b-880eb0a862ba" providerId="ADAL" clId="{29F70F16-373B-4CB0-8E79-DFD34D752AF0}" dt="2020-08-24T16:08:43.535" v="68" actId="478"/>
          <ac:spMkLst>
            <pc:docMk/>
            <pc:sldMk cId="4264309578" sldId="367"/>
            <ac:spMk id="5" creationId="{A6170949-D0C2-476B-803B-E8FEC60D500C}"/>
          </ac:spMkLst>
        </pc:spChg>
        <pc:spChg chg="mod">
          <ac:chgData name="Le,Dat" userId="4ec756ae-4753-4680-945b-880eb0a862ba" providerId="ADAL" clId="{29F70F16-373B-4CB0-8E79-DFD34D752AF0}" dt="2020-08-24T16:08:40.207" v="67" actId="1076"/>
          <ac:spMkLst>
            <pc:docMk/>
            <pc:sldMk cId="4264309578" sldId="367"/>
            <ac:spMk id="15" creationId="{B3302CB2-B8F6-4FE8-A287-33933F46E4A3}"/>
          </ac:spMkLst>
        </pc:spChg>
      </pc:sldChg>
      <pc:sldChg chg="addSp delSp modSp">
        <pc:chgData name="Le,Dat" userId="4ec756ae-4753-4680-945b-880eb0a862ba" providerId="ADAL" clId="{29F70F16-373B-4CB0-8E79-DFD34D752AF0}" dt="2020-08-24T16:09:24.165" v="72" actId="478"/>
        <pc:sldMkLst>
          <pc:docMk/>
          <pc:sldMk cId="3605204385" sldId="368"/>
        </pc:sldMkLst>
        <pc:spChg chg="add del mod">
          <ac:chgData name="Le,Dat" userId="4ec756ae-4753-4680-945b-880eb0a862ba" providerId="ADAL" clId="{29F70F16-373B-4CB0-8E79-DFD34D752AF0}" dt="2020-08-24T16:09:24.165" v="72" actId="478"/>
          <ac:spMkLst>
            <pc:docMk/>
            <pc:sldMk cId="3605204385" sldId="368"/>
            <ac:spMk id="4" creationId="{C21D94EE-7830-4051-9634-117938177F1E}"/>
          </ac:spMkLst>
        </pc:spChg>
        <pc:spChg chg="mod">
          <ac:chgData name="Le,Dat" userId="4ec756ae-4753-4680-945b-880eb0a862ba" providerId="ADAL" clId="{29F70F16-373B-4CB0-8E79-DFD34D752AF0}" dt="2020-08-24T16:09:21.367" v="71" actId="1076"/>
          <ac:spMkLst>
            <pc:docMk/>
            <pc:sldMk cId="3605204385" sldId="368"/>
            <ac:spMk id="15" creationId="{B3302CB2-B8F6-4FE8-A287-33933F46E4A3}"/>
          </ac:spMkLst>
        </pc:spChg>
      </pc:sldChg>
      <pc:sldChg chg="modSp">
        <pc:chgData name="Le,Dat" userId="4ec756ae-4753-4680-945b-880eb0a862ba" providerId="ADAL" clId="{29F70F16-373B-4CB0-8E79-DFD34D752AF0}" dt="2020-08-24T16:09:36.492" v="74" actId="1076"/>
        <pc:sldMkLst>
          <pc:docMk/>
          <pc:sldMk cId="3319524119" sldId="369"/>
        </pc:sldMkLst>
        <pc:spChg chg="mod">
          <ac:chgData name="Le,Dat" userId="4ec756ae-4753-4680-945b-880eb0a862ba" providerId="ADAL" clId="{29F70F16-373B-4CB0-8E79-DFD34D752AF0}" dt="2020-08-24T16:09:36.492" v="74" actId="1076"/>
          <ac:spMkLst>
            <pc:docMk/>
            <pc:sldMk cId="3319524119" sldId="369"/>
            <ac:spMk id="15" creationId="{B3302CB2-B8F6-4FE8-A287-33933F46E4A3}"/>
          </ac:spMkLst>
        </pc:spChg>
      </pc:sldChg>
      <pc:sldChg chg="modSp">
        <pc:chgData name="Le,Dat" userId="4ec756ae-4753-4680-945b-880eb0a862ba" providerId="ADAL" clId="{29F70F16-373B-4CB0-8E79-DFD34D752AF0}" dt="2020-08-24T20:35:05.641" v="3789" actId="2"/>
        <pc:sldMkLst>
          <pc:docMk/>
          <pc:sldMk cId="3341447754" sldId="371"/>
        </pc:sldMkLst>
        <pc:graphicFrameChg chg="mod">
          <ac:chgData name="Le,Dat" userId="4ec756ae-4753-4680-945b-880eb0a862ba" providerId="ADAL" clId="{29F70F16-373B-4CB0-8E79-DFD34D752AF0}" dt="2020-08-24T20:35:05.641" v="3789" actId="2"/>
          <ac:graphicFrameMkLst>
            <pc:docMk/>
            <pc:sldMk cId="3341447754" sldId="371"/>
            <ac:graphicFrameMk id="7" creationId="{A09EA663-FEE3-46F7-86A4-3DB8666546FE}"/>
          </ac:graphicFrameMkLst>
        </pc:graphicFrameChg>
      </pc:sldChg>
      <pc:sldChg chg="modSp">
        <pc:chgData name="Le,Dat" userId="4ec756ae-4753-4680-945b-880eb0a862ba" providerId="ADAL" clId="{29F70F16-373B-4CB0-8E79-DFD34D752AF0}" dt="2020-08-24T20:35:13.632" v="3795" actId="2"/>
        <pc:sldMkLst>
          <pc:docMk/>
          <pc:sldMk cId="2606827426" sldId="372"/>
        </pc:sldMkLst>
        <pc:graphicFrameChg chg="mod">
          <ac:chgData name="Le,Dat" userId="4ec756ae-4753-4680-945b-880eb0a862ba" providerId="ADAL" clId="{29F70F16-373B-4CB0-8E79-DFD34D752AF0}" dt="2020-08-24T20:35:13.632" v="3795" actId="2"/>
          <ac:graphicFrameMkLst>
            <pc:docMk/>
            <pc:sldMk cId="2606827426" sldId="372"/>
            <ac:graphicFrameMk id="2" creationId="{1BADE1AC-8C1B-4671-9BC4-876587008467}"/>
          </ac:graphicFrameMkLst>
        </pc:graphicFrameChg>
      </pc:sldChg>
      <pc:sldChg chg="addSp delSp modSp">
        <pc:chgData name="Le,Dat" userId="4ec756ae-4753-4680-945b-880eb0a862ba" providerId="ADAL" clId="{29F70F16-373B-4CB0-8E79-DFD34D752AF0}" dt="2020-08-24T16:10:57.332" v="89" actId="478"/>
        <pc:sldMkLst>
          <pc:docMk/>
          <pc:sldMk cId="1483514521" sldId="376"/>
        </pc:sldMkLst>
        <pc:spChg chg="add del mod">
          <ac:chgData name="Le,Dat" userId="4ec756ae-4753-4680-945b-880eb0a862ba" providerId="ADAL" clId="{29F70F16-373B-4CB0-8E79-DFD34D752AF0}" dt="2020-08-24T16:10:57.332" v="89" actId="478"/>
          <ac:spMkLst>
            <pc:docMk/>
            <pc:sldMk cId="1483514521" sldId="376"/>
            <ac:spMk id="9" creationId="{F824B1CD-BCBC-4347-8232-A22EA5C6815F}"/>
          </ac:spMkLst>
        </pc:spChg>
        <pc:spChg chg="mod">
          <ac:chgData name="Le,Dat" userId="4ec756ae-4753-4680-945b-880eb0a862ba" providerId="ADAL" clId="{29F70F16-373B-4CB0-8E79-DFD34D752AF0}" dt="2020-08-24T16:10:54.188" v="88" actId="1076"/>
          <ac:spMkLst>
            <pc:docMk/>
            <pc:sldMk cId="1483514521" sldId="376"/>
            <ac:spMk id="15" creationId="{B3302CB2-B8F6-4FE8-A287-33933F46E4A3}"/>
          </ac:spMkLst>
        </pc:spChg>
      </pc:sldChg>
      <pc:sldChg chg="addSp delSp modSp">
        <pc:chgData name="Le,Dat" userId="4ec756ae-4753-4680-945b-880eb0a862ba" providerId="ADAL" clId="{29F70F16-373B-4CB0-8E79-DFD34D752AF0}" dt="2020-08-24T16:11:13.728" v="93" actId="20577"/>
        <pc:sldMkLst>
          <pc:docMk/>
          <pc:sldMk cId="2250515287" sldId="377"/>
        </pc:sldMkLst>
        <pc:spChg chg="add mod">
          <ac:chgData name="Le,Dat" userId="4ec756ae-4753-4680-945b-880eb0a862ba" providerId="ADAL" clId="{29F70F16-373B-4CB0-8E79-DFD34D752AF0}" dt="2020-08-24T16:11:13.728" v="93" actId="20577"/>
          <ac:spMkLst>
            <pc:docMk/>
            <pc:sldMk cId="2250515287" sldId="377"/>
            <ac:spMk id="9" creationId="{2A4A3BF1-BF5F-4F03-A5B4-99E09D3EEE73}"/>
          </ac:spMkLst>
        </pc:spChg>
        <pc:spChg chg="del">
          <ac:chgData name="Le,Dat" userId="4ec756ae-4753-4680-945b-880eb0a862ba" providerId="ADAL" clId="{29F70F16-373B-4CB0-8E79-DFD34D752AF0}" dt="2020-08-24T16:11:05.956" v="90" actId="478"/>
          <ac:spMkLst>
            <pc:docMk/>
            <pc:sldMk cId="2250515287" sldId="377"/>
            <ac:spMk id="15" creationId="{B3302CB2-B8F6-4FE8-A287-33933F46E4A3}"/>
          </ac:spMkLst>
        </pc:spChg>
      </pc:sldChg>
      <pc:sldChg chg="del">
        <pc:chgData name="Le,Dat" userId="4ec756ae-4753-4680-945b-880eb0a862ba" providerId="ADAL" clId="{29F70F16-373B-4CB0-8E79-DFD34D752AF0}" dt="2020-08-24T15:20:14.418" v="0" actId="2696"/>
        <pc:sldMkLst>
          <pc:docMk/>
          <pc:sldMk cId="3015310173" sldId="378"/>
        </pc:sldMkLst>
      </pc:sldChg>
      <pc:sldChg chg="del">
        <pc:chgData name="Le,Dat" userId="4ec756ae-4753-4680-945b-880eb0a862ba" providerId="ADAL" clId="{29F70F16-373B-4CB0-8E79-DFD34D752AF0}" dt="2020-08-24T15:20:14.499" v="1" actId="2696"/>
        <pc:sldMkLst>
          <pc:docMk/>
          <pc:sldMk cId="1851504164" sldId="379"/>
        </pc:sldMkLst>
      </pc:sldChg>
      <pc:sldChg chg="del">
        <pc:chgData name="Le,Dat" userId="4ec756ae-4753-4680-945b-880eb0a862ba" providerId="ADAL" clId="{29F70F16-373B-4CB0-8E79-DFD34D752AF0}" dt="2020-08-24T15:20:14.535" v="2" actId="2696"/>
        <pc:sldMkLst>
          <pc:docMk/>
          <pc:sldMk cId="2057142273" sldId="381"/>
        </pc:sldMkLst>
      </pc:sldChg>
      <pc:sldChg chg="modSp del">
        <pc:chgData name="Le,Dat" userId="4ec756ae-4753-4680-945b-880eb0a862ba" providerId="ADAL" clId="{29F70F16-373B-4CB0-8E79-DFD34D752AF0}" dt="2020-08-24T17:33:40.198" v="158" actId="2696"/>
        <pc:sldMkLst>
          <pc:docMk/>
          <pc:sldMk cId="1795197593" sldId="382"/>
        </pc:sldMkLst>
        <pc:spChg chg="mod">
          <ac:chgData name="Le,Dat" userId="4ec756ae-4753-4680-945b-880eb0a862ba" providerId="ADAL" clId="{29F70F16-373B-4CB0-8E79-DFD34D752AF0}" dt="2020-08-24T16:07:25.844" v="56"/>
          <ac:spMkLst>
            <pc:docMk/>
            <pc:sldMk cId="1795197593" sldId="382"/>
            <ac:spMk id="15" creationId="{B3302CB2-B8F6-4FE8-A287-33933F46E4A3}"/>
          </ac:spMkLst>
        </pc:spChg>
      </pc:sldChg>
      <pc:sldChg chg="addSp delSp modSp">
        <pc:chgData name="Le,Dat" userId="4ec756ae-4753-4680-945b-880eb0a862ba" providerId="ADAL" clId="{29F70F16-373B-4CB0-8E79-DFD34D752AF0}" dt="2020-08-24T20:07:47.179" v="3785" actId="14100"/>
        <pc:sldMkLst>
          <pc:docMk/>
          <pc:sldMk cId="1145328163" sldId="383"/>
        </pc:sldMkLst>
        <pc:spChg chg="add mod">
          <ac:chgData name="Le,Dat" userId="4ec756ae-4753-4680-945b-880eb0a862ba" providerId="ADAL" clId="{29F70F16-373B-4CB0-8E79-DFD34D752AF0}" dt="2020-08-24T20:07:47.179" v="3785" actId="14100"/>
          <ac:spMkLst>
            <pc:docMk/>
            <pc:sldMk cId="1145328163" sldId="383"/>
            <ac:spMk id="2" creationId="{E7035716-5D78-4339-808B-96034BF12BD6}"/>
          </ac:spMkLst>
        </pc:spChg>
        <pc:spChg chg="add del mod">
          <ac:chgData name="Le,Dat" userId="4ec756ae-4753-4680-945b-880eb0a862ba" providerId="ADAL" clId="{29F70F16-373B-4CB0-8E79-DFD34D752AF0}" dt="2020-08-24T19:28:25.021" v="2846" actId="478"/>
          <ac:spMkLst>
            <pc:docMk/>
            <pc:sldMk cId="1145328163" sldId="383"/>
            <ac:spMk id="6" creationId="{B455262B-4CCD-4B6C-BA21-FED6CFF063F0}"/>
          </ac:spMkLst>
        </pc:spChg>
        <pc:spChg chg="add del mod">
          <ac:chgData name="Le,Dat" userId="4ec756ae-4753-4680-945b-880eb0a862ba" providerId="ADAL" clId="{29F70F16-373B-4CB0-8E79-DFD34D752AF0}" dt="2020-08-24T19:27:17.971" v="2829" actId="478"/>
          <ac:spMkLst>
            <pc:docMk/>
            <pc:sldMk cId="1145328163" sldId="383"/>
            <ac:spMk id="7" creationId="{043FC524-494D-4C75-ABF0-9D5710A042DD}"/>
          </ac:spMkLst>
        </pc:spChg>
        <pc:spChg chg="add del mod">
          <ac:chgData name="Le,Dat" userId="4ec756ae-4753-4680-945b-880eb0a862ba" providerId="ADAL" clId="{29F70F16-373B-4CB0-8E79-DFD34D752AF0}" dt="2020-08-24T19:28:24.230" v="2845" actId="478"/>
          <ac:spMkLst>
            <pc:docMk/>
            <pc:sldMk cId="1145328163" sldId="383"/>
            <ac:spMk id="8" creationId="{02856453-46F5-4DA9-B4A0-38395F333E29}"/>
          </ac:spMkLst>
        </pc:spChg>
        <pc:spChg chg="add del mod">
          <ac:chgData name="Le,Dat" userId="4ec756ae-4753-4680-945b-880eb0a862ba" providerId="ADAL" clId="{29F70F16-373B-4CB0-8E79-DFD34D752AF0}" dt="2020-08-24T19:27:21.240" v="2831" actId="478"/>
          <ac:spMkLst>
            <pc:docMk/>
            <pc:sldMk cId="1145328163" sldId="383"/>
            <ac:spMk id="9" creationId="{DADDC289-89F9-4AA6-82D8-47D984322FFA}"/>
          </ac:spMkLst>
        </pc:spChg>
        <pc:spChg chg="add del mod">
          <ac:chgData name="Le,Dat" userId="4ec756ae-4753-4680-945b-880eb0a862ba" providerId="ADAL" clId="{29F70F16-373B-4CB0-8E79-DFD34D752AF0}" dt="2020-08-24T19:28:23.136" v="2844" actId="478"/>
          <ac:spMkLst>
            <pc:docMk/>
            <pc:sldMk cId="1145328163" sldId="383"/>
            <ac:spMk id="11" creationId="{F228044B-3DCD-4814-9C96-8650E6366A38}"/>
          </ac:spMkLst>
        </pc:spChg>
        <pc:spChg chg="mod ord">
          <ac:chgData name="Le,Dat" userId="4ec756ae-4753-4680-945b-880eb0a862ba" providerId="ADAL" clId="{29F70F16-373B-4CB0-8E79-DFD34D752AF0}" dt="2020-08-24T19:14:27.859" v="2754" actId="20577"/>
          <ac:spMkLst>
            <pc:docMk/>
            <pc:sldMk cId="1145328163" sldId="383"/>
            <ac:spMk id="12" creationId="{2102F285-E5F7-436F-A430-D31CD4EB42DA}"/>
          </ac:spMkLst>
        </pc:spChg>
        <pc:spChg chg="add del mod">
          <ac:chgData name="Le,Dat" userId="4ec756ae-4753-4680-945b-880eb0a862ba" providerId="ADAL" clId="{29F70F16-373B-4CB0-8E79-DFD34D752AF0}" dt="2020-08-24T19:27:19.634" v="2830" actId="478"/>
          <ac:spMkLst>
            <pc:docMk/>
            <pc:sldMk cId="1145328163" sldId="383"/>
            <ac:spMk id="13" creationId="{F1EB2642-7200-4ABE-A1B8-5BF7B9440B2C}"/>
          </ac:spMkLst>
        </pc:spChg>
        <pc:spChg chg="add del mod">
          <ac:chgData name="Le,Dat" userId="4ec756ae-4753-4680-945b-880eb0a862ba" providerId="ADAL" clId="{29F70F16-373B-4CB0-8E79-DFD34D752AF0}" dt="2020-08-24T19:27:55.121" v="2838" actId="478"/>
          <ac:spMkLst>
            <pc:docMk/>
            <pc:sldMk cId="1145328163" sldId="383"/>
            <ac:spMk id="14" creationId="{83E32CE2-7D06-4E4C-AB3C-A6D86AB07D0A}"/>
          </ac:spMkLst>
        </pc:spChg>
        <pc:spChg chg="mod">
          <ac:chgData name="Le,Dat" userId="4ec756ae-4753-4680-945b-880eb0a862ba" providerId="ADAL" clId="{29F70F16-373B-4CB0-8E79-DFD34D752AF0}" dt="2020-08-24T16:07:33.861" v="58"/>
          <ac:spMkLst>
            <pc:docMk/>
            <pc:sldMk cId="1145328163" sldId="383"/>
            <ac:spMk id="15" creationId="{B3302CB2-B8F6-4FE8-A287-33933F46E4A3}"/>
          </ac:spMkLst>
        </pc:spChg>
        <pc:spChg chg="add mod">
          <ac:chgData name="Le,Dat" userId="4ec756ae-4753-4680-945b-880eb0a862ba" providerId="ADAL" clId="{29F70F16-373B-4CB0-8E79-DFD34D752AF0}" dt="2020-08-24T19:27:40.006" v="2835" actId="571"/>
          <ac:spMkLst>
            <pc:docMk/>
            <pc:sldMk cId="1145328163" sldId="383"/>
            <ac:spMk id="16" creationId="{85A6A20C-4DCA-49C8-95AC-6B8D46617FCC}"/>
          </ac:spMkLst>
        </pc:spChg>
        <pc:spChg chg="add mod">
          <ac:chgData name="Le,Dat" userId="4ec756ae-4753-4680-945b-880eb0a862ba" providerId="ADAL" clId="{29F70F16-373B-4CB0-8E79-DFD34D752AF0}" dt="2020-08-24T20:07:24.742" v="3776" actId="1037"/>
          <ac:spMkLst>
            <pc:docMk/>
            <pc:sldMk cId="1145328163" sldId="383"/>
            <ac:spMk id="17" creationId="{312674E6-0B8C-4B32-9AE8-A772CC7B3669}"/>
          </ac:spMkLst>
        </pc:spChg>
        <pc:spChg chg="add mod">
          <ac:chgData name="Le,Dat" userId="4ec756ae-4753-4680-945b-880eb0a862ba" providerId="ADAL" clId="{29F70F16-373B-4CB0-8E79-DFD34D752AF0}" dt="2020-08-24T20:07:26.308" v="3777" actId="1037"/>
          <ac:spMkLst>
            <pc:docMk/>
            <pc:sldMk cId="1145328163" sldId="383"/>
            <ac:spMk id="18" creationId="{FD962D08-B530-49EA-81CA-54E8E44184C3}"/>
          </ac:spMkLst>
        </pc:spChg>
        <pc:spChg chg="add mod">
          <ac:chgData name="Le,Dat" userId="4ec756ae-4753-4680-945b-880eb0a862ba" providerId="ADAL" clId="{29F70F16-373B-4CB0-8E79-DFD34D752AF0}" dt="2020-08-24T20:07:32.550" v="3782" actId="1037"/>
          <ac:spMkLst>
            <pc:docMk/>
            <pc:sldMk cId="1145328163" sldId="383"/>
            <ac:spMk id="19" creationId="{6DAC86AB-03A9-4C59-8E68-C6CC4844B69D}"/>
          </ac:spMkLst>
        </pc:spChg>
        <pc:picChg chg="add del mod modCrop">
          <ac:chgData name="Le,Dat" userId="4ec756ae-4753-4680-945b-880eb0a862ba" providerId="ADAL" clId="{29F70F16-373B-4CB0-8E79-DFD34D752AF0}" dt="2020-08-24T16:00:46.905" v="27" actId="478"/>
          <ac:picMkLst>
            <pc:docMk/>
            <pc:sldMk cId="1145328163" sldId="383"/>
            <ac:picMk id="3" creationId="{0A0828C3-7541-4DBD-AA16-6E1B862008FE}"/>
          </ac:picMkLst>
        </pc:picChg>
        <pc:picChg chg="add mod ord modCrop">
          <ac:chgData name="Le,Dat" userId="4ec756ae-4753-4680-945b-880eb0a862ba" providerId="ADAL" clId="{29F70F16-373B-4CB0-8E79-DFD34D752AF0}" dt="2020-08-24T20:07:20.497" v="3774" actId="1037"/>
          <ac:picMkLst>
            <pc:docMk/>
            <pc:sldMk cId="1145328163" sldId="383"/>
            <ac:picMk id="5" creationId="{CB091BF4-E0A3-43C8-A6EE-2EBB75BFC581}"/>
          </ac:picMkLst>
        </pc:picChg>
        <pc:picChg chg="del">
          <ac:chgData name="Le,Dat" userId="4ec756ae-4753-4680-945b-880eb0a862ba" providerId="ADAL" clId="{29F70F16-373B-4CB0-8E79-DFD34D752AF0}" dt="2020-08-24T15:58:46.140" v="24" actId="478"/>
          <ac:picMkLst>
            <pc:docMk/>
            <pc:sldMk cId="1145328163" sldId="383"/>
            <ac:picMk id="16" creationId="{3C2B1A8F-1504-44EA-90C6-39A3598691AE}"/>
          </ac:picMkLst>
        </pc:picChg>
      </pc:sldChg>
      <pc:sldChg chg="addSp delSp modSp">
        <pc:chgData name="Le,Dat" userId="4ec756ae-4753-4680-945b-880eb0a862ba" providerId="ADAL" clId="{29F70F16-373B-4CB0-8E79-DFD34D752AF0}" dt="2020-08-24T20:35:40.008" v="3813" actId="2"/>
        <pc:sldMkLst>
          <pc:docMk/>
          <pc:sldMk cId="3232620400" sldId="384"/>
        </pc:sldMkLst>
        <pc:spChg chg="add del mod">
          <ac:chgData name="Le,Dat" userId="4ec756ae-4753-4680-945b-880eb0a862ba" providerId="ADAL" clId="{29F70F16-373B-4CB0-8E79-DFD34D752AF0}" dt="2020-08-24T19:21:35.294" v="2787" actId="478"/>
          <ac:spMkLst>
            <pc:docMk/>
            <pc:sldMk cId="3232620400" sldId="384"/>
            <ac:spMk id="2" creationId="{FD74B3DF-FABB-4082-A591-17ADBED46C70}"/>
          </ac:spMkLst>
        </pc:spChg>
        <pc:spChg chg="add mod">
          <ac:chgData name="Le,Dat" userId="4ec756ae-4753-4680-945b-880eb0a862ba" providerId="ADAL" clId="{29F70F16-373B-4CB0-8E79-DFD34D752AF0}" dt="2020-08-24T19:23:51.923" v="2801" actId="1076"/>
          <ac:spMkLst>
            <pc:docMk/>
            <pc:sldMk cId="3232620400" sldId="384"/>
            <ac:spMk id="4" creationId="{B82A6F4B-1B1A-47C2-9485-423C000BCD1C}"/>
          </ac:spMkLst>
        </pc:spChg>
        <pc:spChg chg="add mod">
          <ac:chgData name="Le,Dat" userId="4ec756ae-4753-4680-945b-880eb0a862ba" providerId="ADAL" clId="{29F70F16-373B-4CB0-8E79-DFD34D752AF0}" dt="2020-08-24T19:29:48.046" v="2865" actId="208"/>
          <ac:spMkLst>
            <pc:docMk/>
            <pc:sldMk cId="3232620400" sldId="384"/>
            <ac:spMk id="5" creationId="{C5D9B417-0A68-4AA6-844F-3A4280DFFA19}"/>
          </ac:spMkLst>
        </pc:spChg>
        <pc:spChg chg="mod">
          <ac:chgData name="Le,Dat" userId="4ec756ae-4753-4680-945b-880eb0a862ba" providerId="ADAL" clId="{29F70F16-373B-4CB0-8E79-DFD34D752AF0}" dt="2020-08-24T20:35:40.008" v="3813" actId="2"/>
          <ac:spMkLst>
            <pc:docMk/>
            <pc:sldMk cId="3232620400" sldId="384"/>
            <ac:spMk id="6" creationId="{6B3C8A09-9FBE-4B38-AC35-83A9F6C5BEA7}"/>
          </ac:spMkLst>
        </pc:spChg>
        <pc:spChg chg="add del mod">
          <ac:chgData name="Le,Dat" userId="4ec756ae-4753-4680-945b-880eb0a862ba" providerId="ADAL" clId="{29F70F16-373B-4CB0-8E79-DFD34D752AF0}" dt="2020-08-24T19:24:16.895" v="2805" actId="478"/>
          <ac:spMkLst>
            <pc:docMk/>
            <pc:sldMk cId="3232620400" sldId="384"/>
            <ac:spMk id="9" creationId="{F7687940-0DDF-47D2-B372-E2F19CE1E551}"/>
          </ac:spMkLst>
        </pc:spChg>
        <pc:spChg chg="add del mod">
          <ac:chgData name="Le,Dat" userId="4ec756ae-4753-4680-945b-880eb0a862ba" providerId="ADAL" clId="{29F70F16-373B-4CB0-8E79-DFD34D752AF0}" dt="2020-08-24T19:25:03.403" v="2817" actId="478"/>
          <ac:spMkLst>
            <pc:docMk/>
            <pc:sldMk cId="3232620400" sldId="384"/>
            <ac:spMk id="10" creationId="{71CCA1A6-9715-4581-9793-510A393FBDEB}"/>
          </ac:spMkLst>
        </pc:spChg>
        <pc:spChg chg="add del mod topLvl">
          <ac:chgData name="Le,Dat" userId="4ec756ae-4753-4680-945b-880eb0a862ba" providerId="ADAL" clId="{29F70F16-373B-4CB0-8E79-DFD34D752AF0}" dt="2020-08-24T19:25:05.879" v="2818" actId="478"/>
          <ac:spMkLst>
            <pc:docMk/>
            <pc:sldMk cId="3232620400" sldId="384"/>
            <ac:spMk id="11" creationId="{B7BFE305-2963-407B-9E2A-A6B914415E2A}"/>
          </ac:spMkLst>
        </pc:spChg>
        <pc:spChg chg="add del mod">
          <ac:chgData name="Le,Dat" userId="4ec756ae-4753-4680-945b-880eb0a862ba" providerId="ADAL" clId="{29F70F16-373B-4CB0-8E79-DFD34D752AF0}" dt="2020-08-24T19:23:55.187" v="2802" actId="478"/>
          <ac:spMkLst>
            <pc:docMk/>
            <pc:sldMk cId="3232620400" sldId="384"/>
            <ac:spMk id="13" creationId="{439536A1-B5F4-4FC2-8986-0514A185603F}"/>
          </ac:spMkLst>
        </pc:spChg>
        <pc:spChg chg="add mod">
          <ac:chgData name="Le,Dat" userId="4ec756ae-4753-4680-945b-880eb0a862ba" providerId="ADAL" clId="{29F70F16-373B-4CB0-8E79-DFD34D752AF0}" dt="2020-08-24T19:24:29.440" v="2811" actId="1076"/>
          <ac:spMkLst>
            <pc:docMk/>
            <pc:sldMk cId="3232620400" sldId="384"/>
            <ac:spMk id="14" creationId="{D6063165-6047-4C34-8C74-13DEA49325E2}"/>
          </ac:spMkLst>
        </pc:spChg>
        <pc:spChg chg="mod">
          <ac:chgData name="Le,Dat" userId="4ec756ae-4753-4680-945b-880eb0a862ba" providerId="ADAL" clId="{29F70F16-373B-4CB0-8E79-DFD34D752AF0}" dt="2020-08-24T16:07:31.860" v="57"/>
          <ac:spMkLst>
            <pc:docMk/>
            <pc:sldMk cId="3232620400" sldId="384"/>
            <ac:spMk id="15" creationId="{B3302CB2-B8F6-4FE8-A287-33933F46E4A3}"/>
          </ac:spMkLst>
        </pc:spChg>
        <pc:spChg chg="add mod">
          <ac:chgData name="Le,Dat" userId="4ec756ae-4753-4680-945b-880eb0a862ba" providerId="ADAL" clId="{29F70F16-373B-4CB0-8E79-DFD34D752AF0}" dt="2020-08-24T19:24:48.075" v="2816" actId="208"/>
          <ac:spMkLst>
            <pc:docMk/>
            <pc:sldMk cId="3232620400" sldId="384"/>
            <ac:spMk id="16" creationId="{7FF2573F-55DD-4767-BAF4-61A55C759912}"/>
          </ac:spMkLst>
        </pc:spChg>
        <pc:spChg chg="add mod">
          <ac:chgData name="Le,Dat" userId="4ec756ae-4753-4680-945b-880eb0a862ba" providerId="ADAL" clId="{29F70F16-373B-4CB0-8E79-DFD34D752AF0}" dt="2020-08-24T19:29:51.160" v="2866" actId="208"/>
          <ac:spMkLst>
            <pc:docMk/>
            <pc:sldMk cId="3232620400" sldId="384"/>
            <ac:spMk id="17" creationId="{B194AA45-890B-41F3-A311-7125FEF25926}"/>
          </ac:spMkLst>
        </pc:spChg>
        <pc:spChg chg="del mod">
          <ac:chgData name="Le,Dat" userId="4ec756ae-4753-4680-945b-880eb0a862ba" providerId="ADAL" clId="{29F70F16-373B-4CB0-8E79-DFD34D752AF0}" dt="2020-08-24T19:23:05.470" v="2798" actId="478"/>
          <ac:spMkLst>
            <pc:docMk/>
            <pc:sldMk cId="3232620400" sldId="384"/>
            <ac:spMk id="28" creationId="{2C92BE31-59AB-41B5-A072-CDEAE4312147}"/>
          </ac:spMkLst>
        </pc:spChg>
        <pc:grpChg chg="add del mod">
          <ac:chgData name="Le,Dat" userId="4ec756ae-4753-4680-945b-880eb0a862ba" providerId="ADAL" clId="{29F70F16-373B-4CB0-8E79-DFD34D752AF0}" dt="2020-08-24T19:25:05.879" v="2818" actId="478"/>
          <ac:grpSpMkLst>
            <pc:docMk/>
            <pc:sldMk cId="3232620400" sldId="384"/>
            <ac:grpSpMk id="3" creationId="{06D6EDAB-4015-4DF7-BFB6-8D64CE7CD43C}"/>
          </ac:grpSpMkLst>
        </pc:grpChg>
        <pc:picChg chg="mod topLvl modCrop">
          <ac:chgData name="Le,Dat" userId="4ec756ae-4753-4680-945b-880eb0a862ba" providerId="ADAL" clId="{29F70F16-373B-4CB0-8E79-DFD34D752AF0}" dt="2020-08-24T19:25:48.487" v="2824" actId="14100"/>
          <ac:picMkLst>
            <pc:docMk/>
            <pc:sldMk cId="3232620400" sldId="384"/>
            <ac:picMk id="8" creationId="{89E31A22-62F4-4C3C-B17F-3EAE3D76F12E}"/>
          </ac:picMkLst>
        </pc:picChg>
      </pc:sldChg>
      <pc:sldChg chg="addSp delSp modSp">
        <pc:chgData name="Le,Dat" userId="4ec756ae-4753-4680-945b-880eb0a862ba" providerId="ADAL" clId="{29F70F16-373B-4CB0-8E79-DFD34D752AF0}" dt="2020-08-24T20:08:12.196" v="3786" actId="20577"/>
        <pc:sldMkLst>
          <pc:docMk/>
          <pc:sldMk cId="433492210" sldId="385"/>
        </pc:sldMkLst>
        <pc:spChg chg="add del mod">
          <ac:chgData name="Le,Dat" userId="4ec756ae-4753-4680-945b-880eb0a862ba" providerId="ADAL" clId="{29F70F16-373B-4CB0-8E79-DFD34D752AF0}" dt="2020-08-24T19:31:44.229" v="2888" actId="478"/>
          <ac:spMkLst>
            <pc:docMk/>
            <pc:sldMk cId="433492210" sldId="385"/>
            <ac:spMk id="3" creationId="{4B0EC5AF-0414-45A6-AD1C-339F2C87B90D}"/>
          </ac:spMkLst>
        </pc:spChg>
        <pc:spChg chg="add mod">
          <ac:chgData name="Le,Dat" userId="4ec756ae-4753-4680-945b-880eb0a862ba" providerId="ADAL" clId="{29F70F16-373B-4CB0-8E79-DFD34D752AF0}" dt="2020-08-24T20:08:12.196" v="3786" actId="20577"/>
          <ac:spMkLst>
            <pc:docMk/>
            <pc:sldMk cId="433492210" sldId="385"/>
            <ac:spMk id="9" creationId="{1FC1E649-A107-41F4-9F6D-A472457DB2EE}"/>
          </ac:spMkLst>
        </pc:spChg>
        <pc:spChg chg="mod">
          <ac:chgData name="Le,Dat" userId="4ec756ae-4753-4680-945b-880eb0a862ba" providerId="ADAL" clId="{29F70F16-373B-4CB0-8E79-DFD34D752AF0}" dt="2020-08-24T16:07:37.560" v="59"/>
          <ac:spMkLst>
            <pc:docMk/>
            <pc:sldMk cId="433492210" sldId="385"/>
            <ac:spMk id="15" creationId="{B3302CB2-B8F6-4FE8-A287-33933F46E4A3}"/>
          </ac:spMkLst>
        </pc:spChg>
        <pc:picChg chg="del">
          <ac:chgData name="Le,Dat" userId="4ec756ae-4753-4680-945b-880eb0a862ba" providerId="ADAL" clId="{29F70F16-373B-4CB0-8E79-DFD34D752AF0}" dt="2020-08-24T16:04:36.409" v="41" actId="478"/>
          <ac:picMkLst>
            <pc:docMk/>
            <pc:sldMk cId="433492210" sldId="385"/>
            <ac:picMk id="3" creationId="{D3BB5319-4C8B-4BA7-8647-FA5380FFA46B}"/>
          </ac:picMkLst>
        </pc:picChg>
        <pc:picChg chg="add mod ord modCrop">
          <ac:chgData name="Le,Dat" userId="4ec756ae-4753-4680-945b-880eb0a862ba" providerId="ADAL" clId="{29F70F16-373B-4CB0-8E79-DFD34D752AF0}" dt="2020-08-24T19:30:54.645" v="2867" actId="14100"/>
          <ac:picMkLst>
            <pc:docMk/>
            <pc:sldMk cId="433492210" sldId="385"/>
            <ac:picMk id="4" creationId="{918654D8-342F-49B1-84AE-B4D29D768B7E}"/>
          </ac:picMkLst>
        </pc:picChg>
        <pc:cxnChg chg="mod">
          <ac:chgData name="Le,Dat" userId="4ec756ae-4753-4680-945b-880eb0a862ba" providerId="ADAL" clId="{29F70F16-373B-4CB0-8E79-DFD34D752AF0}" dt="2020-08-24T19:52:16.930" v="3560" actId="14100"/>
          <ac:cxnSpMkLst>
            <pc:docMk/>
            <pc:sldMk cId="433492210" sldId="385"/>
            <ac:cxnSpMk id="5" creationId="{3ED53767-4063-4829-A994-23CCC43D31AE}"/>
          </ac:cxnSpMkLst>
        </pc:cxnChg>
        <pc:cxnChg chg="mod">
          <ac:chgData name="Le,Dat" userId="4ec756ae-4753-4680-945b-880eb0a862ba" providerId="ADAL" clId="{29F70F16-373B-4CB0-8E79-DFD34D752AF0}" dt="2020-08-24T19:31:14.852" v="2870" actId="14100"/>
          <ac:cxnSpMkLst>
            <pc:docMk/>
            <pc:sldMk cId="433492210" sldId="385"/>
            <ac:cxnSpMk id="10" creationId="{F0BB77BA-03E3-41D3-8158-8635AE04F4EB}"/>
          </ac:cxnSpMkLst>
        </pc:cxnChg>
      </pc:sldChg>
      <pc:sldChg chg="addSp delSp modSp">
        <pc:chgData name="Le,Dat" userId="4ec756ae-4753-4680-945b-880eb0a862ba" providerId="ADAL" clId="{29F70F16-373B-4CB0-8E79-DFD34D752AF0}" dt="2020-08-24T20:35:44.184" v="3815" actId="2"/>
        <pc:sldMkLst>
          <pc:docMk/>
          <pc:sldMk cId="3407971850" sldId="386"/>
        </pc:sldMkLst>
        <pc:spChg chg="mod">
          <ac:chgData name="Le,Dat" userId="4ec756ae-4753-4680-945b-880eb0a862ba" providerId="ADAL" clId="{29F70F16-373B-4CB0-8E79-DFD34D752AF0}" dt="2020-08-24T20:35:44.184" v="3815" actId="2"/>
          <ac:spMkLst>
            <pc:docMk/>
            <pc:sldMk cId="3407971850" sldId="386"/>
            <ac:spMk id="10" creationId="{73C6140D-DC4A-4EF0-BA61-CD3782D0993C}"/>
          </ac:spMkLst>
        </pc:spChg>
        <pc:spChg chg="add del mod">
          <ac:chgData name="Le,Dat" userId="4ec756ae-4753-4680-945b-880eb0a862ba" providerId="ADAL" clId="{29F70F16-373B-4CB0-8E79-DFD34D752AF0}" dt="2020-08-24T16:10:41.236" v="84"/>
          <ac:spMkLst>
            <pc:docMk/>
            <pc:sldMk cId="3407971850" sldId="386"/>
            <ac:spMk id="15" creationId="{B3302CB2-B8F6-4FE8-A287-33933F46E4A3}"/>
          </ac:spMkLst>
        </pc:spChg>
      </pc:sldChg>
      <pc:sldChg chg="addSp delSp modSp add del">
        <pc:chgData name="Le,Dat" userId="4ec756ae-4753-4680-945b-880eb0a862ba" providerId="ADAL" clId="{29F70F16-373B-4CB0-8E79-DFD34D752AF0}" dt="2020-08-24T18:31:52.901" v="1763" actId="2696"/>
        <pc:sldMkLst>
          <pc:docMk/>
          <pc:sldMk cId="1902471714" sldId="390"/>
        </pc:sldMkLst>
        <pc:spChg chg="mod">
          <ac:chgData name="Le,Dat" userId="4ec756ae-4753-4680-945b-880eb0a862ba" providerId="ADAL" clId="{29F70F16-373B-4CB0-8E79-DFD34D752AF0}" dt="2020-08-24T18:14:44.465" v="1246" actId="20577"/>
          <ac:spMkLst>
            <pc:docMk/>
            <pc:sldMk cId="1902471714" sldId="390"/>
            <ac:spMk id="2" creationId="{9E2EA0F6-AEB7-4387-B426-8DB54810699A}"/>
          </ac:spMkLst>
        </pc:spChg>
        <pc:spChg chg="add del mod">
          <ac:chgData name="Le,Dat" userId="4ec756ae-4753-4680-945b-880eb0a862ba" providerId="ADAL" clId="{29F70F16-373B-4CB0-8E79-DFD34D752AF0}" dt="2020-08-24T17:28:48.887" v="151" actId="478"/>
          <ac:spMkLst>
            <pc:docMk/>
            <pc:sldMk cId="1902471714" sldId="390"/>
            <ac:spMk id="3" creationId="{0044C7DA-FA88-41AD-B169-0F787F579EF2}"/>
          </ac:spMkLst>
        </pc:spChg>
        <pc:spChg chg="add mod">
          <ac:chgData name="Le,Dat" userId="4ec756ae-4753-4680-945b-880eb0a862ba" providerId="ADAL" clId="{29F70F16-373B-4CB0-8E79-DFD34D752AF0}" dt="2020-08-24T18:00:07.405" v="944" actId="1076"/>
          <ac:spMkLst>
            <pc:docMk/>
            <pc:sldMk cId="1902471714" sldId="390"/>
            <ac:spMk id="4" creationId="{98E9815E-1191-475F-A22B-4D24C1A9246E}"/>
          </ac:spMkLst>
        </pc:spChg>
        <pc:spChg chg="add mod">
          <ac:chgData name="Le,Dat" userId="4ec756ae-4753-4680-945b-880eb0a862ba" providerId="ADAL" clId="{29F70F16-373B-4CB0-8E79-DFD34D752AF0}" dt="2020-08-24T17:57:24.530" v="836" actId="115"/>
          <ac:spMkLst>
            <pc:docMk/>
            <pc:sldMk cId="1902471714" sldId="390"/>
            <ac:spMk id="5" creationId="{403D1662-A798-41EA-8DEE-08CEB48A8F13}"/>
          </ac:spMkLst>
        </pc:spChg>
        <pc:spChg chg="add del mod ord">
          <ac:chgData name="Le,Dat" userId="4ec756ae-4753-4680-945b-880eb0a862ba" providerId="ADAL" clId="{29F70F16-373B-4CB0-8E79-DFD34D752AF0}" dt="2020-08-24T18:03:35.686" v="951" actId="478"/>
          <ac:spMkLst>
            <pc:docMk/>
            <pc:sldMk cId="1902471714" sldId="390"/>
            <ac:spMk id="14" creationId="{56B7DC12-D85A-4E48-A0CD-98697D271E95}"/>
          </ac:spMkLst>
        </pc:spChg>
        <pc:spChg chg="del">
          <ac:chgData name="Le,Dat" userId="4ec756ae-4753-4680-945b-880eb0a862ba" providerId="ADAL" clId="{29F70F16-373B-4CB0-8E79-DFD34D752AF0}" dt="2020-08-24T17:24:23.347" v="97" actId="478"/>
          <ac:spMkLst>
            <pc:docMk/>
            <pc:sldMk cId="1902471714" sldId="390"/>
            <ac:spMk id="20" creationId="{98D87604-E870-4514-AC41-F28B7AB6CCE5}"/>
          </ac:spMkLst>
        </pc:spChg>
        <pc:graphicFrameChg chg="mod">
          <ac:chgData name="Le,Dat" userId="4ec756ae-4753-4680-945b-880eb0a862ba" providerId="ADAL" clId="{29F70F16-373B-4CB0-8E79-DFD34D752AF0}" dt="2020-08-24T17:40:08.924" v="271" actId="167"/>
          <ac:graphicFrameMkLst>
            <pc:docMk/>
            <pc:sldMk cId="1902471714" sldId="390"/>
            <ac:graphicFrameMk id="11" creationId="{8C5C5688-DF91-489F-B4CB-190C16DB9A80}"/>
          </ac:graphicFrameMkLst>
        </pc:graphicFrameChg>
        <pc:graphicFrameChg chg="mod modGraphic">
          <ac:chgData name="Le,Dat" userId="4ec756ae-4753-4680-945b-880eb0a862ba" providerId="ADAL" clId="{29F70F16-373B-4CB0-8E79-DFD34D752AF0}" dt="2020-08-24T18:00:07.405" v="944" actId="1076"/>
          <ac:graphicFrameMkLst>
            <pc:docMk/>
            <pc:sldMk cId="1902471714" sldId="390"/>
            <ac:graphicFrameMk id="23" creationId="{B7F626D1-1763-4385-AC86-19C23A2B1DFE}"/>
          </ac:graphicFrameMkLst>
        </pc:graphicFrameChg>
        <pc:picChg chg="del">
          <ac:chgData name="Le,Dat" userId="4ec756ae-4753-4680-945b-880eb0a862ba" providerId="ADAL" clId="{29F70F16-373B-4CB0-8E79-DFD34D752AF0}" dt="2020-08-24T17:24:21.696" v="96" actId="478"/>
          <ac:picMkLst>
            <pc:docMk/>
            <pc:sldMk cId="1902471714" sldId="390"/>
            <ac:picMk id="16" creationId="{F4300D85-E929-45D5-9512-94D3DEEF34CB}"/>
          </ac:picMkLst>
        </pc:picChg>
        <pc:cxnChg chg="add del mod">
          <ac:chgData name="Le,Dat" userId="4ec756ae-4753-4680-945b-880eb0a862ba" providerId="ADAL" clId="{29F70F16-373B-4CB0-8E79-DFD34D752AF0}" dt="2020-08-24T17:57:53.532" v="844" actId="478"/>
          <ac:cxnSpMkLst>
            <pc:docMk/>
            <pc:sldMk cId="1902471714" sldId="390"/>
            <ac:cxnSpMk id="7" creationId="{C5A0B3F1-6C4A-4A0A-AF59-8B0AF1367B95}"/>
          </ac:cxnSpMkLst>
        </pc:cxnChg>
      </pc:sldChg>
      <pc:sldChg chg="addSp delSp modSp add del">
        <pc:chgData name="Le,Dat" userId="4ec756ae-4753-4680-945b-880eb0a862ba" providerId="ADAL" clId="{29F70F16-373B-4CB0-8E79-DFD34D752AF0}" dt="2020-08-24T19:57:58.520" v="3766" actId="2696"/>
        <pc:sldMkLst>
          <pc:docMk/>
          <pc:sldMk cId="2041768692" sldId="395"/>
        </pc:sldMkLst>
        <pc:spChg chg="del">
          <ac:chgData name="Le,Dat" userId="4ec756ae-4753-4680-945b-880eb0a862ba" providerId="ADAL" clId="{29F70F16-373B-4CB0-8E79-DFD34D752AF0}" dt="2020-08-24T18:11:18.149" v="1007" actId="478"/>
          <ac:spMkLst>
            <pc:docMk/>
            <pc:sldMk cId="2041768692" sldId="395"/>
            <ac:spMk id="2" creationId="{9E2EA0F6-AEB7-4387-B426-8DB54810699A}"/>
          </ac:spMkLst>
        </pc:spChg>
        <pc:spChg chg="add mod">
          <ac:chgData name="Le,Dat" userId="4ec756ae-4753-4680-945b-880eb0a862ba" providerId="ADAL" clId="{29F70F16-373B-4CB0-8E79-DFD34D752AF0}" dt="2020-08-24T18:31:11.655" v="1762" actId="1037"/>
          <ac:spMkLst>
            <pc:docMk/>
            <pc:sldMk cId="2041768692" sldId="395"/>
            <ac:spMk id="3" creationId="{12FBDA8C-9D32-4D0A-B22E-7B5766184562}"/>
          </ac:spMkLst>
        </pc:spChg>
        <pc:spChg chg="mod">
          <ac:chgData name="Le,Dat" userId="4ec756ae-4753-4680-945b-880eb0a862ba" providerId="ADAL" clId="{29F70F16-373B-4CB0-8E79-DFD34D752AF0}" dt="2020-08-24T18:11:30.803" v="1008" actId="164"/>
          <ac:spMkLst>
            <pc:docMk/>
            <pc:sldMk cId="2041768692" sldId="395"/>
            <ac:spMk id="4" creationId="{98E9815E-1191-475F-A22B-4D24C1A9246E}"/>
          </ac:spMkLst>
        </pc:spChg>
        <pc:spChg chg="mod">
          <ac:chgData name="Le,Dat" userId="4ec756ae-4753-4680-945b-880eb0a862ba" providerId="ADAL" clId="{29F70F16-373B-4CB0-8E79-DFD34D752AF0}" dt="2020-08-24T18:30:20.792" v="1749" actId="113"/>
          <ac:spMkLst>
            <pc:docMk/>
            <pc:sldMk cId="2041768692" sldId="395"/>
            <ac:spMk id="5" creationId="{403D1662-A798-41EA-8DEE-08CEB48A8F13}"/>
          </ac:spMkLst>
        </pc:spChg>
        <pc:grpChg chg="add mod">
          <ac:chgData name="Le,Dat" userId="4ec756ae-4753-4680-945b-880eb0a862ba" providerId="ADAL" clId="{29F70F16-373B-4CB0-8E79-DFD34D752AF0}" dt="2020-08-24T18:30:54.259" v="1756" actId="1076"/>
          <ac:grpSpMkLst>
            <pc:docMk/>
            <pc:sldMk cId="2041768692" sldId="395"/>
            <ac:grpSpMk id="6" creationId="{842A0399-0413-4A9F-B09B-916C00145098}"/>
          </ac:grpSpMkLst>
        </pc:grpChg>
        <pc:graphicFrameChg chg="mod modGraphic">
          <ac:chgData name="Le,Dat" userId="4ec756ae-4753-4680-945b-880eb0a862ba" providerId="ADAL" clId="{29F70F16-373B-4CB0-8E79-DFD34D752AF0}" dt="2020-08-24T18:32:16.237" v="1765" actId="20577"/>
          <ac:graphicFrameMkLst>
            <pc:docMk/>
            <pc:sldMk cId="2041768692" sldId="395"/>
            <ac:graphicFrameMk id="23" creationId="{B7F626D1-1763-4385-AC86-19C23A2B1DFE}"/>
          </ac:graphicFrameMkLst>
        </pc:graphicFrameChg>
      </pc:sldChg>
      <pc:sldChg chg="modSp">
        <pc:chgData name="Le,Dat" userId="4ec756ae-4753-4680-945b-880eb0a862ba" providerId="ADAL" clId="{29F70F16-373B-4CB0-8E79-DFD34D752AF0}" dt="2020-08-24T21:09:43.327" v="3882" actId="6549"/>
        <pc:sldMkLst>
          <pc:docMk/>
          <pc:sldMk cId="4105777133" sldId="396"/>
        </pc:sldMkLst>
        <pc:grpChg chg="mod">
          <ac:chgData name="Le,Dat" userId="4ec756ae-4753-4680-945b-880eb0a862ba" providerId="ADAL" clId="{29F70F16-373B-4CB0-8E79-DFD34D752AF0}" dt="2020-08-24T19:57:53.672" v="3765" actId="14100"/>
          <ac:grpSpMkLst>
            <pc:docMk/>
            <pc:sldMk cId="4105777133" sldId="396"/>
            <ac:grpSpMk id="6" creationId="{842A0399-0413-4A9F-B09B-916C00145098}"/>
          </ac:grpSpMkLst>
        </pc:grpChg>
        <pc:graphicFrameChg chg="modGraphic">
          <ac:chgData name="Le,Dat" userId="4ec756ae-4753-4680-945b-880eb0a862ba" providerId="ADAL" clId="{29F70F16-373B-4CB0-8E79-DFD34D752AF0}" dt="2020-08-24T21:09:43.327" v="3882" actId="6549"/>
          <ac:graphicFrameMkLst>
            <pc:docMk/>
            <pc:sldMk cId="4105777133" sldId="396"/>
            <ac:graphicFrameMk id="23" creationId="{B7F626D1-1763-4385-AC86-19C23A2B1DFE}"/>
          </ac:graphicFrameMkLst>
        </pc:graphicFrameChg>
      </pc:sldChg>
    </pc:docChg>
  </pc:docChgLst>
  <pc:docChgLst>
    <pc:chgData name="Deng,Hao" userId="S::hd84@drexel.edu::c331c398-7678-4fd0-a7ac-6038383fb0d1" providerId="AD" clId="Web-{876C20FF-87AF-4DBF-A268-A4AC385AE4FC}"/>
    <pc:docChg chg="addSld delSld modSld">
      <pc:chgData name="Deng,Hao" userId="S::hd84@drexel.edu::c331c398-7678-4fd0-a7ac-6038383fb0d1" providerId="AD" clId="Web-{876C20FF-87AF-4DBF-A268-A4AC385AE4FC}" dt="2020-08-24T20:47:36.359" v="3195"/>
      <pc:docMkLst>
        <pc:docMk/>
      </pc:docMkLst>
      <pc:sldChg chg="addSp delSp modSp">
        <pc:chgData name="Deng,Hao" userId="S::hd84@drexel.edu::c331c398-7678-4fd0-a7ac-6038383fb0d1" providerId="AD" clId="Web-{876C20FF-87AF-4DBF-A268-A4AC385AE4FC}" dt="2020-08-24T18:47:00.006" v="774" actId="20577"/>
        <pc:sldMkLst>
          <pc:docMk/>
          <pc:sldMk cId="4264309578" sldId="367"/>
        </pc:sldMkLst>
        <pc:spChg chg="add mod">
          <ac:chgData name="Deng,Hao" userId="S::hd84@drexel.edu::c331c398-7678-4fd0-a7ac-6038383fb0d1" providerId="AD" clId="Web-{876C20FF-87AF-4DBF-A268-A4AC385AE4FC}" dt="2020-08-24T18:47:00.006" v="774" actId="20577"/>
          <ac:spMkLst>
            <pc:docMk/>
            <pc:sldMk cId="4264309578" sldId="367"/>
            <ac:spMk id="576" creationId="{ED6EF9E8-20BB-4172-8735-49229001C31D}"/>
          </ac:spMkLst>
        </pc:spChg>
        <pc:picChg chg="del">
          <ac:chgData name="Deng,Hao" userId="S::hd84@drexel.edu::c331c398-7678-4fd0-a7ac-6038383fb0d1" providerId="AD" clId="Web-{876C20FF-87AF-4DBF-A268-A4AC385AE4FC}" dt="2020-08-24T18:43:25.095" v="723"/>
          <ac:picMkLst>
            <pc:docMk/>
            <pc:sldMk cId="4264309578" sldId="367"/>
            <ac:picMk id="10" creationId="{A4288A83-103C-495F-9B22-B43947109EE6}"/>
          </ac:picMkLst>
        </pc:picChg>
        <pc:picChg chg="del">
          <ac:chgData name="Deng,Hao" userId="S::hd84@drexel.edu::c331c398-7678-4fd0-a7ac-6038383fb0d1" providerId="AD" clId="Web-{876C20FF-87AF-4DBF-A268-A4AC385AE4FC}" dt="2020-08-24T18:44:14.190" v="730"/>
          <ac:picMkLst>
            <pc:docMk/>
            <pc:sldMk cId="4264309578" sldId="367"/>
            <ac:picMk id="19" creationId="{C9BB4AA7-DEE4-4CCE-8485-FAB97C23A077}"/>
          </ac:picMkLst>
        </pc:picChg>
        <pc:picChg chg="add mod">
          <ac:chgData name="Deng,Hao" userId="S::hd84@drexel.edu::c331c398-7678-4fd0-a7ac-6038383fb0d1" providerId="AD" clId="Web-{876C20FF-87AF-4DBF-A268-A4AC385AE4FC}" dt="2020-08-24T18:44:19.878" v="731" actId="14100"/>
          <ac:picMkLst>
            <pc:docMk/>
            <pc:sldMk cId="4264309578" sldId="367"/>
            <ac:picMk id="560" creationId="{0B8E4DB8-4384-457D-9445-5D261FDB562D}"/>
          </ac:picMkLst>
        </pc:picChg>
        <pc:picChg chg="add mod">
          <ac:chgData name="Deng,Hao" userId="S::hd84@drexel.edu::c331c398-7678-4fd0-a7ac-6038383fb0d1" providerId="AD" clId="Web-{876C20FF-87AF-4DBF-A268-A4AC385AE4FC}" dt="2020-08-24T18:45:16.597" v="740" actId="14100"/>
          <ac:picMkLst>
            <pc:docMk/>
            <pc:sldMk cId="4264309578" sldId="367"/>
            <ac:picMk id="568" creationId="{815C1521-ACD7-4928-971A-2CE26158AF76}"/>
          </ac:picMkLst>
        </pc:picChg>
      </pc:sldChg>
      <pc:sldChg chg="addSp delSp modSp">
        <pc:chgData name="Deng,Hao" userId="S::hd84@drexel.edu::c331c398-7678-4fd0-a7ac-6038383fb0d1" providerId="AD" clId="Web-{876C20FF-87AF-4DBF-A268-A4AC385AE4FC}" dt="2020-08-24T19:02:05.852" v="1645" actId="20577"/>
        <pc:sldMkLst>
          <pc:docMk/>
          <pc:sldMk cId="3605204385" sldId="368"/>
        </pc:sldMkLst>
        <pc:spChg chg="add del mod">
          <ac:chgData name="Deng,Hao" userId="S::hd84@drexel.edu::c331c398-7678-4fd0-a7ac-6038383fb0d1" providerId="AD" clId="Web-{876C20FF-87AF-4DBF-A268-A4AC385AE4FC}" dt="2020-08-24T18:52:00.996" v="1033"/>
          <ac:spMkLst>
            <pc:docMk/>
            <pc:sldMk cId="3605204385" sldId="368"/>
            <ac:spMk id="25" creationId="{CDD2143D-A373-4C4D-AFBE-D07A206E631F}"/>
          </ac:spMkLst>
        </pc:spChg>
        <pc:spChg chg="add mod">
          <ac:chgData name="Deng,Hao" userId="S::hd84@drexel.edu::c331c398-7678-4fd0-a7ac-6038383fb0d1" providerId="AD" clId="Web-{876C20FF-87AF-4DBF-A268-A4AC385AE4FC}" dt="2020-08-24T19:02:05.852" v="1645" actId="20577"/>
          <ac:spMkLst>
            <pc:docMk/>
            <pc:sldMk cId="3605204385" sldId="368"/>
            <ac:spMk id="26" creationId="{8D8E7B01-8CA1-4B7B-B328-95D76BB7E9B1}"/>
          </ac:spMkLst>
        </pc:spChg>
        <pc:spChg chg="add mod">
          <ac:chgData name="Deng,Hao" userId="S::hd84@drexel.edu::c331c398-7678-4fd0-a7ac-6038383fb0d1" providerId="AD" clId="Web-{876C20FF-87AF-4DBF-A268-A4AC385AE4FC}" dt="2020-08-24T18:57:53.597" v="1533" actId="1076"/>
          <ac:spMkLst>
            <pc:docMk/>
            <pc:sldMk cId="3605204385" sldId="368"/>
            <ac:spMk id="27" creationId="{1D532A88-FF45-40CD-8552-3B6E80AB3AB3}"/>
          </ac:spMkLst>
        </pc:spChg>
        <pc:spChg chg="add mod">
          <ac:chgData name="Deng,Hao" userId="S::hd84@drexel.edu::c331c398-7678-4fd0-a7ac-6038383fb0d1" providerId="AD" clId="Web-{876C20FF-87AF-4DBF-A268-A4AC385AE4FC}" dt="2020-08-24T19:01:03.210" v="1626" actId="1076"/>
          <ac:spMkLst>
            <pc:docMk/>
            <pc:sldMk cId="3605204385" sldId="368"/>
            <ac:spMk id="28" creationId="{F288A207-343B-4195-B9E2-62C1E8C36CE2}"/>
          </ac:spMkLst>
        </pc:spChg>
      </pc:sldChg>
      <pc:sldChg chg="addSp modSp">
        <pc:chgData name="Deng,Hao" userId="S::hd84@drexel.edu::c331c398-7678-4fd0-a7ac-6038383fb0d1" providerId="AD" clId="Web-{876C20FF-87AF-4DBF-A268-A4AC385AE4FC}" dt="2020-08-24T20:16:52.305" v="2188" actId="20577"/>
        <pc:sldMkLst>
          <pc:docMk/>
          <pc:sldMk cId="3319524119" sldId="369"/>
        </pc:sldMkLst>
        <pc:spChg chg="add mod">
          <ac:chgData name="Deng,Hao" userId="S::hd84@drexel.edu::c331c398-7678-4fd0-a7ac-6038383fb0d1" providerId="AD" clId="Web-{876C20FF-87AF-4DBF-A268-A4AC385AE4FC}" dt="2020-08-24T20:16:52.305" v="2188" actId="20577"/>
          <ac:spMkLst>
            <pc:docMk/>
            <pc:sldMk cId="3319524119" sldId="369"/>
            <ac:spMk id="26" creationId="{14E90C6C-347A-4874-84B5-D69067D1B7A1}"/>
          </ac:spMkLst>
        </pc:spChg>
      </pc:sldChg>
      <pc:sldChg chg="addSp delSp modSp">
        <pc:chgData name="Deng,Hao" userId="S::hd84@drexel.edu::c331c398-7678-4fd0-a7ac-6038383fb0d1" providerId="AD" clId="Web-{876C20FF-87AF-4DBF-A268-A4AC385AE4FC}" dt="2020-08-24T19:57:14.343" v="2168"/>
        <pc:sldMkLst>
          <pc:docMk/>
          <pc:sldMk cId="1237474006" sldId="388"/>
        </pc:sldMkLst>
        <pc:spChg chg="add mod">
          <ac:chgData name="Deng,Hao" userId="S::hd84@drexel.edu::c331c398-7678-4fd0-a7ac-6038383fb0d1" providerId="AD" clId="Web-{876C20FF-87AF-4DBF-A268-A4AC385AE4FC}" dt="2020-08-24T19:56:52.842" v="2164" actId="1076"/>
          <ac:spMkLst>
            <pc:docMk/>
            <pc:sldMk cId="1237474006" sldId="388"/>
            <ac:spMk id="16" creationId="{6AD19523-F8DF-40A3-A5A0-8152877F5C7C}"/>
          </ac:spMkLst>
        </pc:spChg>
        <pc:spChg chg="add mod">
          <ac:chgData name="Deng,Hao" userId="S::hd84@drexel.edu::c331c398-7678-4fd0-a7ac-6038383fb0d1" providerId="AD" clId="Web-{876C20FF-87AF-4DBF-A268-A4AC385AE4FC}" dt="2020-08-24T19:57:02.795" v="2166" actId="1076"/>
          <ac:spMkLst>
            <pc:docMk/>
            <pc:sldMk cId="1237474006" sldId="388"/>
            <ac:spMk id="17" creationId="{570FB297-291E-4775-A4EB-9E91BD4EB31F}"/>
          </ac:spMkLst>
        </pc:spChg>
        <pc:spChg chg="add del mod">
          <ac:chgData name="Deng,Hao" userId="S::hd84@drexel.edu::c331c398-7678-4fd0-a7ac-6038383fb0d1" providerId="AD" clId="Web-{876C20FF-87AF-4DBF-A268-A4AC385AE4FC}" dt="2020-08-24T19:57:14.343" v="2168"/>
          <ac:spMkLst>
            <pc:docMk/>
            <pc:sldMk cId="1237474006" sldId="388"/>
            <ac:spMk id="41" creationId="{5771EEB0-F369-42B0-8A6E-D31680D74154}"/>
          </ac:spMkLst>
        </pc:spChg>
        <pc:spChg chg="add del mod">
          <ac:chgData name="Deng,Hao" userId="S::hd84@drexel.edu::c331c398-7678-4fd0-a7ac-6038383fb0d1" providerId="AD" clId="Web-{876C20FF-87AF-4DBF-A268-A4AC385AE4FC}" dt="2020-08-24T19:57:11.124" v="2167"/>
          <ac:spMkLst>
            <pc:docMk/>
            <pc:sldMk cId="1237474006" sldId="388"/>
            <ac:spMk id="42" creationId="{59722BBB-AED8-401F-8CCD-E66534BA94DD}"/>
          </ac:spMkLst>
        </pc:spChg>
        <pc:picChg chg="add mod">
          <ac:chgData name="Deng,Hao" userId="S::hd84@drexel.edu::c331c398-7678-4fd0-a7ac-6038383fb0d1" providerId="AD" clId="Web-{876C20FF-87AF-4DBF-A268-A4AC385AE4FC}" dt="2020-08-24T19:56:40.670" v="2161" actId="14100"/>
          <ac:picMkLst>
            <pc:docMk/>
            <pc:sldMk cId="1237474006" sldId="388"/>
            <ac:picMk id="10" creationId="{FF7F8BF5-61EF-4FDC-BB46-9D0AA944CB69}"/>
          </ac:picMkLst>
        </pc:picChg>
        <pc:picChg chg="del">
          <ac:chgData name="Deng,Hao" userId="S::hd84@drexel.edu::c331c398-7678-4fd0-a7ac-6038383fb0d1" providerId="AD" clId="Web-{876C20FF-87AF-4DBF-A268-A4AC385AE4FC}" dt="2020-08-24T17:55:34.350" v="67"/>
          <ac:picMkLst>
            <pc:docMk/>
            <pc:sldMk cId="1237474006" sldId="388"/>
            <ac:picMk id="11" creationId="{055E99FB-1FD2-4265-8A15-BEFD79A9284A}"/>
          </ac:picMkLst>
        </pc:picChg>
        <pc:picChg chg="add del mod">
          <ac:chgData name="Deng,Hao" userId="S::hd84@drexel.edu::c331c398-7678-4fd0-a7ac-6038383fb0d1" providerId="AD" clId="Web-{876C20FF-87AF-4DBF-A268-A4AC385AE4FC}" dt="2020-08-24T19:55:50.388" v="2150"/>
          <ac:picMkLst>
            <pc:docMk/>
            <pc:sldMk cId="1237474006" sldId="388"/>
            <ac:picMk id="19" creationId="{66BC6E32-818E-4EF0-A327-4B9190B877BF}"/>
          </ac:picMkLst>
        </pc:picChg>
      </pc:sldChg>
      <pc:sldChg chg="addSp delSp modSp">
        <pc:chgData name="Deng,Hao" userId="S::hd84@drexel.edu::c331c398-7678-4fd0-a7ac-6038383fb0d1" providerId="AD" clId="Web-{876C20FF-87AF-4DBF-A268-A4AC385AE4FC}" dt="2020-08-24T20:29:58.118" v="2338" actId="14100"/>
        <pc:sldMkLst>
          <pc:docMk/>
          <pc:sldMk cId="3617545139" sldId="389"/>
        </pc:sldMkLst>
        <pc:spChg chg="add del mod">
          <ac:chgData name="Deng,Hao" userId="S::hd84@drexel.edu::c331c398-7678-4fd0-a7ac-6038383fb0d1" providerId="AD" clId="Web-{876C20FF-87AF-4DBF-A268-A4AC385AE4FC}" dt="2020-08-24T17:40:31.176" v="32"/>
          <ac:spMkLst>
            <pc:docMk/>
            <pc:sldMk cId="3617545139" sldId="389"/>
            <ac:spMk id="11" creationId="{EA5A3DD1-B17E-4DE7-AFEC-769816265686}"/>
          </ac:spMkLst>
        </pc:spChg>
        <pc:spChg chg="add del mod">
          <ac:chgData name="Deng,Hao" userId="S::hd84@drexel.edu::c331c398-7678-4fd0-a7ac-6038383fb0d1" providerId="AD" clId="Web-{876C20FF-87AF-4DBF-A268-A4AC385AE4FC}" dt="2020-08-24T17:57:37.322" v="90"/>
          <ac:spMkLst>
            <pc:docMk/>
            <pc:sldMk cId="3617545139" sldId="389"/>
            <ac:spMk id="13" creationId="{7FF6B4A9-F167-4460-A792-EE206BF40896}"/>
          </ac:spMkLst>
        </pc:spChg>
        <pc:spChg chg="add del mod">
          <ac:chgData name="Deng,Hao" userId="S::hd84@drexel.edu::c331c398-7678-4fd0-a7ac-6038383fb0d1" providerId="AD" clId="Web-{876C20FF-87AF-4DBF-A268-A4AC385AE4FC}" dt="2020-08-24T17:40:53.161" v="41"/>
          <ac:spMkLst>
            <pc:docMk/>
            <pc:sldMk cId="3617545139" sldId="389"/>
            <ac:spMk id="14" creationId="{CDDE82F6-3038-4BD1-9B34-356B128FDE3F}"/>
          </ac:spMkLst>
        </pc:spChg>
        <pc:spChg chg="mod">
          <ac:chgData name="Deng,Hao" userId="S::hd84@drexel.edu::c331c398-7678-4fd0-a7ac-6038383fb0d1" providerId="AD" clId="Web-{876C20FF-87AF-4DBF-A268-A4AC385AE4FC}" dt="2020-08-24T18:13:49.497" v="274" actId="20577"/>
          <ac:spMkLst>
            <pc:docMk/>
            <pc:sldMk cId="3617545139" sldId="389"/>
            <ac:spMk id="15" creationId="{B3302CB2-B8F6-4FE8-A287-33933F46E4A3}"/>
          </ac:spMkLst>
        </pc:spChg>
        <pc:spChg chg="add del mod">
          <ac:chgData name="Deng,Hao" userId="S::hd84@drexel.edu::c331c398-7678-4fd0-a7ac-6038383fb0d1" providerId="AD" clId="Web-{876C20FF-87AF-4DBF-A268-A4AC385AE4FC}" dt="2020-08-24T17:30:24.180" v="12"/>
          <ac:spMkLst>
            <pc:docMk/>
            <pc:sldMk cId="3617545139" sldId="389"/>
            <ac:spMk id="16" creationId="{58067E98-957B-42E5-9CA0-A090A613CC4E}"/>
          </ac:spMkLst>
        </pc:spChg>
        <pc:spChg chg="add del mod">
          <ac:chgData name="Deng,Hao" userId="S::hd84@drexel.edu::c331c398-7678-4fd0-a7ac-6038383fb0d1" providerId="AD" clId="Web-{876C20FF-87AF-4DBF-A268-A4AC385AE4FC}" dt="2020-08-24T17:57:41.697" v="92"/>
          <ac:spMkLst>
            <pc:docMk/>
            <pc:sldMk cId="3617545139" sldId="389"/>
            <ac:spMk id="17" creationId="{BBB8BC60-F384-4CD5-A193-39B756472FE0}"/>
          </ac:spMkLst>
        </pc:spChg>
        <pc:spChg chg="add del mod">
          <ac:chgData name="Deng,Hao" userId="S::hd84@drexel.edu::c331c398-7678-4fd0-a7ac-6038383fb0d1" providerId="AD" clId="Web-{876C20FF-87AF-4DBF-A268-A4AC385AE4FC}" dt="2020-08-24T17:57:46.275" v="94"/>
          <ac:spMkLst>
            <pc:docMk/>
            <pc:sldMk cId="3617545139" sldId="389"/>
            <ac:spMk id="18" creationId="{5AB84034-535E-4C77-A4AD-7A543E083CB5}"/>
          </ac:spMkLst>
        </pc:spChg>
        <pc:spChg chg="add del mod">
          <ac:chgData name="Deng,Hao" userId="S::hd84@drexel.edu::c331c398-7678-4fd0-a7ac-6038383fb0d1" providerId="AD" clId="Web-{876C20FF-87AF-4DBF-A268-A4AC385AE4FC}" dt="2020-08-24T17:58:06.400" v="99"/>
          <ac:spMkLst>
            <pc:docMk/>
            <pc:sldMk cId="3617545139" sldId="389"/>
            <ac:spMk id="19" creationId="{F9F1D4B8-B1CB-4296-987D-EB61AFDF7CB1}"/>
          </ac:spMkLst>
        </pc:spChg>
        <pc:spChg chg="add del mod">
          <ac:chgData name="Deng,Hao" userId="S::hd84@drexel.edu::c331c398-7678-4fd0-a7ac-6038383fb0d1" providerId="AD" clId="Web-{876C20FF-87AF-4DBF-A268-A4AC385AE4FC}" dt="2020-08-24T17:57:27.962" v="87"/>
          <ac:spMkLst>
            <pc:docMk/>
            <pc:sldMk cId="3617545139" sldId="389"/>
            <ac:spMk id="20" creationId="{BAC9DB50-0E3A-4C8F-8019-1D0C55F7C372}"/>
          </ac:spMkLst>
        </pc:spChg>
        <pc:spChg chg="add del mod">
          <ac:chgData name="Deng,Hao" userId="S::hd84@drexel.edu::c331c398-7678-4fd0-a7ac-6038383fb0d1" providerId="AD" clId="Web-{876C20FF-87AF-4DBF-A268-A4AC385AE4FC}" dt="2020-08-24T17:58:17.900" v="102"/>
          <ac:spMkLst>
            <pc:docMk/>
            <pc:sldMk cId="3617545139" sldId="389"/>
            <ac:spMk id="27" creationId="{17647970-A3D5-4A7B-A083-5E324AF4487C}"/>
          </ac:spMkLst>
        </pc:spChg>
        <pc:spChg chg="add del mod">
          <ac:chgData name="Deng,Hao" userId="S::hd84@drexel.edu::c331c398-7678-4fd0-a7ac-6038383fb0d1" providerId="AD" clId="Web-{876C20FF-87AF-4DBF-A268-A4AC385AE4FC}" dt="2020-08-24T17:57:29.853" v="88"/>
          <ac:spMkLst>
            <pc:docMk/>
            <pc:sldMk cId="3617545139" sldId="389"/>
            <ac:spMk id="28" creationId="{9CB578A9-7981-403C-A3BC-0DAC57A5D1CF}"/>
          </ac:spMkLst>
        </pc:spChg>
        <pc:spChg chg="add del mod">
          <ac:chgData name="Deng,Hao" userId="S::hd84@drexel.edu::c331c398-7678-4fd0-a7ac-6038383fb0d1" providerId="AD" clId="Web-{876C20FF-87AF-4DBF-A268-A4AC385AE4FC}" dt="2020-08-24T17:57:44.650" v="93"/>
          <ac:spMkLst>
            <pc:docMk/>
            <pc:sldMk cId="3617545139" sldId="389"/>
            <ac:spMk id="29" creationId="{4657DFC8-C23F-4C7C-8F34-FF8572405361}"/>
          </ac:spMkLst>
        </pc:spChg>
        <pc:spChg chg="add del mod">
          <ac:chgData name="Deng,Hao" userId="S::hd84@drexel.edu::c331c398-7678-4fd0-a7ac-6038383fb0d1" providerId="AD" clId="Web-{876C20FF-87AF-4DBF-A268-A4AC385AE4FC}" dt="2020-08-24T17:57:39.572" v="91"/>
          <ac:spMkLst>
            <pc:docMk/>
            <pc:sldMk cId="3617545139" sldId="389"/>
            <ac:spMk id="30" creationId="{51EBE86B-F4F0-4419-9153-36D91DEC2BDB}"/>
          </ac:spMkLst>
        </pc:spChg>
        <pc:spChg chg="add mod">
          <ac:chgData name="Deng,Hao" userId="S::hd84@drexel.edu::c331c398-7678-4fd0-a7ac-6038383fb0d1" providerId="AD" clId="Web-{876C20FF-87AF-4DBF-A268-A4AC385AE4FC}" dt="2020-08-24T20:25:06.440" v="2235" actId="14100"/>
          <ac:spMkLst>
            <pc:docMk/>
            <pc:sldMk cId="3617545139" sldId="389"/>
            <ac:spMk id="39" creationId="{F978D6A7-BDE3-4EEC-BF66-887F868981EA}"/>
          </ac:spMkLst>
        </pc:spChg>
        <pc:spChg chg="add mod">
          <ac:chgData name="Deng,Hao" userId="S::hd84@drexel.edu::c331c398-7678-4fd0-a7ac-6038383fb0d1" providerId="AD" clId="Web-{876C20FF-87AF-4DBF-A268-A4AC385AE4FC}" dt="2020-08-24T20:24:27.924" v="2225" actId="1076"/>
          <ac:spMkLst>
            <pc:docMk/>
            <pc:sldMk cId="3617545139" sldId="389"/>
            <ac:spMk id="40" creationId="{9F6859D9-82C0-44D9-AEE3-AEE9AFC6B0FB}"/>
          </ac:spMkLst>
        </pc:spChg>
        <pc:spChg chg="add mod">
          <ac:chgData name="Deng,Hao" userId="S::hd84@drexel.edu::c331c398-7678-4fd0-a7ac-6038383fb0d1" providerId="AD" clId="Web-{876C20FF-87AF-4DBF-A268-A4AC385AE4FC}" dt="2020-08-24T20:24:33.596" v="2227" actId="1076"/>
          <ac:spMkLst>
            <pc:docMk/>
            <pc:sldMk cId="3617545139" sldId="389"/>
            <ac:spMk id="41" creationId="{658DDFB1-4361-4551-A734-3D404F0642AF}"/>
          </ac:spMkLst>
        </pc:spChg>
        <pc:spChg chg="add mod">
          <ac:chgData name="Deng,Hao" userId="S::hd84@drexel.edu::c331c398-7678-4fd0-a7ac-6038383fb0d1" providerId="AD" clId="Web-{876C20FF-87AF-4DBF-A268-A4AC385AE4FC}" dt="2020-08-24T20:24:38.737" v="2229" actId="1076"/>
          <ac:spMkLst>
            <pc:docMk/>
            <pc:sldMk cId="3617545139" sldId="389"/>
            <ac:spMk id="42" creationId="{D9F26480-959D-4F10-B0EF-ADD3A3C8D3C2}"/>
          </ac:spMkLst>
        </pc:spChg>
        <pc:spChg chg="add mod">
          <ac:chgData name="Deng,Hao" userId="S::hd84@drexel.edu::c331c398-7678-4fd0-a7ac-6038383fb0d1" providerId="AD" clId="Web-{876C20FF-87AF-4DBF-A268-A4AC385AE4FC}" dt="2020-08-24T20:24:47.456" v="2231" actId="1076"/>
          <ac:spMkLst>
            <pc:docMk/>
            <pc:sldMk cId="3617545139" sldId="389"/>
            <ac:spMk id="43" creationId="{A6AE2097-F2E1-4148-BA72-32CB4EF463CC}"/>
          </ac:spMkLst>
        </pc:spChg>
        <pc:spChg chg="add mod">
          <ac:chgData name="Deng,Hao" userId="S::hd84@drexel.edu::c331c398-7678-4fd0-a7ac-6038383fb0d1" providerId="AD" clId="Web-{876C20FF-87AF-4DBF-A268-A4AC385AE4FC}" dt="2020-08-24T20:25:54.707" v="2240" actId="1076"/>
          <ac:spMkLst>
            <pc:docMk/>
            <pc:sldMk cId="3617545139" sldId="389"/>
            <ac:spMk id="46" creationId="{32F03AD8-2B24-4481-8CAA-7EB5D6558A95}"/>
          </ac:spMkLst>
        </pc:spChg>
        <pc:spChg chg="add del mod">
          <ac:chgData name="Deng,Hao" userId="S::hd84@drexel.edu::c331c398-7678-4fd0-a7ac-6038383fb0d1" providerId="AD" clId="Web-{876C20FF-87AF-4DBF-A268-A4AC385AE4FC}" dt="2020-08-24T17:57:26.009" v="86"/>
          <ac:spMkLst>
            <pc:docMk/>
            <pc:sldMk cId="3617545139" sldId="389"/>
            <ac:spMk id="46" creationId="{EEE016F2-33C2-4B8A-8628-C838BE3CC22F}"/>
          </ac:spMkLst>
        </pc:spChg>
        <pc:spChg chg="add del mod">
          <ac:chgData name="Deng,Hao" userId="S::hd84@drexel.edu::c331c398-7678-4fd0-a7ac-6038383fb0d1" providerId="AD" clId="Web-{876C20FF-87AF-4DBF-A268-A4AC385AE4FC}" dt="2020-08-24T20:28:11.069" v="2263"/>
          <ac:spMkLst>
            <pc:docMk/>
            <pc:sldMk cId="3617545139" sldId="389"/>
            <ac:spMk id="47" creationId="{DFA40585-300C-45AA-88C2-1088C3EDDE47}"/>
          </ac:spMkLst>
        </pc:spChg>
        <pc:spChg chg="add del mod">
          <ac:chgData name="Deng,Hao" userId="S::hd84@drexel.edu::c331c398-7678-4fd0-a7ac-6038383fb0d1" providerId="AD" clId="Web-{876C20FF-87AF-4DBF-A268-A4AC385AE4FC}" dt="2020-08-24T20:22:29.296" v="2199"/>
          <ac:spMkLst>
            <pc:docMk/>
            <pc:sldMk cId="3617545139" sldId="389"/>
            <ac:spMk id="48" creationId="{430DA091-6047-4BB1-9E8B-DCCA5ED8AF45}"/>
          </ac:spMkLst>
        </pc:spChg>
        <pc:spChg chg="add del mod">
          <ac:chgData name="Deng,Hao" userId="S::hd84@drexel.edu::c331c398-7678-4fd0-a7ac-6038383fb0d1" providerId="AD" clId="Web-{876C20FF-87AF-4DBF-A268-A4AC385AE4FC}" dt="2020-08-24T20:22:33.500" v="2200"/>
          <ac:spMkLst>
            <pc:docMk/>
            <pc:sldMk cId="3617545139" sldId="389"/>
            <ac:spMk id="49" creationId="{2F4B75FA-B894-408A-B10E-635B86FDC509}"/>
          </ac:spMkLst>
        </pc:spChg>
        <pc:spChg chg="add del mod">
          <ac:chgData name="Deng,Hao" userId="S::hd84@drexel.edu::c331c398-7678-4fd0-a7ac-6038383fb0d1" providerId="AD" clId="Web-{876C20FF-87AF-4DBF-A268-A4AC385AE4FC}" dt="2020-08-24T20:22:42.781" v="2202"/>
          <ac:spMkLst>
            <pc:docMk/>
            <pc:sldMk cId="3617545139" sldId="389"/>
            <ac:spMk id="50" creationId="{8B18F451-008E-4204-B8FC-2357E28BBDE4}"/>
          </ac:spMkLst>
        </pc:spChg>
        <pc:spChg chg="add del mod">
          <ac:chgData name="Deng,Hao" userId="S::hd84@drexel.edu::c331c398-7678-4fd0-a7ac-6038383fb0d1" providerId="AD" clId="Web-{876C20FF-87AF-4DBF-A268-A4AC385AE4FC}" dt="2020-08-24T20:22:54.109" v="2207"/>
          <ac:spMkLst>
            <pc:docMk/>
            <pc:sldMk cId="3617545139" sldId="389"/>
            <ac:spMk id="51" creationId="{6B5B57E9-D813-4FB2-A94D-0A4568915733}"/>
          </ac:spMkLst>
        </pc:spChg>
        <pc:spChg chg="add del mod">
          <ac:chgData name="Deng,Hao" userId="S::hd84@drexel.edu::c331c398-7678-4fd0-a7ac-6038383fb0d1" providerId="AD" clId="Web-{876C20FF-87AF-4DBF-A268-A4AC385AE4FC}" dt="2020-08-24T20:23:01.860" v="2209"/>
          <ac:spMkLst>
            <pc:docMk/>
            <pc:sldMk cId="3617545139" sldId="389"/>
            <ac:spMk id="52" creationId="{882574D9-CCF3-40B3-8EBD-4CC99DCCD33B}"/>
          </ac:spMkLst>
        </pc:spChg>
        <pc:spChg chg="add del mod">
          <ac:chgData name="Deng,Hao" userId="S::hd84@drexel.edu::c331c398-7678-4fd0-a7ac-6038383fb0d1" providerId="AD" clId="Web-{876C20FF-87AF-4DBF-A268-A4AC385AE4FC}" dt="2020-08-24T20:22:57" v="2208"/>
          <ac:spMkLst>
            <pc:docMk/>
            <pc:sldMk cId="3617545139" sldId="389"/>
            <ac:spMk id="53" creationId="{E7E2A6E0-9A6E-4647-ACC6-5B7FFE76F43E}"/>
          </ac:spMkLst>
        </pc:spChg>
        <pc:spChg chg="add del mod">
          <ac:chgData name="Deng,Hao" userId="S::hd84@drexel.edu::c331c398-7678-4fd0-a7ac-6038383fb0d1" providerId="AD" clId="Web-{876C20FF-87AF-4DBF-A268-A4AC385AE4FC}" dt="2020-08-24T20:22:52.891" v="2206"/>
          <ac:spMkLst>
            <pc:docMk/>
            <pc:sldMk cId="3617545139" sldId="389"/>
            <ac:spMk id="54" creationId="{FCFA7E35-B242-4F90-8494-17421F10C710}"/>
          </ac:spMkLst>
        </pc:spChg>
        <pc:spChg chg="add mod">
          <ac:chgData name="Deng,Hao" userId="S::hd84@drexel.edu::c331c398-7678-4fd0-a7ac-6038383fb0d1" providerId="AD" clId="Web-{876C20FF-87AF-4DBF-A268-A4AC385AE4FC}" dt="2020-08-24T20:26:14.176" v="2242" actId="1076"/>
          <ac:spMkLst>
            <pc:docMk/>
            <pc:sldMk cId="3617545139" sldId="389"/>
            <ac:spMk id="55" creationId="{FC3B9ED4-0D41-4ADC-AA67-F96E4BBFE19D}"/>
          </ac:spMkLst>
        </pc:spChg>
        <pc:spChg chg="add mod">
          <ac:chgData name="Deng,Hao" userId="S::hd84@drexel.edu::c331c398-7678-4fd0-a7ac-6038383fb0d1" providerId="AD" clId="Web-{876C20FF-87AF-4DBF-A268-A4AC385AE4FC}" dt="2020-08-24T20:26:56.224" v="2247" actId="1076"/>
          <ac:spMkLst>
            <pc:docMk/>
            <pc:sldMk cId="3617545139" sldId="389"/>
            <ac:spMk id="57" creationId="{8EC6326C-4B7F-469A-8EED-8370041A538F}"/>
          </ac:spMkLst>
        </pc:spChg>
        <pc:spChg chg="add mod">
          <ac:chgData name="Deng,Hao" userId="S::hd84@drexel.edu::c331c398-7678-4fd0-a7ac-6038383fb0d1" providerId="AD" clId="Web-{876C20FF-87AF-4DBF-A268-A4AC385AE4FC}" dt="2020-08-24T20:27:12.709" v="2252" actId="1076"/>
          <ac:spMkLst>
            <pc:docMk/>
            <pc:sldMk cId="3617545139" sldId="389"/>
            <ac:spMk id="58" creationId="{2F670A00-542F-49C5-AA6D-70AD12D716E9}"/>
          </ac:spMkLst>
        </pc:spChg>
        <pc:spChg chg="add mod">
          <ac:chgData name="Deng,Hao" userId="S::hd84@drexel.edu::c331c398-7678-4fd0-a7ac-6038383fb0d1" providerId="AD" clId="Web-{876C20FF-87AF-4DBF-A268-A4AC385AE4FC}" dt="2020-08-24T20:28:39.070" v="2268"/>
          <ac:spMkLst>
            <pc:docMk/>
            <pc:sldMk cId="3617545139" sldId="389"/>
            <ac:spMk id="61" creationId="{0C549CDC-00B5-4E52-B31F-D5DFB7976EC6}"/>
          </ac:spMkLst>
        </pc:spChg>
        <pc:spChg chg="add del mod">
          <ac:chgData name="Deng,Hao" userId="S::hd84@drexel.edu::c331c398-7678-4fd0-a7ac-6038383fb0d1" providerId="AD" clId="Web-{876C20FF-87AF-4DBF-A268-A4AC385AE4FC}" dt="2020-08-24T20:22:50.047" v="2204"/>
          <ac:spMkLst>
            <pc:docMk/>
            <pc:sldMk cId="3617545139" sldId="389"/>
            <ac:spMk id="62" creationId="{71112A51-0075-480A-9847-64A6B4F40926}"/>
          </ac:spMkLst>
        </pc:spChg>
        <pc:spChg chg="add mod">
          <ac:chgData name="Deng,Hao" userId="S::hd84@drexel.edu::c331c398-7678-4fd0-a7ac-6038383fb0d1" providerId="AD" clId="Web-{876C20FF-87AF-4DBF-A268-A4AC385AE4FC}" dt="2020-08-24T20:29:00.383" v="2270" actId="1076"/>
          <ac:spMkLst>
            <pc:docMk/>
            <pc:sldMk cId="3617545139" sldId="389"/>
            <ac:spMk id="63" creationId="{9311152F-766D-4697-8F4B-4A226ABBEA86}"/>
          </ac:spMkLst>
        </pc:spChg>
        <pc:spChg chg="add mod">
          <ac:chgData name="Deng,Hao" userId="S::hd84@drexel.edu::c331c398-7678-4fd0-a7ac-6038383fb0d1" providerId="AD" clId="Web-{876C20FF-87AF-4DBF-A268-A4AC385AE4FC}" dt="2020-08-24T20:29:14.242" v="2272" actId="1076"/>
          <ac:spMkLst>
            <pc:docMk/>
            <pc:sldMk cId="3617545139" sldId="389"/>
            <ac:spMk id="64" creationId="{B8D790B6-8CEF-4CB9-A61F-82F0F8EBFB39}"/>
          </ac:spMkLst>
        </pc:spChg>
        <pc:spChg chg="add mod">
          <ac:chgData name="Deng,Hao" userId="S::hd84@drexel.edu::c331c398-7678-4fd0-a7ac-6038383fb0d1" providerId="AD" clId="Web-{876C20FF-87AF-4DBF-A268-A4AC385AE4FC}" dt="2020-08-24T20:29:20.055" v="2274" actId="1076"/>
          <ac:spMkLst>
            <pc:docMk/>
            <pc:sldMk cId="3617545139" sldId="389"/>
            <ac:spMk id="65" creationId="{8F2967C0-BC38-44CD-BFA8-3ACB1DD27C9A}"/>
          </ac:spMkLst>
        </pc:spChg>
        <pc:spChg chg="add mod">
          <ac:chgData name="Deng,Hao" userId="S::hd84@drexel.edu::c331c398-7678-4fd0-a7ac-6038383fb0d1" providerId="AD" clId="Web-{876C20FF-87AF-4DBF-A268-A4AC385AE4FC}" dt="2020-08-24T20:29:48.524" v="2335" actId="1076"/>
          <ac:spMkLst>
            <pc:docMk/>
            <pc:sldMk cId="3617545139" sldId="389"/>
            <ac:spMk id="66" creationId="{A08D8FE6-B8B2-47C6-91E8-5E915859F2B1}"/>
          </ac:spMkLst>
        </pc:spChg>
        <pc:spChg chg="add del mod">
          <ac:chgData name="Deng,Hao" userId="S::hd84@drexel.edu::c331c398-7678-4fd0-a7ac-6038383fb0d1" providerId="AD" clId="Web-{876C20FF-87AF-4DBF-A268-A4AC385AE4FC}" dt="2020-08-24T20:28:08.054" v="2261"/>
          <ac:spMkLst>
            <pc:docMk/>
            <pc:sldMk cId="3617545139" sldId="389"/>
            <ac:spMk id="70" creationId="{105C3A23-CCA8-4C50-B0BB-5D8AF8A44DC3}"/>
          </ac:spMkLst>
        </pc:spChg>
        <pc:spChg chg="add del mod">
          <ac:chgData name="Deng,Hao" userId="S::hd84@drexel.edu::c331c398-7678-4fd0-a7ac-6038383fb0d1" providerId="AD" clId="Web-{876C20FF-87AF-4DBF-A268-A4AC385AE4FC}" dt="2020-08-24T20:28:05.819" v="2260"/>
          <ac:spMkLst>
            <pc:docMk/>
            <pc:sldMk cId="3617545139" sldId="389"/>
            <ac:spMk id="73" creationId="{70A542F7-66CE-4ABA-AF89-1C6FA610657E}"/>
          </ac:spMkLst>
        </pc:spChg>
        <pc:spChg chg="add del mod">
          <ac:chgData name="Deng,Hao" userId="S::hd84@drexel.edu::c331c398-7678-4fd0-a7ac-6038383fb0d1" providerId="AD" clId="Web-{876C20FF-87AF-4DBF-A268-A4AC385AE4FC}" dt="2020-08-24T20:28:14.773" v="2265"/>
          <ac:spMkLst>
            <pc:docMk/>
            <pc:sldMk cId="3617545139" sldId="389"/>
            <ac:spMk id="77" creationId="{54A6168C-E2DE-496C-99E4-696AFBDB7A4F}"/>
          </ac:spMkLst>
        </pc:spChg>
        <pc:spChg chg="add del mod">
          <ac:chgData name="Deng,Hao" userId="S::hd84@drexel.edu::c331c398-7678-4fd0-a7ac-6038383fb0d1" providerId="AD" clId="Web-{876C20FF-87AF-4DBF-A268-A4AC385AE4FC}" dt="2020-08-24T20:28:12.600" v="2264"/>
          <ac:spMkLst>
            <pc:docMk/>
            <pc:sldMk cId="3617545139" sldId="389"/>
            <ac:spMk id="78" creationId="{0E5AEA05-6B51-4C16-9BA2-6C353A818AC7}"/>
          </ac:spMkLst>
        </pc:spChg>
        <pc:picChg chg="del mod">
          <ac:chgData name="Deng,Hao" userId="S::hd84@drexel.edu::c331c398-7678-4fd0-a7ac-6038383fb0d1" providerId="AD" clId="Web-{876C20FF-87AF-4DBF-A268-A4AC385AE4FC}" dt="2020-08-24T17:56:30.336" v="75"/>
          <ac:picMkLst>
            <pc:docMk/>
            <pc:sldMk cId="3617545139" sldId="389"/>
            <ac:picMk id="10" creationId="{3167FE24-0B5D-45E0-9E54-D21DD4300E41}"/>
          </ac:picMkLst>
        </pc:picChg>
        <pc:picChg chg="add mod">
          <ac:chgData name="Deng,Hao" userId="S::hd84@drexel.edu::c331c398-7678-4fd0-a7ac-6038383fb0d1" providerId="AD" clId="Web-{876C20FF-87AF-4DBF-A268-A4AC385AE4FC}" dt="2020-08-24T20:23:41.782" v="2220" actId="1076"/>
          <ac:picMkLst>
            <pc:docMk/>
            <pc:sldMk cId="3617545139" sldId="389"/>
            <ac:picMk id="18" creationId="{502AA73F-C6FB-42C9-9AC7-E78A1981CA80}"/>
          </ac:picMkLst>
        </pc:picChg>
        <pc:picChg chg="add del mod">
          <ac:chgData name="Deng,Hao" userId="S::hd84@drexel.edu::c331c398-7678-4fd0-a7ac-6038383fb0d1" providerId="AD" clId="Web-{876C20FF-87AF-4DBF-A268-A4AC385AE4FC}" dt="2020-08-24T20:21:56.061" v="2191"/>
          <ac:picMkLst>
            <pc:docMk/>
            <pc:sldMk cId="3617545139" sldId="389"/>
            <ac:picMk id="38" creationId="{3C1856BA-BB43-4972-AC07-C26974A1E978}"/>
          </ac:picMkLst>
        </pc:picChg>
        <pc:cxnChg chg="add mod">
          <ac:chgData name="Deng,Hao" userId="S::hd84@drexel.edu::c331c398-7678-4fd0-a7ac-6038383fb0d1" providerId="AD" clId="Web-{876C20FF-87AF-4DBF-A268-A4AC385AE4FC}" dt="2020-08-24T20:25:01.003" v="2233" actId="1076"/>
          <ac:cxnSpMkLst>
            <pc:docMk/>
            <pc:sldMk cId="3617545139" sldId="389"/>
            <ac:cxnSpMk id="44" creationId="{C79EEA56-386D-4A3E-9ADD-8E05C056461F}"/>
          </ac:cxnSpMkLst>
        </pc:cxnChg>
        <pc:cxnChg chg="add mod">
          <ac:chgData name="Deng,Hao" userId="S::hd84@drexel.edu::c331c398-7678-4fd0-a7ac-6038383fb0d1" providerId="AD" clId="Web-{876C20FF-87AF-4DBF-A268-A4AC385AE4FC}" dt="2020-08-24T20:25:14.737" v="2238" actId="14100"/>
          <ac:cxnSpMkLst>
            <pc:docMk/>
            <pc:sldMk cId="3617545139" sldId="389"/>
            <ac:cxnSpMk id="45" creationId="{B4F23832-51FE-434E-B219-619DCFF1C7A1}"/>
          </ac:cxnSpMkLst>
        </pc:cxnChg>
        <pc:cxnChg chg="add mod">
          <ac:chgData name="Deng,Hao" userId="S::hd84@drexel.edu::c331c398-7678-4fd0-a7ac-6038383fb0d1" providerId="AD" clId="Web-{876C20FF-87AF-4DBF-A268-A4AC385AE4FC}" dt="2020-08-24T20:26:23.411" v="2245" actId="14100"/>
          <ac:cxnSpMkLst>
            <pc:docMk/>
            <pc:sldMk cId="3617545139" sldId="389"/>
            <ac:cxnSpMk id="56" creationId="{F564A785-7E06-4A8A-A1AF-8524B8D6A68B}"/>
          </ac:cxnSpMkLst>
        </pc:cxnChg>
        <pc:cxnChg chg="add mod">
          <ac:chgData name="Deng,Hao" userId="S::hd84@drexel.edu::c331c398-7678-4fd0-a7ac-6038383fb0d1" providerId="AD" clId="Web-{876C20FF-87AF-4DBF-A268-A4AC385AE4FC}" dt="2020-08-24T20:27:25.021" v="2255" actId="14100"/>
          <ac:cxnSpMkLst>
            <pc:docMk/>
            <pc:sldMk cId="3617545139" sldId="389"/>
            <ac:cxnSpMk id="59" creationId="{BD7776F0-EBD6-4313-B6FF-F7B63197BAEF}"/>
          </ac:cxnSpMkLst>
        </pc:cxnChg>
        <pc:cxnChg chg="add mod">
          <ac:chgData name="Deng,Hao" userId="S::hd84@drexel.edu::c331c398-7678-4fd0-a7ac-6038383fb0d1" providerId="AD" clId="Web-{876C20FF-87AF-4DBF-A268-A4AC385AE4FC}" dt="2020-08-24T20:27:58.366" v="2259" actId="1076"/>
          <ac:cxnSpMkLst>
            <pc:docMk/>
            <pc:sldMk cId="3617545139" sldId="389"/>
            <ac:cxnSpMk id="60" creationId="{057D889B-A1D5-4460-AFC3-DE1134DEA43C}"/>
          </ac:cxnSpMkLst>
        </pc:cxnChg>
        <pc:cxnChg chg="add mod">
          <ac:chgData name="Deng,Hao" userId="S::hd84@drexel.edu::c331c398-7678-4fd0-a7ac-6038383fb0d1" providerId="AD" clId="Web-{876C20FF-87AF-4DBF-A268-A4AC385AE4FC}" dt="2020-08-24T20:29:58.118" v="2338" actId="14100"/>
          <ac:cxnSpMkLst>
            <pc:docMk/>
            <pc:sldMk cId="3617545139" sldId="389"/>
            <ac:cxnSpMk id="67" creationId="{157D6A8B-4235-467C-83A1-699600E63BBF}"/>
          </ac:cxnSpMkLst>
        </pc:cxnChg>
        <pc:cxnChg chg="add del mod">
          <ac:chgData name="Deng,Hao" userId="S::hd84@drexel.edu::c331c398-7678-4fd0-a7ac-6038383fb0d1" providerId="AD" clId="Web-{876C20FF-87AF-4DBF-A268-A4AC385AE4FC}" dt="2020-08-24T20:22:35.593" v="2201"/>
          <ac:cxnSpMkLst>
            <pc:docMk/>
            <pc:sldMk cId="3617545139" sldId="389"/>
            <ac:cxnSpMk id="71" creationId="{A7FDE63A-63DE-4D70-A000-7276887DC493}"/>
          </ac:cxnSpMkLst>
        </pc:cxnChg>
        <pc:cxnChg chg="add mod">
          <ac:chgData name="Deng,Hao" userId="S::hd84@drexel.edu::c331c398-7678-4fd0-a7ac-6038383fb0d1" providerId="AD" clId="Web-{876C20FF-87AF-4DBF-A268-A4AC385AE4FC}" dt="2020-08-24T18:22:25.507" v="364" actId="14100"/>
          <ac:cxnSpMkLst>
            <pc:docMk/>
            <pc:sldMk cId="3617545139" sldId="389"/>
            <ac:cxnSpMk id="72" creationId="{A80DD88A-7D87-40B7-91F5-F90EF43E9146}"/>
          </ac:cxnSpMkLst>
        </pc:cxnChg>
        <pc:cxnChg chg="add del mod">
          <ac:chgData name="Deng,Hao" userId="S::hd84@drexel.edu::c331c398-7678-4fd0-a7ac-6038383fb0d1" providerId="AD" clId="Web-{876C20FF-87AF-4DBF-A268-A4AC385AE4FC}" dt="2020-08-24T20:28:09.741" v="2262"/>
          <ac:cxnSpMkLst>
            <pc:docMk/>
            <pc:sldMk cId="3617545139" sldId="389"/>
            <ac:cxnSpMk id="74" creationId="{04650D10-6B61-4704-947E-FE62E1057390}"/>
          </ac:cxnSpMkLst>
        </pc:cxnChg>
        <pc:cxnChg chg="add del mod">
          <ac:chgData name="Deng,Hao" userId="S::hd84@drexel.edu::c331c398-7678-4fd0-a7ac-6038383fb0d1" providerId="AD" clId="Web-{876C20FF-87AF-4DBF-A268-A4AC385AE4FC}" dt="2020-08-24T20:22:51.719" v="2205"/>
          <ac:cxnSpMkLst>
            <pc:docMk/>
            <pc:sldMk cId="3617545139" sldId="389"/>
            <ac:cxnSpMk id="75" creationId="{9092E8D1-683F-442F-87AA-9FE38751DBE4}"/>
          </ac:cxnSpMkLst>
        </pc:cxnChg>
        <pc:cxnChg chg="add del mod">
          <ac:chgData name="Deng,Hao" userId="S::hd84@drexel.edu::c331c398-7678-4fd0-a7ac-6038383fb0d1" providerId="AD" clId="Web-{876C20FF-87AF-4DBF-A268-A4AC385AE4FC}" dt="2020-08-24T20:22:48.844" v="2203"/>
          <ac:cxnSpMkLst>
            <pc:docMk/>
            <pc:sldMk cId="3617545139" sldId="389"/>
            <ac:cxnSpMk id="76" creationId="{423266BF-E1C9-4647-BE9C-55A3150FF5B9}"/>
          </ac:cxnSpMkLst>
        </pc:cxnChg>
      </pc:sldChg>
      <pc:sldChg chg="addSp delSp modSp del">
        <pc:chgData name="Deng,Hao" userId="S::hd84@drexel.edu::c331c398-7678-4fd0-a7ac-6038383fb0d1" providerId="AD" clId="Web-{876C20FF-87AF-4DBF-A268-A4AC385AE4FC}" dt="2020-08-24T20:47:36.359" v="3195"/>
        <pc:sldMkLst>
          <pc:docMk/>
          <pc:sldMk cId="925334413" sldId="391"/>
        </pc:sldMkLst>
        <pc:spChg chg="mod">
          <ac:chgData name="Deng,Hao" userId="S::hd84@drexel.edu::c331c398-7678-4fd0-a7ac-6038383fb0d1" providerId="AD" clId="Web-{876C20FF-87AF-4DBF-A268-A4AC385AE4FC}" dt="2020-08-24T18:14:03.216" v="325" actId="20577"/>
          <ac:spMkLst>
            <pc:docMk/>
            <pc:sldMk cId="925334413" sldId="391"/>
            <ac:spMk id="15" creationId="{B3302CB2-B8F6-4FE8-A287-33933F46E4A3}"/>
          </ac:spMkLst>
        </pc:spChg>
        <pc:spChg chg="add mod">
          <ac:chgData name="Deng,Hao" userId="S::hd84@drexel.edu::c331c398-7678-4fd0-a7ac-6038383fb0d1" providerId="AD" clId="Web-{876C20FF-87AF-4DBF-A268-A4AC385AE4FC}" dt="2020-08-24T17:41:09.443" v="46" actId="1076"/>
          <ac:spMkLst>
            <pc:docMk/>
            <pc:sldMk cId="925334413" sldId="391"/>
            <ac:spMk id="19" creationId="{EC4888E2-648E-4A91-84E0-35844FBFED30}"/>
          </ac:spMkLst>
        </pc:spChg>
        <pc:spChg chg="add mod">
          <ac:chgData name="Deng,Hao" userId="S::hd84@drexel.edu::c331c398-7678-4fd0-a7ac-6038383fb0d1" providerId="AD" clId="Web-{876C20FF-87AF-4DBF-A268-A4AC385AE4FC}" dt="2020-08-24T17:41:23.271" v="47" actId="1076"/>
          <ac:spMkLst>
            <pc:docMk/>
            <pc:sldMk cId="925334413" sldId="391"/>
            <ac:spMk id="20" creationId="{EC4888E2-648E-4A91-84E0-35844FBFED30}"/>
          </ac:spMkLst>
        </pc:spChg>
        <pc:spChg chg="add mod">
          <ac:chgData name="Deng,Hao" userId="S::hd84@drexel.edu::c331c398-7678-4fd0-a7ac-6038383fb0d1" providerId="AD" clId="Web-{876C20FF-87AF-4DBF-A268-A4AC385AE4FC}" dt="2020-08-24T17:41:36.943" v="49" actId="1076"/>
          <ac:spMkLst>
            <pc:docMk/>
            <pc:sldMk cId="925334413" sldId="391"/>
            <ac:spMk id="21" creationId="{EC4888E2-648E-4A91-84E0-35844FBFED30}"/>
          </ac:spMkLst>
        </pc:spChg>
        <pc:spChg chg="add mod">
          <ac:chgData name="Deng,Hao" userId="S::hd84@drexel.edu::c331c398-7678-4fd0-a7ac-6038383fb0d1" providerId="AD" clId="Web-{876C20FF-87AF-4DBF-A268-A4AC385AE4FC}" dt="2020-08-24T17:41:32.006" v="48" actId="1076"/>
          <ac:spMkLst>
            <pc:docMk/>
            <pc:sldMk cId="925334413" sldId="391"/>
            <ac:spMk id="22" creationId="{EC4888E2-648E-4A91-84E0-35844FBFED30}"/>
          </ac:spMkLst>
        </pc:spChg>
        <pc:spChg chg="add mod">
          <ac:chgData name="Deng,Hao" userId="S::hd84@drexel.edu::c331c398-7678-4fd0-a7ac-6038383fb0d1" providerId="AD" clId="Web-{876C20FF-87AF-4DBF-A268-A4AC385AE4FC}" dt="2020-08-24T17:42:24.694" v="54" actId="1076"/>
          <ac:spMkLst>
            <pc:docMk/>
            <pc:sldMk cId="925334413" sldId="391"/>
            <ac:spMk id="24" creationId="{68C5599F-3180-4814-8E30-51A323B5A88E}"/>
          </ac:spMkLst>
        </pc:spChg>
        <pc:spChg chg="add mod">
          <ac:chgData name="Deng,Hao" userId="S::hd84@drexel.edu::c331c398-7678-4fd0-a7ac-6038383fb0d1" providerId="AD" clId="Web-{876C20FF-87AF-4DBF-A268-A4AC385AE4FC}" dt="2020-08-24T17:42:39.366" v="58" actId="1076"/>
          <ac:spMkLst>
            <pc:docMk/>
            <pc:sldMk cId="925334413" sldId="391"/>
            <ac:spMk id="33" creationId="{143DA52D-11B1-4F35-90A2-C6D5EB70ED7D}"/>
          </ac:spMkLst>
        </pc:spChg>
        <pc:spChg chg="add mod">
          <ac:chgData name="Deng,Hao" userId="S::hd84@drexel.edu::c331c398-7678-4fd0-a7ac-6038383fb0d1" providerId="AD" clId="Web-{876C20FF-87AF-4DBF-A268-A4AC385AE4FC}" dt="2020-08-24T18:20:18.223" v="333" actId="1076"/>
          <ac:spMkLst>
            <pc:docMk/>
            <pc:sldMk cId="925334413" sldId="391"/>
            <ac:spMk id="48" creationId="{DE7541C1-1937-40B8-95B1-D46C1EFBCE65}"/>
          </ac:spMkLst>
        </pc:spChg>
        <pc:spChg chg="add mod">
          <ac:chgData name="Deng,Hao" userId="S::hd84@drexel.edu::c331c398-7678-4fd0-a7ac-6038383fb0d1" providerId="AD" clId="Web-{876C20FF-87AF-4DBF-A268-A4AC385AE4FC}" dt="2020-08-24T18:29:36.720" v="565" actId="1076"/>
          <ac:spMkLst>
            <pc:docMk/>
            <pc:sldMk cId="925334413" sldId="391"/>
            <ac:spMk id="49" creationId="{98E5BB78-B9E9-432E-ACC9-AF14E77E823B}"/>
          </ac:spMkLst>
        </pc:spChg>
        <pc:spChg chg="add mod">
          <ac:chgData name="Deng,Hao" userId="S::hd84@drexel.edu::c331c398-7678-4fd0-a7ac-6038383fb0d1" providerId="AD" clId="Web-{876C20FF-87AF-4DBF-A268-A4AC385AE4FC}" dt="2020-08-24T18:29:57.876" v="610" actId="20577"/>
          <ac:spMkLst>
            <pc:docMk/>
            <pc:sldMk cId="925334413" sldId="391"/>
            <ac:spMk id="51" creationId="{E349F795-7A36-4053-93BC-6A702D091B79}"/>
          </ac:spMkLst>
        </pc:spChg>
        <pc:spChg chg="add del mod">
          <ac:chgData name="Deng,Hao" userId="S::hd84@drexel.edu::c331c398-7678-4fd0-a7ac-6038383fb0d1" providerId="AD" clId="Web-{876C20FF-87AF-4DBF-A268-A4AC385AE4FC}" dt="2020-08-24T18:32:57.599" v="713"/>
          <ac:spMkLst>
            <pc:docMk/>
            <pc:sldMk cId="925334413" sldId="391"/>
            <ac:spMk id="54" creationId="{6CBF88C8-E908-4EF3-8664-A35B949F6318}"/>
          </ac:spMkLst>
        </pc:spChg>
        <pc:spChg chg="add mod">
          <ac:chgData name="Deng,Hao" userId="S::hd84@drexel.edu::c331c398-7678-4fd0-a7ac-6038383fb0d1" providerId="AD" clId="Web-{876C20FF-87AF-4DBF-A268-A4AC385AE4FC}" dt="2020-08-24T18:34:01.256" v="722" actId="20577"/>
          <ac:spMkLst>
            <pc:docMk/>
            <pc:sldMk cId="925334413" sldId="391"/>
            <ac:spMk id="55" creationId="{9E385882-1295-4274-94BB-396DD36BA7E1}"/>
          </ac:spMkLst>
        </pc:spChg>
        <pc:picChg chg="mod">
          <ac:chgData name="Deng,Hao" userId="S::hd84@drexel.edu::c331c398-7678-4fd0-a7ac-6038383fb0d1" providerId="AD" clId="Web-{876C20FF-87AF-4DBF-A268-A4AC385AE4FC}" dt="2020-08-24T17:42:31.241" v="57" actId="1076"/>
          <ac:picMkLst>
            <pc:docMk/>
            <pc:sldMk cId="925334413" sldId="391"/>
            <ac:picMk id="11" creationId="{C6B7D3DF-6B7B-41D6-A230-697BAB556457}"/>
          </ac:picMkLst>
        </pc:picChg>
        <pc:cxnChg chg="add mod">
          <ac:chgData name="Deng,Hao" userId="S::hd84@drexel.edu::c331c398-7678-4fd0-a7ac-6038383fb0d1" providerId="AD" clId="Web-{876C20FF-87AF-4DBF-A268-A4AC385AE4FC}" dt="2020-08-24T18:30:31.783" v="615" actId="14100"/>
          <ac:cxnSpMkLst>
            <pc:docMk/>
            <pc:sldMk cId="925334413" sldId="391"/>
            <ac:cxnSpMk id="53" creationId="{03139B76-1978-47C6-B58D-527BE4725055}"/>
          </ac:cxnSpMkLst>
        </pc:cxnChg>
      </pc:sldChg>
      <pc:sldChg chg="modSp">
        <pc:chgData name="Deng,Hao" userId="S::hd84@drexel.edu::c331c398-7678-4fd0-a7ac-6038383fb0d1" providerId="AD" clId="Web-{876C20FF-87AF-4DBF-A268-A4AC385AE4FC}" dt="2020-08-24T20:44:21.355" v="3192" actId="20577"/>
        <pc:sldMkLst>
          <pc:docMk/>
          <pc:sldMk cId="4135014326" sldId="392"/>
        </pc:sldMkLst>
        <pc:spChg chg="mod">
          <ac:chgData name="Deng,Hao" userId="S::hd84@drexel.edu::c331c398-7678-4fd0-a7ac-6038383fb0d1" providerId="AD" clId="Web-{876C20FF-87AF-4DBF-A268-A4AC385AE4FC}" dt="2020-08-24T20:44:21.355" v="3192" actId="20577"/>
          <ac:spMkLst>
            <pc:docMk/>
            <pc:sldMk cId="4135014326" sldId="392"/>
            <ac:spMk id="41" creationId="{C7D4353C-D75C-4CF0-A3BD-33DBC621D0B9}"/>
          </ac:spMkLst>
        </pc:spChg>
        <pc:spChg chg="mod">
          <ac:chgData name="Deng,Hao" userId="S::hd84@drexel.edu::c331c398-7678-4fd0-a7ac-6038383fb0d1" providerId="AD" clId="Web-{876C20FF-87AF-4DBF-A268-A4AC385AE4FC}" dt="2020-08-24T20:36:48.830" v="2619" actId="20577"/>
          <ac:spMkLst>
            <pc:docMk/>
            <pc:sldMk cId="4135014326" sldId="392"/>
            <ac:spMk id="48" creationId="{5893FE3E-95D9-415B-BA2F-C28FA8746260}"/>
          </ac:spMkLst>
        </pc:spChg>
        <pc:spChg chg="mod">
          <ac:chgData name="Deng,Hao" userId="S::hd84@drexel.edu::c331c398-7678-4fd0-a7ac-6038383fb0d1" providerId="AD" clId="Web-{876C20FF-87AF-4DBF-A268-A4AC385AE4FC}" dt="2020-08-24T20:38:20.941" v="2771" actId="20577"/>
          <ac:spMkLst>
            <pc:docMk/>
            <pc:sldMk cId="4135014326" sldId="392"/>
            <ac:spMk id="51" creationId="{E9CB8B4F-1C98-47BD-8937-F8926E7E624B}"/>
          </ac:spMkLst>
        </pc:spChg>
      </pc:sldChg>
      <pc:sldChg chg="delSp add del replId">
        <pc:chgData name="Deng,Hao" userId="S::hd84@drexel.edu::c331c398-7678-4fd0-a7ac-6038383fb0d1" providerId="AD" clId="Web-{876C20FF-87AF-4DBF-A268-A4AC385AE4FC}" dt="2020-08-24T18:30:46.033" v="616"/>
        <pc:sldMkLst>
          <pc:docMk/>
          <pc:sldMk cId="586948098" sldId="394"/>
        </pc:sldMkLst>
        <pc:spChg chg="del">
          <ac:chgData name="Deng,Hao" userId="S::hd84@drexel.edu::c331c398-7678-4fd0-a7ac-6038383fb0d1" providerId="AD" clId="Web-{876C20FF-87AF-4DBF-A268-A4AC385AE4FC}" dt="2020-08-24T17:44:16.665" v="62"/>
          <ac:spMkLst>
            <pc:docMk/>
            <pc:sldMk cId="586948098" sldId="394"/>
            <ac:spMk id="19" creationId="{EC4888E2-648E-4A91-84E0-35844FBFED30}"/>
          </ac:spMkLst>
        </pc:spChg>
        <pc:spChg chg="del">
          <ac:chgData name="Deng,Hao" userId="S::hd84@drexel.edu::c331c398-7678-4fd0-a7ac-6038383fb0d1" providerId="AD" clId="Web-{876C20FF-87AF-4DBF-A268-A4AC385AE4FC}" dt="2020-08-24T17:44:20.040" v="64"/>
          <ac:spMkLst>
            <pc:docMk/>
            <pc:sldMk cId="586948098" sldId="394"/>
            <ac:spMk id="20" creationId="{EC4888E2-648E-4A91-84E0-35844FBFED30}"/>
          </ac:spMkLst>
        </pc:spChg>
        <pc:spChg chg="del">
          <ac:chgData name="Deng,Hao" userId="S::hd84@drexel.edu::c331c398-7678-4fd0-a7ac-6038383fb0d1" providerId="AD" clId="Web-{876C20FF-87AF-4DBF-A268-A4AC385AE4FC}" dt="2020-08-24T17:44:25.525" v="66"/>
          <ac:spMkLst>
            <pc:docMk/>
            <pc:sldMk cId="586948098" sldId="394"/>
            <ac:spMk id="21" creationId="{EC4888E2-648E-4A91-84E0-35844FBFED30}"/>
          </ac:spMkLst>
        </pc:spChg>
        <pc:spChg chg="del">
          <ac:chgData name="Deng,Hao" userId="S::hd84@drexel.edu::c331c398-7678-4fd0-a7ac-6038383fb0d1" providerId="AD" clId="Web-{876C20FF-87AF-4DBF-A268-A4AC385AE4FC}" dt="2020-08-24T17:44:21.915" v="65"/>
          <ac:spMkLst>
            <pc:docMk/>
            <pc:sldMk cId="586948098" sldId="394"/>
            <ac:spMk id="22" creationId="{EC4888E2-648E-4A91-84E0-35844FBFED30}"/>
          </ac:spMkLst>
        </pc:spChg>
        <pc:spChg chg="del">
          <ac:chgData name="Deng,Hao" userId="S::hd84@drexel.edu::c331c398-7678-4fd0-a7ac-6038383fb0d1" providerId="AD" clId="Web-{876C20FF-87AF-4DBF-A268-A4AC385AE4FC}" dt="2020-08-24T17:44:18.446" v="63"/>
          <ac:spMkLst>
            <pc:docMk/>
            <pc:sldMk cId="586948098" sldId="394"/>
            <ac:spMk id="24" creationId="{68C5599F-3180-4814-8E30-51A323B5A88E}"/>
          </ac:spMkLst>
        </pc:spChg>
        <pc:spChg chg="del">
          <ac:chgData name="Deng,Hao" userId="S::hd84@drexel.edu::c331c398-7678-4fd0-a7ac-6038383fb0d1" providerId="AD" clId="Web-{876C20FF-87AF-4DBF-A268-A4AC385AE4FC}" dt="2020-08-24T17:44:14.915" v="61"/>
          <ac:spMkLst>
            <pc:docMk/>
            <pc:sldMk cId="586948098" sldId="394"/>
            <ac:spMk id="33" creationId="{143DA52D-11B1-4F35-90A2-C6D5EB70ED7D}"/>
          </ac:spMkLst>
        </pc:spChg>
        <pc:picChg chg="del">
          <ac:chgData name="Deng,Hao" userId="S::hd84@drexel.edu::c331c398-7678-4fd0-a7ac-6038383fb0d1" providerId="AD" clId="Web-{876C20FF-87AF-4DBF-A268-A4AC385AE4FC}" dt="2020-08-24T17:44:12.587" v="60"/>
          <ac:picMkLst>
            <pc:docMk/>
            <pc:sldMk cId="586948098" sldId="394"/>
            <ac:picMk id="11" creationId="{C6B7D3DF-6B7B-41D6-A230-697BAB556457}"/>
          </ac:picMkLst>
        </pc:picChg>
      </pc:sldChg>
      <pc:sldChg chg="addSp delSp modSp add replId">
        <pc:chgData name="Deng,Hao" userId="S::hd84@drexel.edu::c331c398-7678-4fd0-a7ac-6038383fb0d1" providerId="AD" clId="Web-{876C20FF-87AF-4DBF-A268-A4AC385AE4FC}" dt="2020-08-24T20:33:25.466" v="2384" actId="1076"/>
        <pc:sldMkLst>
          <pc:docMk/>
          <pc:sldMk cId="1713335136" sldId="397"/>
        </pc:sldMkLst>
        <pc:spChg chg="del">
          <ac:chgData name="Deng,Hao" userId="S::hd84@drexel.edu::c331c398-7678-4fd0-a7ac-6038383fb0d1" providerId="AD" clId="Web-{876C20FF-87AF-4DBF-A268-A4AC385AE4FC}" dt="2020-08-24T20:30:32.088" v="2343"/>
          <ac:spMkLst>
            <pc:docMk/>
            <pc:sldMk cId="1713335136" sldId="397"/>
            <ac:spMk id="19" creationId="{EC4888E2-648E-4A91-84E0-35844FBFED30}"/>
          </ac:spMkLst>
        </pc:spChg>
        <pc:spChg chg="del">
          <ac:chgData name="Deng,Hao" userId="S::hd84@drexel.edu::c331c398-7678-4fd0-a7ac-6038383fb0d1" providerId="AD" clId="Web-{876C20FF-87AF-4DBF-A268-A4AC385AE4FC}" dt="2020-08-24T20:30:38.385" v="2346"/>
          <ac:spMkLst>
            <pc:docMk/>
            <pc:sldMk cId="1713335136" sldId="397"/>
            <ac:spMk id="20" creationId="{EC4888E2-648E-4A91-84E0-35844FBFED30}"/>
          </ac:spMkLst>
        </pc:spChg>
        <pc:spChg chg="del">
          <ac:chgData name="Deng,Hao" userId="S::hd84@drexel.edu::c331c398-7678-4fd0-a7ac-6038383fb0d1" providerId="AD" clId="Web-{876C20FF-87AF-4DBF-A268-A4AC385AE4FC}" dt="2020-08-24T20:30:45.291" v="2350"/>
          <ac:spMkLst>
            <pc:docMk/>
            <pc:sldMk cId="1713335136" sldId="397"/>
            <ac:spMk id="21" creationId="{EC4888E2-648E-4A91-84E0-35844FBFED30}"/>
          </ac:spMkLst>
        </pc:spChg>
        <pc:spChg chg="del">
          <ac:chgData name="Deng,Hao" userId="S::hd84@drexel.edu::c331c398-7678-4fd0-a7ac-6038383fb0d1" providerId="AD" clId="Web-{876C20FF-87AF-4DBF-A268-A4AC385AE4FC}" dt="2020-08-24T20:30:39.885" v="2347"/>
          <ac:spMkLst>
            <pc:docMk/>
            <pc:sldMk cId="1713335136" sldId="397"/>
            <ac:spMk id="22" creationId="{EC4888E2-648E-4A91-84E0-35844FBFED30}"/>
          </ac:spMkLst>
        </pc:spChg>
        <pc:spChg chg="del">
          <ac:chgData name="Deng,Hao" userId="S::hd84@drexel.edu::c331c398-7678-4fd0-a7ac-6038383fb0d1" providerId="AD" clId="Web-{876C20FF-87AF-4DBF-A268-A4AC385AE4FC}" dt="2020-08-24T20:30:36.447" v="2345"/>
          <ac:spMkLst>
            <pc:docMk/>
            <pc:sldMk cId="1713335136" sldId="397"/>
            <ac:spMk id="24" creationId="{68C5599F-3180-4814-8E30-51A323B5A88E}"/>
          </ac:spMkLst>
        </pc:spChg>
        <pc:spChg chg="add mod">
          <ac:chgData name="Deng,Hao" userId="S::hd84@drexel.edu::c331c398-7678-4fd0-a7ac-6038383fb0d1" providerId="AD" clId="Web-{876C20FF-87AF-4DBF-A268-A4AC385AE4FC}" dt="2020-08-24T20:32:15.153" v="2367" actId="1076"/>
          <ac:spMkLst>
            <pc:docMk/>
            <pc:sldMk cId="1713335136" sldId="397"/>
            <ac:spMk id="25" creationId="{75E209F3-4D56-4518-9F71-E5D2E7120FD0}"/>
          </ac:spMkLst>
        </pc:spChg>
        <pc:spChg chg="add mod">
          <ac:chgData name="Deng,Hao" userId="S::hd84@drexel.edu::c331c398-7678-4fd0-a7ac-6038383fb0d1" providerId="AD" clId="Web-{876C20FF-87AF-4DBF-A268-A4AC385AE4FC}" dt="2020-08-24T20:32:30.340" v="2371" actId="1076"/>
          <ac:spMkLst>
            <pc:docMk/>
            <pc:sldMk cId="1713335136" sldId="397"/>
            <ac:spMk id="26" creationId="{C19E6613-A95B-46D0-A644-1956E2FA1DFC}"/>
          </ac:spMkLst>
        </pc:spChg>
        <pc:spChg chg="add mod">
          <ac:chgData name="Deng,Hao" userId="S::hd84@drexel.edu::c331c398-7678-4fd0-a7ac-6038383fb0d1" providerId="AD" clId="Web-{876C20FF-87AF-4DBF-A268-A4AC385AE4FC}" dt="2020-08-24T20:32:44.419" v="2374" actId="1076"/>
          <ac:spMkLst>
            <pc:docMk/>
            <pc:sldMk cId="1713335136" sldId="397"/>
            <ac:spMk id="27" creationId="{58727C75-40B0-48B1-9FC6-133731C47451}"/>
          </ac:spMkLst>
        </pc:spChg>
        <pc:spChg chg="add mod">
          <ac:chgData name="Deng,Hao" userId="S::hd84@drexel.edu::c331c398-7678-4fd0-a7ac-6038383fb0d1" providerId="AD" clId="Web-{876C20FF-87AF-4DBF-A268-A4AC385AE4FC}" dt="2020-08-24T20:33:06.825" v="2378" actId="1076"/>
          <ac:spMkLst>
            <pc:docMk/>
            <pc:sldMk cId="1713335136" sldId="397"/>
            <ac:spMk id="29" creationId="{21DD8589-04AA-4D7B-9966-BAA0FFFA2C68}"/>
          </ac:spMkLst>
        </pc:spChg>
        <pc:spChg chg="add mod">
          <ac:chgData name="Deng,Hao" userId="S::hd84@drexel.edu::c331c398-7678-4fd0-a7ac-6038383fb0d1" providerId="AD" clId="Web-{876C20FF-87AF-4DBF-A268-A4AC385AE4FC}" dt="2020-08-24T20:32:33.606" v="2372" actId="1076"/>
          <ac:spMkLst>
            <pc:docMk/>
            <pc:sldMk cId="1713335136" sldId="397"/>
            <ac:spMk id="31" creationId="{83F8DF73-345E-4743-B587-4FDE1011AA7C}"/>
          </ac:spMkLst>
        </pc:spChg>
        <pc:spChg chg="add mod">
          <ac:chgData name="Deng,Hao" userId="S::hd84@drexel.edu::c331c398-7678-4fd0-a7ac-6038383fb0d1" providerId="AD" clId="Web-{876C20FF-87AF-4DBF-A268-A4AC385AE4FC}" dt="2020-08-24T20:32:21.199" v="2368" actId="1076"/>
          <ac:spMkLst>
            <pc:docMk/>
            <pc:sldMk cId="1713335136" sldId="397"/>
            <ac:spMk id="32" creationId="{0675272F-AF70-4E0C-AD42-A5CB40CDE236}"/>
          </ac:spMkLst>
        </pc:spChg>
        <pc:spChg chg="del">
          <ac:chgData name="Deng,Hao" userId="S::hd84@drexel.edu::c331c398-7678-4fd0-a7ac-6038383fb0d1" providerId="AD" clId="Web-{876C20FF-87AF-4DBF-A268-A4AC385AE4FC}" dt="2020-08-24T20:30:33.963" v="2344"/>
          <ac:spMkLst>
            <pc:docMk/>
            <pc:sldMk cId="1713335136" sldId="397"/>
            <ac:spMk id="33" creationId="{143DA52D-11B1-4F35-90A2-C6D5EB70ED7D}"/>
          </ac:spMkLst>
        </pc:spChg>
        <pc:spChg chg="del">
          <ac:chgData name="Deng,Hao" userId="S::hd84@drexel.edu::c331c398-7678-4fd0-a7ac-6038383fb0d1" providerId="AD" clId="Web-{876C20FF-87AF-4DBF-A268-A4AC385AE4FC}" dt="2020-08-24T20:30:43.635" v="2349"/>
          <ac:spMkLst>
            <pc:docMk/>
            <pc:sldMk cId="1713335136" sldId="397"/>
            <ac:spMk id="48" creationId="{DE7541C1-1937-40B8-95B1-D46C1EFBCE65}"/>
          </ac:spMkLst>
        </pc:spChg>
        <pc:spChg chg="del mod">
          <ac:chgData name="Deng,Hao" userId="S::hd84@drexel.edu::c331c398-7678-4fd0-a7ac-6038383fb0d1" providerId="AD" clId="Web-{876C20FF-87AF-4DBF-A268-A4AC385AE4FC}" dt="2020-08-24T20:31:53.699" v="2363"/>
          <ac:spMkLst>
            <pc:docMk/>
            <pc:sldMk cId="1713335136" sldId="397"/>
            <ac:spMk id="49" creationId="{98E5BB78-B9E9-432E-ACC9-AF14E77E823B}"/>
          </ac:spMkLst>
        </pc:spChg>
        <pc:spChg chg="del mod">
          <ac:chgData name="Deng,Hao" userId="S::hd84@drexel.edu::c331c398-7678-4fd0-a7ac-6038383fb0d1" providerId="AD" clId="Web-{876C20FF-87AF-4DBF-A268-A4AC385AE4FC}" dt="2020-08-24T20:31:56.199" v="2364"/>
          <ac:spMkLst>
            <pc:docMk/>
            <pc:sldMk cId="1713335136" sldId="397"/>
            <ac:spMk id="51" creationId="{E349F795-7A36-4053-93BC-6A702D091B79}"/>
          </ac:spMkLst>
        </pc:spChg>
        <pc:spChg chg="add mod">
          <ac:chgData name="Deng,Hao" userId="S::hd84@drexel.edu::c331c398-7678-4fd0-a7ac-6038383fb0d1" providerId="AD" clId="Web-{876C20FF-87AF-4DBF-A268-A4AC385AE4FC}" dt="2020-08-24T20:33:19.951" v="2382" actId="1076"/>
          <ac:spMkLst>
            <pc:docMk/>
            <pc:sldMk cId="1713335136" sldId="397"/>
            <ac:spMk id="52" creationId="{AF522D57-6F7E-42EE-8C25-3B04F3237CE3}"/>
          </ac:spMkLst>
        </pc:spChg>
        <pc:spChg chg="add mod">
          <ac:chgData name="Deng,Hao" userId="S::hd84@drexel.edu::c331c398-7678-4fd0-a7ac-6038383fb0d1" providerId="AD" clId="Web-{876C20FF-87AF-4DBF-A268-A4AC385AE4FC}" dt="2020-08-24T20:33:25.466" v="2384" actId="1076"/>
          <ac:spMkLst>
            <pc:docMk/>
            <pc:sldMk cId="1713335136" sldId="397"/>
            <ac:spMk id="54" creationId="{3155AD73-E0E8-4688-9430-5D6C7055B744}"/>
          </ac:spMkLst>
        </pc:spChg>
        <pc:picChg chg="add mod">
          <ac:chgData name="Deng,Hao" userId="S::hd84@drexel.edu::c331c398-7678-4fd0-a7ac-6038383fb0d1" providerId="AD" clId="Web-{876C20FF-87AF-4DBF-A268-A4AC385AE4FC}" dt="2020-08-24T20:31:39.870" v="2358" actId="14100"/>
          <ac:picMkLst>
            <pc:docMk/>
            <pc:sldMk cId="1713335136" sldId="397"/>
            <ac:picMk id="10" creationId="{123B5E70-08C1-465F-AB17-405F808743F4}"/>
          </ac:picMkLst>
        </pc:picChg>
        <pc:picChg chg="del">
          <ac:chgData name="Deng,Hao" userId="S::hd84@drexel.edu::c331c398-7678-4fd0-a7ac-6038383fb0d1" providerId="AD" clId="Web-{876C20FF-87AF-4DBF-A268-A4AC385AE4FC}" dt="2020-08-24T20:30:24.056" v="2340"/>
          <ac:picMkLst>
            <pc:docMk/>
            <pc:sldMk cId="1713335136" sldId="397"/>
            <ac:picMk id="11" creationId="{C6B7D3DF-6B7B-41D6-A230-697BAB556457}"/>
          </ac:picMkLst>
        </pc:picChg>
        <pc:picChg chg="add del">
          <ac:chgData name="Deng,Hao" userId="S::hd84@drexel.edu::c331c398-7678-4fd0-a7ac-6038383fb0d1" providerId="AD" clId="Web-{876C20FF-87AF-4DBF-A268-A4AC385AE4FC}" dt="2020-08-24T20:33:13.216" v="2380"/>
          <ac:picMkLst>
            <pc:docMk/>
            <pc:sldMk cId="1713335136" sldId="397"/>
            <ac:picMk id="43" creationId="{FDB7CAB0-1D9B-4275-885A-331F794DA8EE}"/>
          </ac:picMkLst>
        </pc:picChg>
        <pc:cxnChg chg="add mod">
          <ac:chgData name="Deng,Hao" userId="S::hd84@drexel.edu::c331c398-7678-4fd0-a7ac-6038383fb0d1" providerId="AD" clId="Web-{876C20FF-87AF-4DBF-A268-A4AC385AE4FC}" dt="2020-08-24T20:32:55.216" v="2376" actId="1076"/>
          <ac:cxnSpMkLst>
            <pc:docMk/>
            <pc:sldMk cId="1713335136" sldId="397"/>
            <ac:cxnSpMk id="28" creationId="{B3D9A2E9-E5BA-4631-9E34-89CAA97FF863}"/>
          </ac:cxnSpMkLst>
        </pc:cxnChg>
        <pc:cxnChg chg="del">
          <ac:chgData name="Deng,Hao" userId="S::hd84@drexel.edu::c331c398-7678-4fd0-a7ac-6038383fb0d1" providerId="AD" clId="Web-{876C20FF-87AF-4DBF-A268-A4AC385AE4FC}" dt="2020-08-24T20:30:42.057" v="2348"/>
          <ac:cxnSpMkLst>
            <pc:docMk/>
            <pc:sldMk cId="1713335136" sldId="397"/>
            <ac:cxnSpMk id="53" creationId="{03139B76-1978-47C6-B58D-527BE4725055}"/>
          </ac:cxnSpMkLst>
        </pc:cxnChg>
      </pc:sldChg>
    </pc:docChg>
  </pc:docChgLst>
  <pc:docChgLst>
    <pc:chgData name="Nguyen,Kim-Cuong" userId="S::kn528@drexel.edu::72313f20-701e-4bc9-9946-c98c0d2f0932" providerId="AD" clId="Web-{9A21D4DD-B7E8-481B-8600-5D4F85DEFE60}"/>
    <pc:docChg chg="modSld">
      <pc:chgData name="Nguyen,Kim-Cuong" userId="S::kn528@drexel.edu::72313f20-701e-4bc9-9946-c98c0d2f0932" providerId="AD" clId="Web-{9A21D4DD-B7E8-481B-8600-5D4F85DEFE60}" dt="2020-08-24T20:33:08.690" v="22" actId="20577"/>
      <pc:docMkLst>
        <pc:docMk/>
      </pc:docMkLst>
      <pc:sldChg chg="delSp">
        <pc:chgData name="Nguyen,Kim-Cuong" userId="S::kn528@drexel.edu::72313f20-701e-4bc9-9946-c98c0d2f0932" providerId="AD" clId="Web-{9A21D4DD-B7E8-481B-8600-5D4F85DEFE60}" dt="2020-08-24T20:18:33.216" v="0"/>
        <pc:sldMkLst>
          <pc:docMk/>
          <pc:sldMk cId="4264309578" sldId="367"/>
        </pc:sldMkLst>
        <pc:spChg chg="del">
          <ac:chgData name="Nguyen,Kim-Cuong" userId="S::kn528@drexel.edu::72313f20-701e-4bc9-9946-c98c0d2f0932" providerId="AD" clId="Web-{9A21D4DD-B7E8-481B-8600-5D4F85DEFE60}" dt="2020-08-24T20:18:33.216" v="0"/>
          <ac:spMkLst>
            <pc:docMk/>
            <pc:sldMk cId="4264309578" sldId="367"/>
            <ac:spMk id="20" creationId="{34F46972-B1D5-4DDD-A9BE-8258A7894CE0}"/>
          </ac:spMkLst>
        </pc:spChg>
      </pc:sldChg>
      <pc:sldChg chg="modSp">
        <pc:chgData name="Nguyen,Kim-Cuong" userId="S::kn528@drexel.edu::72313f20-701e-4bc9-9946-c98c0d2f0932" providerId="AD" clId="Web-{9A21D4DD-B7E8-481B-8600-5D4F85DEFE60}" dt="2020-08-24T20:33:08.690" v="21" actId="20577"/>
        <pc:sldMkLst>
          <pc:docMk/>
          <pc:sldMk cId="3605204385" sldId="368"/>
        </pc:sldMkLst>
        <pc:spChg chg="mod">
          <ac:chgData name="Nguyen,Kim-Cuong" userId="S::kn528@drexel.edu::72313f20-701e-4bc9-9946-c98c0d2f0932" providerId="AD" clId="Web-{9A21D4DD-B7E8-481B-8600-5D4F85DEFE60}" dt="2020-08-24T20:33:08.690" v="21" actId="20577"/>
          <ac:spMkLst>
            <pc:docMk/>
            <pc:sldMk cId="3605204385" sldId="368"/>
            <ac:spMk id="1570" creationId="{7E85667B-10DE-4B34-BC1B-69BE3F76D5F6}"/>
          </ac:spMkLst>
        </pc:spChg>
      </pc:sldChg>
      <pc:sldChg chg="delSp">
        <pc:chgData name="Nguyen,Kim-Cuong" userId="S::kn528@drexel.edu::72313f20-701e-4bc9-9946-c98c0d2f0932" providerId="AD" clId="Web-{9A21D4DD-B7E8-481B-8600-5D4F85DEFE60}" dt="2020-08-24T20:18:36.122" v="1"/>
        <pc:sldMkLst>
          <pc:docMk/>
          <pc:sldMk cId="1237474006" sldId="388"/>
        </pc:sldMkLst>
        <pc:spChg chg="del">
          <ac:chgData name="Nguyen,Kim-Cuong" userId="S::kn528@drexel.edu::72313f20-701e-4bc9-9946-c98c0d2f0932" providerId="AD" clId="Web-{9A21D4DD-B7E8-481B-8600-5D4F85DEFE60}" dt="2020-08-24T20:18:36.122" v="1"/>
          <ac:spMkLst>
            <pc:docMk/>
            <pc:sldMk cId="1237474006" sldId="388"/>
            <ac:spMk id="348" creationId="{A8A2F6C2-56AF-44AC-8C73-6E2FE3CBCCDF}"/>
          </ac:spMkLst>
        </pc:spChg>
      </pc:sldChg>
      <pc:sldChg chg="delSp">
        <pc:chgData name="Nguyen,Kim-Cuong" userId="S::kn528@drexel.edu::72313f20-701e-4bc9-9946-c98c0d2f0932" providerId="AD" clId="Web-{9A21D4DD-B7E8-481B-8600-5D4F85DEFE60}" dt="2020-08-24T20:18:38.700" v="2"/>
        <pc:sldMkLst>
          <pc:docMk/>
          <pc:sldMk cId="3617545139" sldId="389"/>
        </pc:sldMkLst>
        <pc:spChg chg="del">
          <ac:chgData name="Nguyen,Kim-Cuong" userId="S::kn528@drexel.edu::72313f20-701e-4bc9-9946-c98c0d2f0932" providerId="AD" clId="Web-{9A21D4DD-B7E8-481B-8600-5D4F85DEFE60}" dt="2020-08-24T20:18:38.700" v="2"/>
          <ac:spMkLst>
            <pc:docMk/>
            <pc:sldMk cId="3617545139" sldId="389"/>
            <ac:spMk id="971" creationId="{EEF245C8-4F69-485B-ACB9-061F1A20C3A4}"/>
          </ac:spMkLst>
        </pc:spChg>
      </pc:sldChg>
    </pc:docChg>
  </pc:docChgLst>
  <pc:docChgLst>
    <pc:chgData name="Wang,Tianyue" userId="S::tw695@drexel.edu::ff97e0f5-afda-4130-9e83-5d9596e968be" providerId="AD" clId="Web-{03E4711E-44EA-42F3-BEEE-3625E6661354}"/>
    <pc:docChg chg="delSld modSld">
      <pc:chgData name="Wang,Tianyue" userId="S::tw695@drexel.edu::ff97e0f5-afda-4130-9e83-5d9596e968be" providerId="AD" clId="Web-{03E4711E-44EA-42F3-BEEE-3625E6661354}" dt="2020-08-24T20:22:11.630" v="1428"/>
      <pc:docMkLst>
        <pc:docMk/>
      </pc:docMkLst>
      <pc:sldChg chg="delSp modSp del">
        <pc:chgData name="Wang,Tianyue" userId="S::tw695@drexel.edu::ff97e0f5-afda-4130-9e83-5d9596e968be" providerId="AD" clId="Web-{03E4711E-44EA-42F3-BEEE-3625E6661354}" dt="2020-08-24T20:22:07.568" v="1427"/>
        <pc:sldMkLst>
          <pc:docMk/>
          <pc:sldMk cId="4228650629" sldId="342"/>
        </pc:sldMkLst>
        <pc:spChg chg="mod">
          <ac:chgData name="Wang,Tianyue" userId="S::tw695@drexel.edu::ff97e0f5-afda-4130-9e83-5d9596e968be" providerId="AD" clId="Web-{03E4711E-44EA-42F3-BEEE-3625E6661354}" dt="2020-08-24T20:20:40.315" v="1387" actId="20577"/>
          <ac:spMkLst>
            <pc:docMk/>
            <pc:sldMk cId="4228650629" sldId="342"/>
            <ac:spMk id="15" creationId="{B3302CB2-B8F6-4FE8-A287-33933F46E4A3}"/>
          </ac:spMkLst>
        </pc:spChg>
        <pc:graphicFrameChg chg="del">
          <ac:chgData name="Wang,Tianyue" userId="S::tw695@drexel.edu::ff97e0f5-afda-4130-9e83-5d9596e968be" providerId="AD" clId="Web-{03E4711E-44EA-42F3-BEEE-3625E6661354}" dt="2020-08-24T20:20:25.221" v="1373"/>
          <ac:graphicFrameMkLst>
            <pc:docMk/>
            <pc:sldMk cId="4228650629" sldId="342"/>
            <ac:graphicFrameMk id="7" creationId="{00000000-0000-0000-0000-000000000000}"/>
          </ac:graphicFrameMkLst>
        </pc:graphicFrameChg>
      </pc:sldChg>
      <pc:sldChg chg="addSp modSp">
        <pc:chgData name="Wang,Tianyue" userId="S::tw695@drexel.edu::ff97e0f5-afda-4130-9e83-5d9596e968be" providerId="AD" clId="Web-{03E4711E-44EA-42F3-BEEE-3625E6661354}" dt="2020-08-24T20:13:21.084" v="1295" actId="20577"/>
        <pc:sldMkLst>
          <pc:docMk/>
          <pc:sldMk cId="3605204385" sldId="368"/>
        </pc:sldMkLst>
        <pc:spChg chg="add mod">
          <ac:chgData name="Wang,Tianyue" userId="S::tw695@drexel.edu::ff97e0f5-afda-4130-9e83-5d9596e968be" providerId="AD" clId="Web-{03E4711E-44EA-42F3-BEEE-3625E6661354}" dt="2020-08-24T20:13:21.084" v="1295" actId="20577"/>
          <ac:spMkLst>
            <pc:docMk/>
            <pc:sldMk cId="3605204385" sldId="368"/>
            <ac:spMk id="1570" creationId="{7E85667B-10DE-4B34-BC1B-69BE3F76D5F6}"/>
          </ac:spMkLst>
        </pc:spChg>
      </pc:sldChg>
      <pc:sldChg chg="modSp">
        <pc:chgData name="Wang,Tianyue" userId="S::tw695@drexel.edu::ff97e0f5-afda-4130-9e83-5d9596e968be" providerId="AD" clId="Web-{03E4711E-44EA-42F3-BEEE-3625E6661354}" dt="2020-08-24T20:08:44.435" v="1017" actId="1076"/>
        <pc:sldMkLst>
          <pc:docMk/>
          <pc:sldMk cId="3319524119" sldId="369"/>
        </pc:sldMkLst>
        <pc:spChg chg="mod">
          <ac:chgData name="Wang,Tianyue" userId="S::tw695@drexel.edu::ff97e0f5-afda-4130-9e83-5d9596e968be" providerId="AD" clId="Web-{03E4711E-44EA-42F3-BEEE-3625E6661354}" dt="2020-08-24T20:08:44.435" v="1017" actId="1076"/>
          <ac:spMkLst>
            <pc:docMk/>
            <pc:sldMk cId="3319524119" sldId="369"/>
            <ac:spMk id="26" creationId="{14E90C6C-347A-4874-84B5-D69067D1B7A1}"/>
          </ac:spMkLst>
        </pc:spChg>
      </pc:sldChg>
      <pc:sldChg chg="addSp modSp">
        <pc:chgData name="Wang,Tianyue" userId="S::tw695@drexel.edu::ff97e0f5-afda-4130-9e83-5d9596e968be" providerId="AD" clId="Web-{03E4711E-44EA-42F3-BEEE-3625E6661354}" dt="2020-08-24T19:06:21.439" v="555" actId="1076"/>
        <pc:sldMkLst>
          <pc:docMk/>
          <pc:sldMk cId="3407971850" sldId="386"/>
        </pc:sldMkLst>
        <pc:spChg chg="add mod">
          <ac:chgData name="Wang,Tianyue" userId="S::tw695@drexel.edu::ff97e0f5-afda-4130-9e83-5d9596e968be" providerId="AD" clId="Web-{03E4711E-44EA-42F3-BEEE-3625E6661354}" dt="2020-08-24T19:06:21.439" v="555" actId="1076"/>
          <ac:spMkLst>
            <pc:docMk/>
            <pc:sldMk cId="3407971850" sldId="386"/>
            <ac:spMk id="10" creationId="{73C6140D-DC4A-4EF0-BA61-CD3782D0993C}"/>
          </ac:spMkLst>
        </pc:spChg>
      </pc:sldChg>
      <pc:sldChg chg="modSp">
        <pc:chgData name="Wang,Tianyue" userId="S::tw695@drexel.edu::ff97e0f5-afda-4130-9e83-5d9596e968be" providerId="AD" clId="Web-{03E4711E-44EA-42F3-BEEE-3625E6661354}" dt="2020-08-24T20:19:31.922" v="1369" actId="20577"/>
        <pc:sldMkLst>
          <pc:docMk/>
          <pc:sldMk cId="4135014326" sldId="392"/>
        </pc:sldMkLst>
        <pc:spChg chg="mod">
          <ac:chgData name="Wang,Tianyue" userId="S::tw695@drexel.edu::ff97e0f5-afda-4130-9e83-5d9596e968be" providerId="AD" clId="Web-{03E4711E-44EA-42F3-BEEE-3625E6661354}" dt="2020-08-24T20:19:31.922" v="1369" actId="20577"/>
          <ac:spMkLst>
            <pc:docMk/>
            <pc:sldMk cId="4135014326" sldId="392"/>
            <ac:spMk id="60" creationId="{4F8EA38F-EA68-4B38-A8D2-E2BA727575CE}"/>
          </ac:spMkLst>
        </pc:spChg>
        <pc:spChg chg="mod">
          <ac:chgData name="Wang,Tianyue" userId="S::tw695@drexel.edu::ff97e0f5-afda-4130-9e83-5d9596e968be" providerId="AD" clId="Web-{03E4711E-44EA-42F3-BEEE-3625E6661354}" dt="2020-08-24T20:18:24.952" v="1342" actId="20577"/>
          <ac:spMkLst>
            <pc:docMk/>
            <pc:sldMk cId="4135014326" sldId="392"/>
            <ac:spMk id="62" creationId="{AD91B2B6-D63C-45ED-8D57-2564D7D93DA0}"/>
          </ac:spMkLst>
        </pc:spChg>
      </pc:sldChg>
      <pc:sldChg chg="delSp modSp del">
        <pc:chgData name="Wang,Tianyue" userId="S::tw695@drexel.edu::ff97e0f5-afda-4130-9e83-5d9596e968be" providerId="AD" clId="Web-{03E4711E-44EA-42F3-BEEE-3625E6661354}" dt="2020-08-24T20:22:11.630" v="1428"/>
        <pc:sldMkLst>
          <pc:docMk/>
          <pc:sldMk cId="666512582" sldId="393"/>
        </pc:sldMkLst>
        <pc:spChg chg="mod">
          <ac:chgData name="Wang,Tianyue" userId="S::tw695@drexel.edu::ff97e0f5-afda-4130-9e83-5d9596e968be" providerId="AD" clId="Web-{03E4711E-44EA-42F3-BEEE-3625E6661354}" dt="2020-08-24T20:20:57.331" v="1424" actId="20577"/>
          <ac:spMkLst>
            <pc:docMk/>
            <pc:sldMk cId="666512582" sldId="393"/>
            <ac:spMk id="15" creationId="{B3302CB2-B8F6-4FE8-A287-33933F46E4A3}"/>
          </ac:spMkLst>
        </pc:spChg>
        <pc:graphicFrameChg chg="del">
          <ac:chgData name="Wang,Tianyue" userId="S::tw695@drexel.edu::ff97e0f5-afda-4130-9e83-5d9596e968be" providerId="AD" clId="Web-{03E4711E-44EA-42F3-BEEE-3625E6661354}" dt="2020-08-24T20:20:28.112" v="1374"/>
          <ac:graphicFrameMkLst>
            <pc:docMk/>
            <pc:sldMk cId="666512582" sldId="393"/>
            <ac:graphicFrameMk id="7" creationId="{00000000-0000-0000-0000-000000000000}"/>
          </ac:graphicFrameMkLst>
        </pc:graphicFrameChg>
      </pc:sldChg>
    </pc:docChg>
  </pc:docChgLst>
  <pc:docChgLst>
    <pc:chgData name="Deng,Hao" userId="S::hd84@drexel.edu::c331c398-7678-4fd0-a7ac-6038383fb0d1" providerId="AD" clId="Web-{58AF0FB7-AB50-4913-94D0-6D0F51A1DB5C}"/>
    <pc:docChg chg="addSld delSld modSld sldOrd">
      <pc:chgData name="Deng,Hao" userId="S::hd84@drexel.edu::c331c398-7678-4fd0-a7ac-6038383fb0d1" providerId="AD" clId="Web-{58AF0FB7-AB50-4913-94D0-6D0F51A1DB5C}" dt="2020-08-24T17:26:12.802" v="47" actId="1076"/>
      <pc:docMkLst>
        <pc:docMk/>
      </pc:docMkLst>
      <pc:sldChg chg="addSp modSp">
        <pc:chgData name="Deng,Hao" userId="S::hd84@drexel.edu::c331c398-7678-4fd0-a7ac-6038383fb0d1" providerId="AD" clId="Web-{58AF0FB7-AB50-4913-94D0-6D0F51A1DB5C}" dt="2020-08-24T17:18:23.868" v="10" actId="14100"/>
        <pc:sldMkLst>
          <pc:docMk/>
          <pc:sldMk cId="4264309578" sldId="367"/>
        </pc:sldMkLst>
        <pc:picChg chg="add mod">
          <ac:chgData name="Deng,Hao" userId="S::hd84@drexel.edu::c331c398-7678-4fd0-a7ac-6038383fb0d1" providerId="AD" clId="Web-{58AF0FB7-AB50-4913-94D0-6D0F51A1DB5C}" dt="2020-08-24T17:18:23.868" v="10" actId="14100"/>
          <ac:picMkLst>
            <pc:docMk/>
            <pc:sldMk cId="4264309578" sldId="367"/>
            <ac:picMk id="10" creationId="{A4288A83-103C-495F-9B22-B43947109EE6}"/>
          </ac:picMkLst>
        </pc:picChg>
        <pc:picChg chg="add mod">
          <ac:chgData name="Deng,Hao" userId="S::hd84@drexel.edu::c331c398-7678-4fd0-a7ac-6038383fb0d1" providerId="AD" clId="Web-{58AF0FB7-AB50-4913-94D0-6D0F51A1DB5C}" dt="2020-08-24T17:18:06.993" v="7" actId="14100"/>
          <ac:picMkLst>
            <pc:docMk/>
            <pc:sldMk cId="4264309578" sldId="367"/>
            <ac:picMk id="19" creationId="{C9BB4AA7-DEE4-4CCE-8485-FAB97C23A077}"/>
          </ac:picMkLst>
        </pc:picChg>
      </pc:sldChg>
      <pc:sldChg chg="new del">
        <pc:chgData name="Deng,Hao" userId="S::hd84@drexel.edu::c331c398-7678-4fd0-a7ac-6038383fb0d1" providerId="AD" clId="Web-{58AF0FB7-AB50-4913-94D0-6D0F51A1DB5C}" dt="2020-08-24T17:23:24.220" v="24"/>
        <pc:sldMkLst>
          <pc:docMk/>
          <pc:sldMk cId="1938928520" sldId="387"/>
        </pc:sldMkLst>
      </pc:sldChg>
      <pc:sldChg chg="addSp delSp modSp add ord replId">
        <pc:chgData name="Deng,Hao" userId="S::hd84@drexel.edu::c331c398-7678-4fd0-a7ac-6038383fb0d1" providerId="AD" clId="Web-{58AF0FB7-AB50-4913-94D0-6D0F51A1DB5C}" dt="2020-08-24T17:19:49.511" v="22" actId="14100"/>
        <pc:sldMkLst>
          <pc:docMk/>
          <pc:sldMk cId="1237474006" sldId="388"/>
        </pc:sldMkLst>
        <pc:picChg chg="del">
          <ac:chgData name="Deng,Hao" userId="S::hd84@drexel.edu::c331c398-7678-4fd0-a7ac-6038383fb0d1" providerId="AD" clId="Web-{58AF0FB7-AB50-4913-94D0-6D0F51A1DB5C}" dt="2020-08-24T17:19:17.151" v="14"/>
          <ac:picMkLst>
            <pc:docMk/>
            <pc:sldMk cId="1237474006" sldId="388"/>
            <ac:picMk id="10" creationId="{A4288A83-103C-495F-9B22-B43947109EE6}"/>
          </ac:picMkLst>
        </pc:picChg>
        <pc:picChg chg="add mod">
          <ac:chgData name="Deng,Hao" userId="S::hd84@drexel.edu::c331c398-7678-4fd0-a7ac-6038383fb0d1" providerId="AD" clId="Web-{58AF0FB7-AB50-4913-94D0-6D0F51A1DB5C}" dt="2020-08-24T17:19:49.511" v="22" actId="14100"/>
          <ac:picMkLst>
            <pc:docMk/>
            <pc:sldMk cId="1237474006" sldId="388"/>
            <ac:picMk id="11" creationId="{055E99FB-1FD2-4265-8A15-BEFD79A9284A}"/>
          </ac:picMkLst>
        </pc:picChg>
        <pc:picChg chg="del">
          <ac:chgData name="Deng,Hao" userId="S::hd84@drexel.edu::c331c398-7678-4fd0-a7ac-6038383fb0d1" providerId="AD" clId="Web-{58AF0FB7-AB50-4913-94D0-6D0F51A1DB5C}" dt="2020-08-24T17:19:18.464" v="15"/>
          <ac:picMkLst>
            <pc:docMk/>
            <pc:sldMk cId="1237474006" sldId="388"/>
            <ac:picMk id="19" creationId="{C9BB4AA7-DEE4-4CCE-8485-FAB97C23A077}"/>
          </ac:picMkLst>
        </pc:picChg>
      </pc:sldChg>
      <pc:sldChg chg="addSp delSp modSp add replId">
        <pc:chgData name="Deng,Hao" userId="S::hd84@drexel.edu::c331c398-7678-4fd0-a7ac-6038383fb0d1" providerId="AD" clId="Web-{58AF0FB7-AB50-4913-94D0-6D0F51A1DB5C}" dt="2020-08-24T17:26:12.802" v="47" actId="1076"/>
        <pc:sldMkLst>
          <pc:docMk/>
          <pc:sldMk cId="3617545139" sldId="389"/>
        </pc:sldMkLst>
        <pc:picChg chg="add mod">
          <ac:chgData name="Deng,Hao" userId="S::hd84@drexel.edu::c331c398-7678-4fd0-a7ac-6038383fb0d1" providerId="AD" clId="Web-{58AF0FB7-AB50-4913-94D0-6D0F51A1DB5C}" dt="2020-08-24T17:26:12.802" v="47" actId="1076"/>
          <ac:picMkLst>
            <pc:docMk/>
            <pc:sldMk cId="3617545139" sldId="389"/>
            <ac:picMk id="10" creationId="{3167FE24-0B5D-45E0-9E54-D21DD4300E41}"/>
          </ac:picMkLst>
        </pc:picChg>
        <pc:picChg chg="del">
          <ac:chgData name="Deng,Hao" userId="S::hd84@drexel.edu::c331c398-7678-4fd0-a7ac-6038383fb0d1" providerId="AD" clId="Web-{58AF0FB7-AB50-4913-94D0-6D0F51A1DB5C}" dt="2020-08-24T17:23:27.579" v="25"/>
          <ac:picMkLst>
            <pc:docMk/>
            <pc:sldMk cId="3617545139" sldId="389"/>
            <ac:picMk id="11" creationId="{055E99FB-1FD2-4265-8A15-BEFD79A9284A}"/>
          </ac:picMkLst>
        </pc:picChg>
      </pc:sldChg>
      <pc:sldChg chg="addSp delSp modSp add replId">
        <pc:chgData name="Deng,Hao" userId="S::hd84@drexel.edu::c331c398-7678-4fd0-a7ac-6038383fb0d1" providerId="AD" clId="Web-{58AF0FB7-AB50-4913-94D0-6D0F51A1DB5C}" dt="2020-08-24T17:26:09.521" v="46" actId="1076"/>
        <pc:sldMkLst>
          <pc:docMk/>
          <pc:sldMk cId="925334413" sldId="391"/>
        </pc:sldMkLst>
        <pc:picChg chg="del">
          <ac:chgData name="Deng,Hao" userId="S::hd84@drexel.edu::c331c398-7678-4fd0-a7ac-6038383fb0d1" providerId="AD" clId="Web-{58AF0FB7-AB50-4913-94D0-6D0F51A1DB5C}" dt="2020-08-24T17:25:19.582" v="35"/>
          <ac:picMkLst>
            <pc:docMk/>
            <pc:sldMk cId="925334413" sldId="391"/>
            <ac:picMk id="10" creationId="{3167FE24-0B5D-45E0-9E54-D21DD4300E41}"/>
          </ac:picMkLst>
        </pc:picChg>
        <pc:picChg chg="add mod">
          <ac:chgData name="Deng,Hao" userId="S::hd84@drexel.edu::c331c398-7678-4fd0-a7ac-6038383fb0d1" providerId="AD" clId="Web-{58AF0FB7-AB50-4913-94D0-6D0F51A1DB5C}" dt="2020-08-24T17:26:09.521" v="46" actId="1076"/>
          <ac:picMkLst>
            <pc:docMk/>
            <pc:sldMk cId="925334413" sldId="391"/>
            <ac:picMk id="11" creationId="{C6B7D3DF-6B7B-41D6-A230-697BAB556457}"/>
          </ac:picMkLst>
        </pc:picChg>
      </pc:sldChg>
    </pc:docChg>
  </pc:docChgLst>
  <pc:docChgLst>
    <pc:chgData name="Nguyen,Kim-Cuong" userId="S::kn528@drexel.edu::72313f20-701e-4bc9-9946-c98c0d2f0932" providerId="AD" clId="Web-{883542E6-06B4-4C7B-B592-0CFBA8E17CD0}"/>
    <pc:docChg chg="modSld">
      <pc:chgData name="Nguyen,Kim-Cuong" userId="S::kn528@drexel.edu::72313f20-701e-4bc9-9946-c98c0d2f0932" providerId="AD" clId="Web-{883542E6-06B4-4C7B-B592-0CFBA8E17CD0}" dt="2020-08-24T17:12:01.054" v="11" actId="1076"/>
      <pc:docMkLst>
        <pc:docMk/>
      </pc:docMkLst>
      <pc:sldChg chg="modSp">
        <pc:chgData name="Nguyen,Kim-Cuong" userId="S::kn528@drexel.edu::72313f20-701e-4bc9-9946-c98c0d2f0932" providerId="AD" clId="Web-{883542E6-06B4-4C7B-B592-0CFBA8E17CD0}" dt="2020-08-24T17:09:04.678" v="10"/>
        <pc:sldMkLst>
          <pc:docMk/>
          <pc:sldMk cId="424478424" sldId="375"/>
        </pc:sldMkLst>
        <pc:graphicFrameChg chg="modGraphic">
          <ac:chgData name="Nguyen,Kim-Cuong" userId="S::kn528@drexel.edu::72313f20-701e-4bc9-9946-c98c0d2f0932" providerId="AD" clId="Web-{883542E6-06B4-4C7B-B592-0CFBA8E17CD0}" dt="2020-08-24T17:09:04.678" v="10"/>
          <ac:graphicFrameMkLst>
            <pc:docMk/>
            <pc:sldMk cId="424478424" sldId="375"/>
            <ac:graphicFrameMk id="4" creationId="{7BA6AB86-D528-434A-A169-C2DA557CFD31}"/>
          </ac:graphicFrameMkLst>
        </pc:graphicFrameChg>
      </pc:sldChg>
      <pc:sldChg chg="modSp">
        <pc:chgData name="Nguyen,Kim-Cuong" userId="S::kn528@drexel.edu::72313f20-701e-4bc9-9946-c98c0d2f0932" providerId="AD" clId="Web-{883542E6-06B4-4C7B-B592-0CFBA8E17CD0}" dt="2020-08-24T17:04:44.081" v="3"/>
        <pc:sldMkLst>
          <pc:docMk/>
          <pc:sldMk cId="1795197593" sldId="382"/>
        </pc:sldMkLst>
        <pc:graphicFrameChg chg="mod modGraphic">
          <ac:chgData name="Nguyen,Kim-Cuong" userId="S::kn528@drexel.edu::72313f20-701e-4bc9-9946-c98c0d2f0932" providerId="AD" clId="Web-{883542E6-06B4-4C7B-B592-0CFBA8E17CD0}" dt="2020-08-24T17:04:44.081" v="3"/>
          <ac:graphicFrameMkLst>
            <pc:docMk/>
            <pc:sldMk cId="1795197593" sldId="382"/>
            <ac:graphicFrameMk id="23" creationId="{B7F626D1-1763-4385-AC86-19C23A2B1DFE}"/>
          </ac:graphicFrameMkLst>
        </pc:graphicFrameChg>
      </pc:sldChg>
      <pc:sldChg chg="modSp">
        <pc:chgData name="Nguyen,Kim-Cuong" userId="S::kn528@drexel.edu::72313f20-701e-4bc9-9946-c98c0d2f0932" providerId="AD" clId="Web-{883542E6-06B4-4C7B-B592-0CFBA8E17CD0}" dt="2020-08-24T17:12:01.054" v="11" actId="1076"/>
        <pc:sldMkLst>
          <pc:docMk/>
          <pc:sldMk cId="1145328163" sldId="383"/>
        </pc:sldMkLst>
        <pc:picChg chg="mod">
          <ac:chgData name="Nguyen,Kim-Cuong" userId="S::kn528@drexel.edu::72313f20-701e-4bc9-9946-c98c0d2f0932" providerId="AD" clId="Web-{883542E6-06B4-4C7B-B592-0CFBA8E17CD0}" dt="2020-08-24T17:12:01.054" v="11" actId="1076"/>
          <ac:picMkLst>
            <pc:docMk/>
            <pc:sldMk cId="1145328163" sldId="383"/>
            <ac:picMk id="5" creationId="{CB091BF4-E0A3-43C8-A6EE-2EBB75BFC581}"/>
          </ac:picMkLst>
        </pc:picChg>
      </pc:sldChg>
    </pc:docChg>
  </pc:docChgLst>
  <pc:docChgLst>
    <pc:chgData name="Nguyen,Kim-Cuong" userId="S::kn528@drexel.edu::72313f20-701e-4bc9-9946-c98c0d2f0932" providerId="AD" clId="Web-{07BAAC33-6A01-4A85-BB1B-44E26EF3DFB8}"/>
    <pc:docChg chg="modSld">
      <pc:chgData name="Nguyen,Kim-Cuong" userId="S::kn528@drexel.edu::72313f20-701e-4bc9-9946-c98c0d2f0932" providerId="AD" clId="Web-{07BAAC33-6A01-4A85-BB1B-44E26EF3DFB8}" dt="2020-08-24T06:26:41.801" v="7"/>
      <pc:docMkLst>
        <pc:docMk/>
      </pc:docMkLst>
      <pc:sldChg chg="modSp">
        <pc:chgData name="Nguyen,Kim-Cuong" userId="S::kn528@drexel.edu::72313f20-701e-4bc9-9946-c98c0d2f0932" providerId="AD" clId="Web-{07BAAC33-6A01-4A85-BB1B-44E26EF3DFB8}" dt="2020-08-24T06:26:41.801" v="7"/>
        <pc:sldMkLst>
          <pc:docMk/>
          <pc:sldMk cId="1778023599" sldId="366"/>
        </pc:sldMkLst>
        <pc:graphicFrameChg chg="mod modGraphic">
          <ac:chgData name="Nguyen,Kim-Cuong" userId="S::kn528@drexel.edu::72313f20-701e-4bc9-9946-c98c0d2f0932" providerId="AD" clId="Web-{07BAAC33-6A01-4A85-BB1B-44E26EF3DFB8}" dt="2020-08-24T06:26:41.801" v="7"/>
          <ac:graphicFrameMkLst>
            <pc:docMk/>
            <pc:sldMk cId="1778023599" sldId="366"/>
            <ac:graphicFrameMk id="3" creationId="{A185E848-0AD1-4030-AEC0-A2372D0DF92B}"/>
          </ac:graphicFrameMkLst>
        </pc:graphicFrameChg>
      </pc:sldChg>
    </pc:docChg>
  </pc:docChgLst>
  <pc:docChgLst>
    <pc:chgData name="Nguyen,Kim-Cuong" userId="S::kn528@drexel.edu::72313f20-701e-4bc9-9946-c98c0d2f0932" providerId="AD" clId="Web-{2849DAEF-EDEB-410A-BDA3-2AB446855F36}"/>
    <pc:docChg chg="modSld">
      <pc:chgData name="Nguyen,Kim-Cuong" userId="S::kn528@drexel.edu::72313f20-701e-4bc9-9946-c98c0d2f0932" providerId="AD" clId="Web-{2849DAEF-EDEB-410A-BDA3-2AB446855F36}" dt="2020-08-24T01:49:54.431" v="11"/>
      <pc:docMkLst>
        <pc:docMk/>
      </pc:docMkLst>
      <pc:sldChg chg="modSp">
        <pc:chgData name="Nguyen,Kim-Cuong" userId="S::kn528@drexel.edu::72313f20-701e-4bc9-9946-c98c0d2f0932" providerId="AD" clId="Web-{2849DAEF-EDEB-410A-BDA3-2AB446855F36}" dt="2020-08-24T01:48:50.179" v="4"/>
        <pc:sldMkLst>
          <pc:docMk/>
          <pc:sldMk cId="424478424" sldId="375"/>
        </pc:sldMkLst>
        <pc:graphicFrameChg chg="modGraphic">
          <ac:chgData name="Nguyen,Kim-Cuong" userId="S::kn528@drexel.edu::72313f20-701e-4bc9-9946-c98c0d2f0932" providerId="AD" clId="Web-{2849DAEF-EDEB-410A-BDA3-2AB446855F36}" dt="2020-08-24T01:48:50.179" v="4"/>
          <ac:graphicFrameMkLst>
            <pc:docMk/>
            <pc:sldMk cId="424478424" sldId="375"/>
            <ac:graphicFrameMk id="4" creationId="{7BA6AB86-D528-434A-A169-C2DA557CFD31}"/>
          </ac:graphicFrameMkLst>
        </pc:graphicFrameChg>
      </pc:sldChg>
      <pc:sldChg chg="modSp">
        <pc:chgData name="Nguyen,Kim-Cuong" userId="S::kn528@drexel.edu::72313f20-701e-4bc9-9946-c98c0d2f0932" providerId="AD" clId="Web-{2849DAEF-EDEB-410A-BDA3-2AB446855F36}" dt="2020-08-24T01:49:54.431" v="11"/>
        <pc:sldMkLst>
          <pc:docMk/>
          <pc:sldMk cId="1483514521" sldId="376"/>
        </pc:sldMkLst>
        <pc:graphicFrameChg chg="modGraphic">
          <ac:chgData name="Nguyen,Kim-Cuong" userId="S::kn528@drexel.edu::72313f20-701e-4bc9-9946-c98c0d2f0932" providerId="AD" clId="Web-{2849DAEF-EDEB-410A-BDA3-2AB446855F36}" dt="2020-08-24T01:49:54.431" v="11"/>
          <ac:graphicFrameMkLst>
            <pc:docMk/>
            <pc:sldMk cId="1483514521" sldId="376"/>
            <ac:graphicFrameMk id="4" creationId="{7BA6AB86-D528-434A-A169-C2DA557CFD31}"/>
          </ac:graphicFrameMkLst>
        </pc:graphicFrameChg>
      </pc:sldChg>
      <pc:sldChg chg="modSp">
        <pc:chgData name="Nguyen,Kim-Cuong" userId="S::kn528@drexel.edu::72313f20-701e-4bc9-9946-c98c0d2f0932" providerId="AD" clId="Web-{2849DAEF-EDEB-410A-BDA3-2AB446855F36}" dt="2020-08-24T01:49:17.946" v="7"/>
        <pc:sldMkLst>
          <pc:docMk/>
          <pc:sldMk cId="2250515287" sldId="377"/>
        </pc:sldMkLst>
        <pc:graphicFrameChg chg="modGraphic">
          <ac:chgData name="Nguyen,Kim-Cuong" userId="S::kn528@drexel.edu::72313f20-701e-4bc9-9946-c98c0d2f0932" providerId="AD" clId="Web-{2849DAEF-EDEB-410A-BDA3-2AB446855F36}" dt="2020-08-24T01:49:17.946" v="7"/>
          <ac:graphicFrameMkLst>
            <pc:docMk/>
            <pc:sldMk cId="2250515287" sldId="377"/>
            <ac:graphicFrameMk id="4" creationId="{7BA6AB86-D528-434A-A169-C2DA557CFD31}"/>
          </ac:graphicFrameMkLst>
        </pc:graphicFrameChg>
      </pc:sldChg>
    </pc:docChg>
  </pc:docChgLst>
  <pc:docChgLst>
    <pc:chgData name="Nguyen,Kim-Cuong" userId="S::kn528@drexel.edu::72313f20-701e-4bc9-9946-c98c0d2f0932" providerId="AD" clId="Web-{D99302E0-2DD2-4FD3-A8A8-01EAFB103C5C}"/>
    <pc:docChg chg="sldOrd">
      <pc:chgData name="Nguyen,Kim-Cuong" userId="S::kn528@drexel.edu::72313f20-701e-4bc9-9946-c98c0d2f0932" providerId="AD" clId="Web-{D99302E0-2DD2-4FD3-A8A8-01EAFB103C5C}" dt="2020-08-24T14:58:51.341" v="0"/>
      <pc:docMkLst>
        <pc:docMk/>
      </pc:docMkLst>
      <pc:sldChg chg="ord">
        <pc:chgData name="Nguyen,Kim-Cuong" userId="S::kn528@drexel.edu::72313f20-701e-4bc9-9946-c98c0d2f0932" providerId="AD" clId="Web-{D99302E0-2DD2-4FD3-A8A8-01EAFB103C5C}" dt="2020-08-24T14:58:51.341" v="0"/>
        <pc:sldMkLst>
          <pc:docMk/>
          <pc:sldMk cId="4264309578" sldId="367"/>
        </pc:sldMkLst>
      </pc:sldChg>
    </pc:docChg>
  </pc:docChgLst>
  <pc:docChgLst>
    <pc:chgData name="Wang,Tianyue" userId="S::tw695@drexel.edu::ff97e0f5-afda-4130-9e83-5d9596e968be" providerId="AD" clId="Web-{5FA7054C-782C-40F5-9774-0DFE20FB571D}"/>
    <pc:docChg chg="addSld delSld modSld sldOrd">
      <pc:chgData name="Wang,Tianyue" userId="S::tw695@drexel.edu::ff97e0f5-afda-4130-9e83-5d9596e968be" providerId="AD" clId="Web-{5FA7054C-782C-40F5-9774-0DFE20FB571D}" dt="2020-08-24T02:50:16.161" v="60"/>
      <pc:docMkLst>
        <pc:docMk/>
      </pc:docMkLst>
      <pc:sldChg chg="ord">
        <pc:chgData name="Wang,Tianyue" userId="S::tw695@drexel.edu::ff97e0f5-afda-4130-9e83-5d9596e968be" providerId="AD" clId="Web-{5FA7054C-782C-40F5-9774-0DFE20FB571D}" dt="2020-08-24T02:50:16.161" v="60"/>
        <pc:sldMkLst>
          <pc:docMk/>
          <pc:sldMk cId="4264309578" sldId="367"/>
        </pc:sldMkLst>
      </pc:sldChg>
      <pc:sldChg chg="modSp">
        <pc:chgData name="Wang,Tianyue" userId="S::tw695@drexel.edu::ff97e0f5-afda-4130-9e83-5d9596e968be" providerId="AD" clId="Web-{5FA7054C-782C-40F5-9774-0DFE20FB571D}" dt="2020-08-24T02:25:30.541" v="26" actId="20577"/>
        <pc:sldMkLst>
          <pc:docMk/>
          <pc:sldMk cId="3015310173" sldId="378"/>
        </pc:sldMkLst>
        <pc:spChg chg="mod">
          <ac:chgData name="Wang,Tianyue" userId="S::tw695@drexel.edu::ff97e0f5-afda-4130-9e83-5d9596e968be" providerId="AD" clId="Web-{5FA7054C-782C-40F5-9774-0DFE20FB571D}" dt="2020-08-24T02:25:30.541" v="26" actId="20577"/>
          <ac:spMkLst>
            <pc:docMk/>
            <pc:sldMk cId="3015310173" sldId="378"/>
            <ac:spMk id="11" creationId="{675E6803-E11F-4AE4-A417-8B37CCD502F5}"/>
          </ac:spMkLst>
        </pc:spChg>
        <pc:picChg chg="mod">
          <ac:chgData name="Wang,Tianyue" userId="S::tw695@drexel.edu::ff97e0f5-afda-4130-9e83-5d9596e968be" providerId="AD" clId="Web-{5FA7054C-782C-40F5-9774-0DFE20FB571D}" dt="2020-08-24T02:24:15.492" v="13" actId="14100"/>
          <ac:picMkLst>
            <pc:docMk/>
            <pc:sldMk cId="3015310173" sldId="378"/>
            <ac:picMk id="12" creationId="{8B3F996C-17C6-4C34-A54F-303145162453}"/>
          </ac:picMkLst>
        </pc:picChg>
      </pc:sldChg>
      <pc:sldChg chg="modSp">
        <pc:chgData name="Wang,Tianyue" userId="S::tw695@drexel.edu::ff97e0f5-afda-4130-9e83-5d9596e968be" providerId="AD" clId="Web-{5FA7054C-782C-40F5-9774-0DFE20FB571D}" dt="2020-08-24T02:22:41.489" v="8" actId="20577"/>
        <pc:sldMkLst>
          <pc:docMk/>
          <pc:sldMk cId="2057142273" sldId="381"/>
        </pc:sldMkLst>
        <pc:spChg chg="mod">
          <ac:chgData name="Wang,Tianyue" userId="S::tw695@drexel.edu::ff97e0f5-afda-4130-9e83-5d9596e968be" providerId="AD" clId="Web-{5FA7054C-782C-40F5-9774-0DFE20FB571D}" dt="2020-08-24T02:22:41.489" v="8" actId="20577"/>
          <ac:spMkLst>
            <pc:docMk/>
            <pc:sldMk cId="2057142273" sldId="381"/>
            <ac:spMk id="12" creationId="{17F8483D-E4C7-47E1-A148-023E09A1146D}"/>
          </ac:spMkLst>
        </pc:spChg>
        <pc:spChg chg="mod">
          <ac:chgData name="Wang,Tianyue" userId="S::tw695@drexel.edu::ff97e0f5-afda-4130-9e83-5d9596e968be" providerId="AD" clId="Web-{5FA7054C-782C-40F5-9774-0DFE20FB571D}" dt="2020-08-24T02:19:14.515" v="2" actId="20577"/>
          <ac:spMkLst>
            <pc:docMk/>
            <pc:sldMk cId="2057142273" sldId="381"/>
            <ac:spMk id="14" creationId="{BF8CC709-6B9A-4407-B5A2-8F507D7F706D}"/>
          </ac:spMkLst>
        </pc:spChg>
      </pc:sldChg>
      <pc:sldChg chg="addSp delSp modSp add del replId">
        <pc:chgData name="Wang,Tianyue" userId="S::tw695@drexel.edu::ff97e0f5-afda-4130-9e83-5d9596e968be" providerId="AD" clId="Web-{5FA7054C-782C-40F5-9774-0DFE20FB571D}" dt="2020-08-24T02:46:46.702" v="59"/>
        <pc:sldMkLst>
          <pc:docMk/>
          <pc:sldMk cId="4076862205" sldId="382"/>
        </pc:sldMkLst>
        <pc:spChg chg="mod">
          <ac:chgData name="Wang,Tianyue" userId="S::tw695@drexel.edu::ff97e0f5-afda-4130-9e83-5d9596e968be" providerId="AD" clId="Web-{5FA7054C-782C-40F5-9774-0DFE20FB571D}" dt="2020-08-24T02:44:49.168" v="37" actId="20577"/>
          <ac:spMkLst>
            <pc:docMk/>
            <pc:sldMk cId="4076862205" sldId="382"/>
            <ac:spMk id="15" creationId="{B3302CB2-B8F6-4FE8-A287-33933F46E4A3}"/>
          </ac:spMkLst>
        </pc:spChg>
        <pc:graphicFrameChg chg="del modGraphic">
          <ac:chgData name="Wang,Tianyue" userId="S::tw695@drexel.edu::ff97e0f5-afda-4130-9e83-5d9596e968be" providerId="AD" clId="Web-{5FA7054C-782C-40F5-9774-0DFE20FB571D}" dt="2020-08-24T02:45:22.184" v="48"/>
          <ac:graphicFrameMkLst>
            <pc:docMk/>
            <pc:sldMk cId="4076862205" sldId="382"/>
            <ac:graphicFrameMk id="7" creationId="{00000000-0000-0000-0000-000000000000}"/>
          </ac:graphicFrameMkLst>
        </pc:graphicFrameChg>
        <pc:graphicFrameChg chg="add modGraphic">
          <ac:chgData name="Wang,Tianyue" userId="S::tw695@drexel.edu::ff97e0f5-afda-4130-9e83-5d9596e968be" providerId="AD" clId="Web-{5FA7054C-782C-40F5-9774-0DFE20FB571D}" dt="2020-08-24T02:46:13.733" v="58" actId="20577"/>
          <ac:graphicFrameMkLst>
            <pc:docMk/>
            <pc:sldMk cId="4076862205" sldId="382"/>
            <ac:graphicFrameMk id="76" creationId="{A1FCBDE5-EB9D-425A-AEB1-9C4DFF9FC281}"/>
          </ac:graphicFrameMkLst>
        </pc:graphicFrameChg>
      </pc:sldChg>
    </pc:docChg>
  </pc:docChgLst>
  <pc:docChgLst>
    <pc:chgData name="Nguyen,Kim-Cuong" userId="S::kn528@drexel.edu::72313f20-701e-4bc9-9946-c98c0d2f0932" providerId="AD" clId="Web-{3246DF3E-5A28-474E-B4BC-54CF87F0D675}"/>
    <pc:docChg chg="modSld">
      <pc:chgData name="Nguyen,Kim-Cuong" userId="S::kn528@drexel.edu::72313f20-701e-4bc9-9946-c98c0d2f0932" providerId="AD" clId="Web-{3246DF3E-5A28-474E-B4BC-54CF87F0D675}" dt="2020-08-24T21:10:47.532" v="81" actId="20577"/>
      <pc:docMkLst>
        <pc:docMk/>
      </pc:docMkLst>
      <pc:sldChg chg="modSp">
        <pc:chgData name="Nguyen,Kim-Cuong" userId="S::kn528@drexel.edu::72313f20-701e-4bc9-9946-c98c0d2f0932" providerId="AD" clId="Web-{3246DF3E-5A28-474E-B4BC-54CF87F0D675}" dt="2020-08-24T21:10:47.532" v="80" actId="20577"/>
        <pc:sldMkLst>
          <pc:docMk/>
          <pc:sldMk cId="4135014326" sldId="392"/>
        </pc:sldMkLst>
        <pc:spChg chg="mod">
          <ac:chgData name="Nguyen,Kim-Cuong" userId="S::kn528@drexel.edu::72313f20-701e-4bc9-9946-c98c0d2f0932" providerId="AD" clId="Web-{3246DF3E-5A28-474E-B4BC-54CF87F0D675}" dt="2020-08-24T21:10:47.532" v="80" actId="20577"/>
          <ac:spMkLst>
            <pc:docMk/>
            <pc:sldMk cId="4135014326" sldId="392"/>
            <ac:spMk id="41" creationId="{C7D4353C-D75C-4CF0-A3BD-33DBC621D0B9}"/>
          </ac:spMkLst>
        </pc:spChg>
        <pc:spChg chg="mod">
          <ac:chgData name="Nguyen,Kim-Cuong" userId="S::kn528@drexel.edu::72313f20-701e-4bc9-9946-c98c0d2f0932" providerId="AD" clId="Web-{3246DF3E-5A28-474E-B4BC-54CF87F0D675}" dt="2020-08-24T21:09:53.781" v="76" actId="20577"/>
          <ac:spMkLst>
            <pc:docMk/>
            <pc:sldMk cId="4135014326" sldId="392"/>
            <ac:spMk id="60" creationId="{4F8EA38F-EA68-4B38-A8D2-E2BA727575CE}"/>
          </ac:spMkLst>
        </pc:spChg>
        <pc:spChg chg="mod">
          <ac:chgData name="Nguyen,Kim-Cuong" userId="S::kn528@drexel.edu::72313f20-701e-4bc9-9946-c98c0d2f0932" providerId="AD" clId="Web-{3246DF3E-5A28-474E-B4BC-54CF87F0D675}" dt="2020-08-24T21:09:46.406" v="43" actId="20577"/>
          <ac:spMkLst>
            <pc:docMk/>
            <pc:sldMk cId="4135014326" sldId="392"/>
            <ac:spMk id="62" creationId="{AD91B2B6-D63C-45ED-8D57-2564D7D93DA0}"/>
          </ac:spMkLst>
        </pc:spChg>
      </pc:sldChg>
    </pc:docChg>
  </pc:docChgLst>
  <pc:docChgLst>
    <pc:chgData name="Dat" userId="4ec756ae-4753-4680-945b-880eb0a862ba" providerId="ADAL" clId="{29F70F16-373B-4CB0-8E79-DFD34D752AF0}"/>
    <pc:docChg chg="undo custSel addSld modSld sldOrd">
      <pc:chgData name="Dat" userId="4ec756ae-4753-4680-945b-880eb0a862ba" providerId="ADAL" clId="{29F70F16-373B-4CB0-8E79-DFD34D752AF0}" dt="2020-08-24T08:18:34.670" v="473" actId="208"/>
      <pc:docMkLst>
        <pc:docMk/>
      </pc:docMkLst>
      <pc:sldChg chg="addSp delSp">
        <pc:chgData name="Dat" userId="4ec756ae-4753-4680-945b-880eb0a862ba" providerId="ADAL" clId="{29F70F16-373B-4CB0-8E79-DFD34D752AF0}" dt="2020-08-24T07:10:05.120" v="160"/>
        <pc:sldMkLst>
          <pc:docMk/>
          <pc:sldMk cId="3015310173" sldId="378"/>
        </pc:sldMkLst>
        <pc:spChg chg="del">
          <ac:chgData name="Dat" userId="4ec756ae-4753-4680-945b-880eb0a862ba" providerId="ADAL" clId="{29F70F16-373B-4CB0-8E79-DFD34D752AF0}" dt="2020-08-24T07:10:04.762" v="159" actId="478"/>
          <ac:spMkLst>
            <pc:docMk/>
            <pc:sldMk cId="3015310173" sldId="378"/>
            <ac:spMk id="2" creationId="{9E2EA0F6-AEB7-4387-B426-8DB54810699A}"/>
          </ac:spMkLst>
        </pc:spChg>
        <pc:spChg chg="add">
          <ac:chgData name="Dat" userId="4ec756ae-4753-4680-945b-880eb0a862ba" providerId="ADAL" clId="{29F70F16-373B-4CB0-8E79-DFD34D752AF0}" dt="2020-08-24T07:10:05.120" v="160"/>
          <ac:spMkLst>
            <pc:docMk/>
            <pc:sldMk cId="3015310173" sldId="378"/>
            <ac:spMk id="8" creationId="{A9CF4069-585C-4F83-B610-259F368D9293}"/>
          </ac:spMkLst>
        </pc:spChg>
      </pc:sldChg>
      <pc:sldChg chg="addSp delSp">
        <pc:chgData name="Dat" userId="4ec756ae-4753-4680-945b-880eb0a862ba" providerId="ADAL" clId="{29F70F16-373B-4CB0-8E79-DFD34D752AF0}" dt="2020-08-24T07:10:08.234" v="162"/>
        <pc:sldMkLst>
          <pc:docMk/>
          <pc:sldMk cId="1851504164" sldId="379"/>
        </pc:sldMkLst>
        <pc:spChg chg="del">
          <ac:chgData name="Dat" userId="4ec756ae-4753-4680-945b-880eb0a862ba" providerId="ADAL" clId="{29F70F16-373B-4CB0-8E79-DFD34D752AF0}" dt="2020-08-24T07:10:07.990" v="161" actId="478"/>
          <ac:spMkLst>
            <pc:docMk/>
            <pc:sldMk cId="1851504164" sldId="379"/>
            <ac:spMk id="2" creationId="{9E2EA0F6-AEB7-4387-B426-8DB54810699A}"/>
          </ac:spMkLst>
        </pc:spChg>
        <pc:spChg chg="add">
          <ac:chgData name="Dat" userId="4ec756ae-4753-4680-945b-880eb0a862ba" providerId="ADAL" clId="{29F70F16-373B-4CB0-8E79-DFD34D752AF0}" dt="2020-08-24T07:10:08.234" v="162"/>
          <ac:spMkLst>
            <pc:docMk/>
            <pc:sldMk cId="1851504164" sldId="379"/>
            <ac:spMk id="8" creationId="{2BD895A0-719E-4197-B3B1-055E4A8E500E}"/>
          </ac:spMkLst>
        </pc:spChg>
      </pc:sldChg>
      <pc:sldChg chg="addSp delSp modSp add ord">
        <pc:chgData name="Dat" userId="4ec756ae-4753-4680-945b-880eb0a862ba" providerId="ADAL" clId="{29F70F16-373B-4CB0-8E79-DFD34D752AF0}" dt="2020-08-24T07:14:40.173" v="364" actId="20577"/>
        <pc:sldMkLst>
          <pc:docMk/>
          <pc:sldMk cId="1795197593" sldId="382"/>
        </pc:sldMkLst>
        <pc:spChg chg="mod">
          <ac:chgData name="Dat" userId="4ec756ae-4753-4680-945b-880eb0a862ba" providerId="ADAL" clId="{29F70F16-373B-4CB0-8E79-DFD34D752AF0}" dt="2020-08-24T07:09:37.469" v="154" actId="20577"/>
          <ac:spMkLst>
            <pc:docMk/>
            <pc:sldMk cId="1795197593" sldId="382"/>
            <ac:spMk id="2" creationId="{9E2EA0F6-AEB7-4387-B426-8DB54810699A}"/>
          </ac:spMkLst>
        </pc:spChg>
        <pc:spChg chg="del">
          <ac:chgData name="Dat" userId="4ec756ae-4753-4680-945b-880eb0a862ba" providerId="ADAL" clId="{29F70F16-373B-4CB0-8E79-DFD34D752AF0}" dt="2020-08-24T06:58:33.602" v="2" actId="478"/>
          <ac:spMkLst>
            <pc:docMk/>
            <pc:sldMk cId="1795197593" sldId="382"/>
            <ac:spMk id="11" creationId="{675E6803-E11F-4AE4-A417-8B37CCD502F5}"/>
          </ac:spMkLst>
        </pc:spChg>
        <pc:spChg chg="add mod">
          <ac:chgData name="Dat" userId="4ec756ae-4753-4680-945b-880eb0a862ba" providerId="ADAL" clId="{29F70F16-373B-4CB0-8E79-DFD34D752AF0}" dt="2020-08-24T07:14:31.563" v="346" actId="1076"/>
          <ac:spMkLst>
            <pc:docMk/>
            <pc:sldMk cId="1795197593" sldId="382"/>
            <ac:spMk id="20" creationId="{98D87604-E870-4514-AC41-F28B7AB6CCE5}"/>
          </ac:spMkLst>
        </pc:spChg>
        <pc:graphicFrameChg chg="add del">
          <ac:chgData name="Dat" userId="4ec756ae-4753-4680-945b-880eb0a862ba" providerId="ADAL" clId="{29F70F16-373B-4CB0-8E79-DFD34D752AF0}" dt="2020-08-24T07:12:02.948" v="178" actId="3680"/>
          <ac:graphicFrameMkLst>
            <pc:docMk/>
            <pc:sldMk cId="1795197593" sldId="382"/>
            <ac:graphicFrameMk id="21" creationId="{347DC1FC-0460-4DC3-A108-7B4F57879432}"/>
          </ac:graphicFrameMkLst>
        </pc:graphicFrameChg>
        <pc:graphicFrameChg chg="add mod modGraphic">
          <ac:chgData name="Dat" userId="4ec756ae-4753-4680-945b-880eb0a862ba" providerId="ADAL" clId="{29F70F16-373B-4CB0-8E79-DFD34D752AF0}" dt="2020-08-24T07:14:40.173" v="364" actId="20577"/>
          <ac:graphicFrameMkLst>
            <pc:docMk/>
            <pc:sldMk cId="1795197593" sldId="382"/>
            <ac:graphicFrameMk id="23" creationId="{B7F626D1-1763-4385-AC86-19C23A2B1DFE}"/>
          </ac:graphicFrameMkLst>
        </pc:graphicFrameChg>
        <pc:picChg chg="add del">
          <ac:chgData name="Dat" userId="4ec756ae-4753-4680-945b-880eb0a862ba" providerId="ADAL" clId="{29F70F16-373B-4CB0-8E79-DFD34D752AF0}" dt="2020-08-24T06:58:37.064" v="5"/>
          <ac:picMkLst>
            <pc:docMk/>
            <pc:sldMk cId="1795197593" sldId="382"/>
            <ac:picMk id="3" creationId="{3E2935F4-630D-4F58-87E6-432FD23AC714}"/>
          </ac:picMkLst>
        </pc:picChg>
        <pc:picChg chg="add del mod modCrop">
          <ac:chgData name="Dat" userId="4ec756ae-4753-4680-945b-880eb0a862ba" providerId="ADAL" clId="{29F70F16-373B-4CB0-8E79-DFD34D752AF0}" dt="2020-08-24T06:59:43.445" v="16" actId="478"/>
          <ac:picMkLst>
            <pc:docMk/>
            <pc:sldMk cId="1795197593" sldId="382"/>
            <ac:picMk id="5" creationId="{120BA433-8DCA-4008-9BFD-AEA8CF0B8C8C}"/>
          </ac:picMkLst>
        </pc:picChg>
        <pc:picChg chg="add del mod ord modCrop">
          <ac:chgData name="Dat" userId="4ec756ae-4753-4680-945b-880eb0a862ba" providerId="ADAL" clId="{29F70F16-373B-4CB0-8E79-DFD34D752AF0}" dt="2020-08-24T07:01:49.566" v="30" actId="478"/>
          <ac:picMkLst>
            <pc:docMk/>
            <pc:sldMk cId="1795197593" sldId="382"/>
            <ac:picMk id="8" creationId="{67CB68EA-A2EB-4966-AE77-D9E088CE5C4B}"/>
          </ac:picMkLst>
        </pc:picChg>
        <pc:picChg chg="add del mod modCrop">
          <ac:chgData name="Dat" userId="4ec756ae-4753-4680-945b-880eb0a862ba" providerId="ADAL" clId="{29F70F16-373B-4CB0-8E79-DFD34D752AF0}" dt="2020-08-24T07:05:44.694" v="86" actId="478"/>
          <ac:picMkLst>
            <pc:docMk/>
            <pc:sldMk cId="1795197593" sldId="382"/>
            <ac:picMk id="10" creationId="{E7EADCF8-90E9-473D-8184-0A7EB0EDCE71}"/>
          </ac:picMkLst>
        </pc:picChg>
        <pc:picChg chg="del">
          <ac:chgData name="Dat" userId="4ec756ae-4753-4680-945b-880eb0a862ba" providerId="ADAL" clId="{29F70F16-373B-4CB0-8E79-DFD34D752AF0}" dt="2020-08-24T06:58:34.607" v="3" actId="478"/>
          <ac:picMkLst>
            <pc:docMk/>
            <pc:sldMk cId="1795197593" sldId="382"/>
            <ac:picMk id="12" creationId="{8B3F996C-17C6-4C34-A54F-303145162453}"/>
          </ac:picMkLst>
        </pc:picChg>
        <pc:picChg chg="add del mod modCrop">
          <ac:chgData name="Dat" userId="4ec756ae-4753-4680-945b-880eb0a862ba" providerId="ADAL" clId="{29F70F16-373B-4CB0-8E79-DFD34D752AF0}" dt="2020-08-24T07:08:02.796" v="91" actId="478"/>
          <ac:picMkLst>
            <pc:docMk/>
            <pc:sldMk cId="1795197593" sldId="382"/>
            <ac:picMk id="14" creationId="{4A15BC4D-58F2-4C2F-B7D4-87DE90B7F884}"/>
          </ac:picMkLst>
        </pc:picChg>
        <pc:picChg chg="add mod">
          <ac:chgData name="Dat" userId="4ec756ae-4753-4680-945b-880eb0a862ba" providerId="ADAL" clId="{29F70F16-373B-4CB0-8E79-DFD34D752AF0}" dt="2020-08-24T07:09:04.321" v="102" actId="208"/>
          <ac:picMkLst>
            <pc:docMk/>
            <pc:sldMk cId="1795197593" sldId="382"/>
            <ac:picMk id="16" creationId="{F4300D85-E929-45D5-9512-94D3DEEF34CB}"/>
          </ac:picMkLst>
        </pc:picChg>
        <pc:picChg chg="add del mod">
          <ac:chgData name="Dat" userId="4ec756ae-4753-4680-945b-880eb0a862ba" providerId="ADAL" clId="{29F70F16-373B-4CB0-8E79-DFD34D752AF0}" dt="2020-08-24T07:11:07.968" v="168" actId="478"/>
          <ac:picMkLst>
            <pc:docMk/>
            <pc:sldMk cId="1795197593" sldId="382"/>
            <ac:picMk id="17" creationId="{37A2BB78-1175-4F0A-958F-9E0A36E7D488}"/>
          </ac:picMkLst>
        </pc:picChg>
        <pc:picChg chg="add del mod">
          <ac:chgData name="Dat" userId="4ec756ae-4753-4680-945b-880eb0a862ba" providerId="ADAL" clId="{29F70F16-373B-4CB0-8E79-DFD34D752AF0}" dt="2020-08-24T07:13:06.021" v="302" actId="478"/>
          <ac:picMkLst>
            <pc:docMk/>
            <pc:sldMk cId="1795197593" sldId="382"/>
            <ac:picMk id="25" creationId="{980914F4-4B71-4428-9508-A8D4381ACE31}"/>
          </ac:picMkLst>
        </pc:picChg>
        <pc:cxnChg chg="add del mod">
          <ac:chgData name="Dat" userId="4ec756ae-4753-4680-945b-880eb0a862ba" providerId="ADAL" clId="{29F70F16-373B-4CB0-8E79-DFD34D752AF0}" dt="2020-08-24T07:11:18.735" v="170" actId="11529"/>
          <ac:cxnSpMkLst>
            <pc:docMk/>
            <pc:sldMk cId="1795197593" sldId="382"/>
            <ac:cxnSpMk id="19" creationId="{436FEEA0-B06B-49EC-BBEA-63D8C77189F5}"/>
          </ac:cxnSpMkLst>
        </pc:cxnChg>
      </pc:sldChg>
      <pc:sldChg chg="addSp delSp modSp add">
        <pc:chgData name="Dat" userId="4ec756ae-4753-4680-945b-880eb0a862ba" providerId="ADAL" clId="{29F70F16-373B-4CB0-8E79-DFD34D752AF0}" dt="2020-08-24T07:17:28.559" v="395" actId="1076"/>
        <pc:sldMkLst>
          <pc:docMk/>
          <pc:sldMk cId="1145328163" sldId="383"/>
        </pc:sldMkLst>
        <pc:spChg chg="del">
          <ac:chgData name="Dat" userId="4ec756ae-4753-4680-945b-880eb0a862ba" providerId="ADAL" clId="{29F70F16-373B-4CB0-8E79-DFD34D752AF0}" dt="2020-08-24T07:10:00.122" v="157" actId="478"/>
          <ac:spMkLst>
            <pc:docMk/>
            <pc:sldMk cId="1145328163" sldId="383"/>
            <ac:spMk id="2" creationId="{9E2EA0F6-AEB7-4387-B426-8DB54810699A}"/>
          </ac:spMkLst>
        </pc:spChg>
        <pc:spChg chg="add">
          <ac:chgData name="Dat" userId="4ec756ae-4753-4680-945b-880eb0a862ba" providerId="ADAL" clId="{29F70F16-373B-4CB0-8E79-DFD34D752AF0}" dt="2020-08-24T07:10:00.466" v="158"/>
          <ac:spMkLst>
            <pc:docMk/>
            <pc:sldMk cId="1145328163" sldId="383"/>
            <ac:spMk id="12" creationId="{2102F285-E5F7-436F-A430-D31CD4EB42DA}"/>
          </ac:spMkLst>
        </pc:spChg>
        <pc:picChg chg="add del mod">
          <ac:chgData name="Dat" userId="4ec756ae-4753-4680-945b-880eb0a862ba" providerId="ADAL" clId="{29F70F16-373B-4CB0-8E79-DFD34D752AF0}" dt="2020-08-24T07:03:20.132" v="53" actId="931"/>
          <ac:picMkLst>
            <pc:docMk/>
            <pc:sldMk cId="1145328163" sldId="383"/>
            <ac:picMk id="4" creationId="{A53B6467-76E6-49AF-84D0-7BAD4E411EAD}"/>
          </ac:picMkLst>
        </pc:picChg>
        <pc:picChg chg="add del mod modCrop">
          <ac:chgData name="Dat" userId="4ec756ae-4753-4680-945b-880eb0a862ba" providerId="ADAL" clId="{29F70F16-373B-4CB0-8E79-DFD34D752AF0}" dt="2020-08-24T07:04:04.693" v="63" actId="478"/>
          <ac:picMkLst>
            <pc:docMk/>
            <pc:sldMk cId="1145328163" sldId="383"/>
            <ac:picMk id="6" creationId="{6070DB92-5EAE-4A75-A1C1-6525917E5F15}"/>
          </ac:picMkLst>
        </pc:picChg>
        <pc:picChg chg="add del mod modCrop">
          <ac:chgData name="Dat" userId="4ec756ae-4753-4680-945b-880eb0a862ba" providerId="ADAL" clId="{29F70F16-373B-4CB0-8E79-DFD34D752AF0}" dt="2020-08-24T07:16:03.471" v="378" actId="478"/>
          <ac:picMkLst>
            <pc:docMk/>
            <pc:sldMk cId="1145328163" sldId="383"/>
            <ac:picMk id="9" creationId="{E9514DFA-A024-487A-9BE6-2AF21B8FFE0E}"/>
          </ac:picMkLst>
        </pc:picChg>
        <pc:picChg chg="add del mod">
          <ac:chgData name="Dat" userId="4ec756ae-4753-4680-945b-880eb0a862ba" providerId="ADAL" clId="{29F70F16-373B-4CB0-8E79-DFD34D752AF0}" dt="2020-08-24T07:04:31.447" v="72" actId="478"/>
          <ac:picMkLst>
            <pc:docMk/>
            <pc:sldMk cId="1145328163" sldId="383"/>
            <ac:picMk id="10" creationId="{E7EADCF8-90E9-473D-8184-0A7EB0EDCE71}"/>
          </ac:picMkLst>
        </pc:picChg>
        <pc:picChg chg="add del mod modCrop">
          <ac:chgData name="Dat" userId="4ec756ae-4753-4680-945b-880eb0a862ba" providerId="ADAL" clId="{29F70F16-373B-4CB0-8E79-DFD34D752AF0}" dt="2020-08-24T07:17:26.174" v="394" actId="478"/>
          <ac:picMkLst>
            <pc:docMk/>
            <pc:sldMk cId="1145328163" sldId="383"/>
            <ac:picMk id="13" creationId="{13AF2FA2-EEA0-4D09-A534-306FC87CFC3F}"/>
          </ac:picMkLst>
        </pc:picChg>
        <pc:picChg chg="add mod modCrop">
          <ac:chgData name="Dat" userId="4ec756ae-4753-4680-945b-880eb0a862ba" providerId="ADAL" clId="{29F70F16-373B-4CB0-8E79-DFD34D752AF0}" dt="2020-08-24T07:17:28.559" v="395" actId="1076"/>
          <ac:picMkLst>
            <pc:docMk/>
            <pc:sldMk cId="1145328163" sldId="383"/>
            <ac:picMk id="16" creationId="{3C2B1A8F-1504-44EA-90C6-39A3598691AE}"/>
          </ac:picMkLst>
        </pc:picChg>
      </pc:sldChg>
      <pc:sldChg chg="addSp delSp add">
        <pc:chgData name="Dat" userId="4ec756ae-4753-4680-945b-880eb0a862ba" providerId="ADAL" clId="{29F70F16-373B-4CB0-8E79-DFD34D752AF0}" dt="2020-08-24T07:16:48.485" v="384"/>
        <pc:sldMkLst>
          <pc:docMk/>
          <pc:sldMk cId="3232620400" sldId="384"/>
        </pc:sldMkLst>
        <pc:spChg chg="del">
          <ac:chgData name="Dat" userId="4ec756ae-4753-4680-945b-880eb0a862ba" providerId="ADAL" clId="{29F70F16-373B-4CB0-8E79-DFD34D752AF0}" dt="2020-08-24T07:09:55.515" v="155" actId="478"/>
          <ac:spMkLst>
            <pc:docMk/>
            <pc:sldMk cId="3232620400" sldId="384"/>
            <ac:spMk id="2" creationId="{9E2EA0F6-AEB7-4387-B426-8DB54810699A}"/>
          </ac:spMkLst>
        </pc:spChg>
        <pc:spChg chg="add">
          <ac:chgData name="Dat" userId="4ec756ae-4753-4680-945b-880eb0a862ba" providerId="ADAL" clId="{29F70F16-373B-4CB0-8E79-DFD34D752AF0}" dt="2020-08-24T07:09:56.169" v="156"/>
          <ac:spMkLst>
            <pc:docMk/>
            <pc:sldMk cId="3232620400" sldId="384"/>
            <ac:spMk id="6" creationId="{6B3C8A09-9FBE-4B38-AC35-83A9F6C5BEA7}"/>
          </ac:spMkLst>
        </pc:spChg>
        <pc:picChg chg="add del">
          <ac:chgData name="Dat" userId="4ec756ae-4753-4680-945b-880eb0a862ba" providerId="ADAL" clId="{29F70F16-373B-4CB0-8E79-DFD34D752AF0}" dt="2020-08-24T07:10:57.996" v="164"/>
          <ac:picMkLst>
            <pc:docMk/>
            <pc:sldMk cId="3232620400" sldId="384"/>
            <ac:picMk id="3" creationId="{1B330E36-928B-4159-98BF-C17F180D6F87}"/>
          </ac:picMkLst>
        </pc:picChg>
        <pc:picChg chg="add">
          <ac:chgData name="Dat" userId="4ec756ae-4753-4680-945b-880eb0a862ba" providerId="ADAL" clId="{29F70F16-373B-4CB0-8E79-DFD34D752AF0}" dt="2020-08-24T07:16:48.485" v="384"/>
          <ac:picMkLst>
            <pc:docMk/>
            <pc:sldMk cId="3232620400" sldId="384"/>
            <ac:picMk id="8" creationId="{89E31A22-62F4-4C3C-B17F-3EAE3D76F12E}"/>
          </ac:picMkLst>
        </pc:picChg>
        <pc:picChg chg="del">
          <ac:chgData name="Dat" userId="4ec756ae-4753-4680-945b-880eb0a862ba" providerId="ADAL" clId="{29F70F16-373B-4CB0-8E79-DFD34D752AF0}" dt="2020-08-24T07:16:48.029" v="383" actId="478"/>
          <ac:picMkLst>
            <pc:docMk/>
            <pc:sldMk cId="3232620400" sldId="384"/>
            <ac:picMk id="14" creationId="{4A15BC4D-58F2-4C2F-B7D4-87DE90B7F884}"/>
          </ac:picMkLst>
        </pc:picChg>
      </pc:sldChg>
      <pc:sldChg chg="addSp delSp modSp add">
        <pc:chgData name="Dat" userId="4ec756ae-4753-4680-945b-880eb0a862ba" providerId="ADAL" clId="{29F70F16-373B-4CB0-8E79-DFD34D752AF0}" dt="2020-08-24T08:18:34.670" v="473" actId="208"/>
        <pc:sldMkLst>
          <pc:docMk/>
          <pc:sldMk cId="433492210" sldId="385"/>
        </pc:sldMkLst>
        <pc:spChg chg="add mod">
          <ac:chgData name="Dat" userId="4ec756ae-4753-4680-945b-880eb0a862ba" providerId="ADAL" clId="{29F70F16-373B-4CB0-8E79-DFD34D752AF0}" dt="2020-08-24T08:18:34.670" v="473" actId="208"/>
          <ac:spMkLst>
            <pc:docMk/>
            <pc:sldMk cId="433492210" sldId="385"/>
            <ac:spMk id="11" creationId="{CF4B360B-7D0A-4ACF-83B5-3FA4B6ADD66A}"/>
          </ac:spMkLst>
        </pc:spChg>
        <pc:spChg chg="del">
          <ac:chgData name="Dat" userId="4ec756ae-4753-4680-945b-880eb0a862ba" providerId="ADAL" clId="{29F70F16-373B-4CB0-8E79-DFD34D752AF0}" dt="2020-08-24T08:15:17.279" v="402" actId="478"/>
          <ac:spMkLst>
            <pc:docMk/>
            <pc:sldMk cId="433492210" sldId="385"/>
            <ac:spMk id="12" creationId="{2102F285-E5F7-436F-A430-D31CD4EB42DA}"/>
          </ac:spMkLst>
        </pc:spChg>
        <pc:picChg chg="add mod modCrop">
          <ac:chgData name="Dat" userId="4ec756ae-4753-4680-945b-880eb0a862ba" providerId="ADAL" clId="{29F70F16-373B-4CB0-8E79-DFD34D752AF0}" dt="2020-08-24T08:15:26.395" v="406" actId="1076"/>
          <ac:picMkLst>
            <pc:docMk/>
            <pc:sldMk cId="433492210" sldId="385"/>
            <ac:picMk id="3" creationId="{D3BB5319-4C8B-4BA7-8647-FA5380FFA46B}"/>
          </ac:picMkLst>
        </pc:picChg>
        <pc:picChg chg="del">
          <ac:chgData name="Dat" userId="4ec756ae-4753-4680-945b-880eb0a862ba" providerId="ADAL" clId="{29F70F16-373B-4CB0-8E79-DFD34D752AF0}" dt="2020-08-24T08:15:13.640" v="401" actId="478"/>
          <ac:picMkLst>
            <pc:docMk/>
            <pc:sldMk cId="433492210" sldId="385"/>
            <ac:picMk id="16" creationId="{3C2B1A8F-1504-44EA-90C6-39A3598691AE}"/>
          </ac:picMkLst>
        </pc:picChg>
        <pc:cxnChg chg="add mod">
          <ac:chgData name="Dat" userId="4ec756ae-4753-4680-945b-880eb0a862ba" providerId="ADAL" clId="{29F70F16-373B-4CB0-8E79-DFD34D752AF0}" dt="2020-08-24T08:17:19.492" v="410" actId="1582"/>
          <ac:cxnSpMkLst>
            <pc:docMk/>
            <pc:sldMk cId="433492210" sldId="385"/>
            <ac:cxnSpMk id="5" creationId="{3ED53767-4063-4829-A994-23CCC43D31AE}"/>
          </ac:cxnSpMkLst>
        </pc:cxnChg>
        <pc:cxnChg chg="add mod">
          <ac:chgData name="Dat" userId="4ec756ae-4753-4680-945b-880eb0a862ba" providerId="ADAL" clId="{29F70F16-373B-4CB0-8E79-DFD34D752AF0}" dt="2020-08-24T08:17:40.459" v="416" actId="14100"/>
          <ac:cxnSpMkLst>
            <pc:docMk/>
            <pc:sldMk cId="433492210" sldId="385"/>
            <ac:cxnSpMk id="10" creationId="{F0BB77BA-03E3-41D3-8158-8635AE04F4EB}"/>
          </ac:cxnSpMkLst>
        </pc:cxnChg>
      </pc:sldChg>
    </pc:docChg>
  </pc:docChgLst>
  <pc:docChgLst>
    <pc:chgData name="Nguyen,Kim-Cuong" userId="S::kn528@drexel.edu::72313f20-701e-4bc9-9946-c98c0d2f0932" providerId="AD" clId="Web-{B3F169A7-F536-4F1F-9DBB-BD821C742310}"/>
    <pc:docChg chg="addSld modSld">
      <pc:chgData name="Nguyen,Kim-Cuong" userId="S::kn528@drexel.edu::72313f20-701e-4bc9-9946-c98c0d2f0932" providerId="AD" clId="Web-{B3F169A7-F536-4F1F-9DBB-BD821C742310}" dt="2020-08-24T14:45:56.413" v="204"/>
      <pc:docMkLst>
        <pc:docMk/>
      </pc:docMkLst>
      <pc:sldChg chg="modSp">
        <pc:chgData name="Nguyen,Kim-Cuong" userId="S::kn528@drexel.edu::72313f20-701e-4bc9-9946-c98c0d2f0932" providerId="AD" clId="Web-{B3F169A7-F536-4F1F-9DBB-BD821C742310}" dt="2020-08-24T14:39:51.514" v="186" actId="1076"/>
        <pc:sldMkLst>
          <pc:docMk/>
          <pc:sldMk cId="1778023599" sldId="366"/>
        </pc:sldMkLst>
        <pc:spChg chg="mod">
          <ac:chgData name="Nguyen,Kim-Cuong" userId="S::kn528@drexel.edu::72313f20-701e-4bc9-9946-c98c0d2f0932" providerId="AD" clId="Web-{B3F169A7-F536-4F1F-9DBB-BD821C742310}" dt="2020-08-24T14:29:41.234" v="6" actId="20577"/>
          <ac:spMkLst>
            <pc:docMk/>
            <pc:sldMk cId="1778023599" sldId="366"/>
            <ac:spMk id="6" creationId="{4D3B43E8-46AB-4CA9-BB39-FD833B8FE63C}"/>
          </ac:spMkLst>
        </pc:spChg>
        <pc:graphicFrameChg chg="mod modGraphic">
          <ac:chgData name="Nguyen,Kim-Cuong" userId="S::kn528@drexel.edu::72313f20-701e-4bc9-9946-c98c0d2f0932" providerId="AD" clId="Web-{B3F169A7-F536-4F1F-9DBB-BD821C742310}" dt="2020-08-24T14:39:51.514" v="186" actId="1076"/>
          <ac:graphicFrameMkLst>
            <pc:docMk/>
            <pc:sldMk cId="1778023599" sldId="366"/>
            <ac:graphicFrameMk id="3" creationId="{A185E848-0AD1-4030-AEC0-A2372D0DF92B}"/>
          </ac:graphicFrameMkLst>
        </pc:graphicFrameChg>
      </pc:sldChg>
      <pc:sldChg chg="modSp">
        <pc:chgData name="Nguyen,Kim-Cuong" userId="S::kn528@drexel.edu::72313f20-701e-4bc9-9946-c98c0d2f0932" providerId="AD" clId="Web-{B3F169A7-F536-4F1F-9DBB-BD821C742310}" dt="2020-08-24T14:39:26.560" v="163"/>
        <pc:sldMkLst>
          <pc:docMk/>
          <pc:sldMk cId="424478424" sldId="375"/>
        </pc:sldMkLst>
        <pc:spChg chg="mod">
          <ac:chgData name="Nguyen,Kim-Cuong" userId="S::kn528@drexel.edu::72313f20-701e-4bc9-9946-c98c0d2f0932" providerId="AD" clId="Web-{B3F169A7-F536-4F1F-9DBB-BD821C742310}" dt="2020-08-24T14:37:38.792" v="119" actId="20577"/>
          <ac:spMkLst>
            <pc:docMk/>
            <pc:sldMk cId="424478424" sldId="375"/>
            <ac:spMk id="6" creationId="{708B93D6-4602-4AAF-A809-94A140DA5878}"/>
          </ac:spMkLst>
        </pc:spChg>
        <pc:graphicFrameChg chg="mod modGraphic">
          <ac:chgData name="Nguyen,Kim-Cuong" userId="S::kn528@drexel.edu::72313f20-701e-4bc9-9946-c98c0d2f0932" providerId="AD" clId="Web-{B3F169A7-F536-4F1F-9DBB-BD821C742310}" dt="2020-08-24T14:39:26.560" v="163"/>
          <ac:graphicFrameMkLst>
            <pc:docMk/>
            <pc:sldMk cId="424478424" sldId="375"/>
            <ac:graphicFrameMk id="4" creationId="{7BA6AB86-D528-434A-A169-C2DA557CFD31}"/>
          </ac:graphicFrameMkLst>
        </pc:graphicFrameChg>
      </pc:sldChg>
      <pc:sldChg chg="modSp">
        <pc:chgData name="Nguyen,Kim-Cuong" userId="S::kn528@drexel.edu::72313f20-701e-4bc9-9946-c98c0d2f0932" providerId="AD" clId="Web-{B3F169A7-F536-4F1F-9DBB-BD821C742310}" dt="2020-08-24T14:39:07.809" v="159"/>
        <pc:sldMkLst>
          <pc:docMk/>
          <pc:sldMk cId="1483514521" sldId="376"/>
        </pc:sldMkLst>
        <pc:graphicFrameChg chg="mod modGraphic">
          <ac:chgData name="Nguyen,Kim-Cuong" userId="S::kn528@drexel.edu::72313f20-701e-4bc9-9946-c98c0d2f0932" providerId="AD" clId="Web-{B3F169A7-F536-4F1F-9DBB-BD821C742310}" dt="2020-08-24T14:39:07.809" v="159"/>
          <ac:graphicFrameMkLst>
            <pc:docMk/>
            <pc:sldMk cId="1483514521" sldId="376"/>
            <ac:graphicFrameMk id="4" creationId="{7BA6AB86-D528-434A-A169-C2DA557CFD31}"/>
          </ac:graphicFrameMkLst>
        </pc:graphicFrameChg>
      </pc:sldChg>
      <pc:sldChg chg="modSp">
        <pc:chgData name="Nguyen,Kim-Cuong" userId="S::kn528@drexel.edu::72313f20-701e-4bc9-9946-c98c0d2f0932" providerId="AD" clId="Web-{B3F169A7-F536-4F1F-9DBB-BD821C742310}" dt="2020-08-24T14:38:55.418" v="155"/>
        <pc:sldMkLst>
          <pc:docMk/>
          <pc:sldMk cId="2250515287" sldId="377"/>
        </pc:sldMkLst>
        <pc:graphicFrameChg chg="mod modGraphic">
          <ac:chgData name="Nguyen,Kim-Cuong" userId="S::kn528@drexel.edu::72313f20-701e-4bc9-9946-c98c0d2f0932" providerId="AD" clId="Web-{B3F169A7-F536-4F1F-9DBB-BD821C742310}" dt="2020-08-24T14:38:55.418" v="155"/>
          <ac:graphicFrameMkLst>
            <pc:docMk/>
            <pc:sldMk cId="2250515287" sldId="377"/>
            <ac:graphicFrameMk id="4" creationId="{7BA6AB86-D528-434A-A169-C2DA557CFD31}"/>
          </ac:graphicFrameMkLst>
        </pc:graphicFrameChg>
      </pc:sldChg>
      <pc:sldChg chg="delSp modSp add replId">
        <pc:chgData name="Nguyen,Kim-Cuong" userId="S::kn528@drexel.edu::72313f20-701e-4bc9-9946-c98c0d2f0932" providerId="AD" clId="Web-{B3F169A7-F536-4F1F-9DBB-BD821C742310}" dt="2020-08-24T14:45:56.413" v="204"/>
        <pc:sldMkLst>
          <pc:docMk/>
          <pc:sldMk cId="3407971850" sldId="386"/>
        </pc:sldMkLst>
        <pc:spChg chg="del">
          <ac:chgData name="Nguyen,Kim-Cuong" userId="S::kn528@drexel.edu::72313f20-701e-4bc9-9946-c98c0d2f0932" providerId="AD" clId="Web-{B3F169A7-F536-4F1F-9DBB-BD821C742310}" dt="2020-08-24T14:45:39.803" v="201"/>
          <ac:spMkLst>
            <pc:docMk/>
            <pc:sldMk cId="3407971850" sldId="386"/>
            <ac:spMk id="2" creationId="{9E2EA0F6-AEB7-4387-B426-8DB54810699A}"/>
          </ac:spMkLst>
        </pc:spChg>
        <pc:spChg chg="del">
          <ac:chgData name="Nguyen,Kim-Cuong" userId="S::kn528@drexel.edu::72313f20-701e-4bc9-9946-c98c0d2f0932" providerId="AD" clId="Web-{B3F169A7-F536-4F1F-9DBB-BD821C742310}" dt="2020-08-24T14:45:56.413" v="204"/>
          <ac:spMkLst>
            <pc:docMk/>
            <pc:sldMk cId="3407971850" sldId="386"/>
            <ac:spMk id="5" creationId="{9995DF06-694F-43F9-9CE9-6323AF80BCD8}"/>
          </ac:spMkLst>
        </pc:spChg>
        <pc:spChg chg="del">
          <ac:chgData name="Nguyen,Kim-Cuong" userId="S::kn528@drexel.edu::72313f20-701e-4bc9-9946-c98c0d2f0932" providerId="AD" clId="Web-{B3F169A7-F536-4F1F-9DBB-BD821C742310}" dt="2020-08-24T14:45:46.178" v="202"/>
          <ac:spMkLst>
            <pc:docMk/>
            <pc:sldMk cId="3407971850" sldId="386"/>
            <ac:spMk id="6" creationId="{708B93D6-4602-4AAF-A809-94A140DA5878}"/>
          </ac:spMkLst>
        </pc:spChg>
        <pc:spChg chg="mod">
          <ac:chgData name="Nguyen,Kim-Cuong" userId="S::kn528@drexel.edu::72313f20-701e-4bc9-9946-c98c0d2f0932" providerId="AD" clId="Web-{B3F169A7-F536-4F1F-9DBB-BD821C742310}" dt="2020-08-24T14:45:35.818" v="198" actId="20577"/>
          <ac:spMkLst>
            <pc:docMk/>
            <pc:sldMk cId="3407971850" sldId="386"/>
            <ac:spMk id="15" creationId="{B3302CB2-B8F6-4FE8-A287-33933F46E4A3}"/>
          </ac:spMkLst>
        </pc:spChg>
        <pc:graphicFrameChg chg="del">
          <ac:chgData name="Nguyen,Kim-Cuong" userId="S::kn528@drexel.edu::72313f20-701e-4bc9-9946-c98c0d2f0932" providerId="AD" clId="Web-{B3F169A7-F536-4F1F-9DBB-BD821C742310}" dt="2020-08-24T14:45:56.381" v="203"/>
          <ac:graphicFrameMkLst>
            <pc:docMk/>
            <pc:sldMk cId="3407971850" sldId="386"/>
            <ac:graphicFrameMk id="4" creationId="{7BA6AB86-D528-434A-A169-C2DA557CFD31}"/>
          </ac:graphicFrameMkLst>
        </pc:graphicFrameChg>
      </pc:sldChg>
    </pc:docChg>
  </pc:docChgLst>
  <pc:docChgLst>
    <pc:chgData name="Nguyen,Kim-Cuong" userId="S::kn528@drexel.edu::72313f20-701e-4bc9-9946-c98c0d2f0932" providerId="AD" clId="Web-{1CE33F97-A68C-4ACE-BD0C-597B56B2E65B}"/>
    <pc:docChg chg="modSld sldOrd">
      <pc:chgData name="Nguyen,Kim-Cuong" userId="S::kn528@drexel.edu::72313f20-701e-4bc9-9946-c98c0d2f0932" providerId="AD" clId="Web-{1CE33F97-A68C-4ACE-BD0C-597B56B2E65B}" dt="2020-08-24T21:02:17.674" v="348" actId="20577"/>
      <pc:docMkLst>
        <pc:docMk/>
      </pc:docMkLst>
      <pc:sldChg chg="ord">
        <pc:chgData name="Nguyen,Kim-Cuong" userId="S::kn528@drexel.edu::72313f20-701e-4bc9-9946-c98c0d2f0932" providerId="AD" clId="Web-{1CE33F97-A68C-4ACE-BD0C-597B56B2E65B}" dt="2020-08-24T20:44:40.717" v="153"/>
        <pc:sldMkLst>
          <pc:docMk/>
          <pc:sldMk cId="981658196" sldId="277"/>
        </pc:sldMkLst>
      </pc:sldChg>
      <pc:sldChg chg="modSp">
        <pc:chgData name="Nguyen,Kim-Cuong" userId="S::kn528@drexel.edu::72313f20-701e-4bc9-9946-c98c0d2f0932" providerId="AD" clId="Web-{1CE33F97-A68C-4ACE-BD0C-597B56B2E65B}" dt="2020-08-24T20:57:24.062" v="235" actId="20577"/>
        <pc:sldMkLst>
          <pc:docMk/>
          <pc:sldMk cId="3407971850" sldId="386"/>
        </pc:sldMkLst>
        <pc:spChg chg="mod">
          <ac:chgData name="Nguyen,Kim-Cuong" userId="S::kn528@drexel.edu::72313f20-701e-4bc9-9946-c98c0d2f0932" providerId="AD" clId="Web-{1CE33F97-A68C-4ACE-BD0C-597B56B2E65B}" dt="2020-08-24T20:57:24.062" v="235" actId="20577"/>
          <ac:spMkLst>
            <pc:docMk/>
            <pc:sldMk cId="3407971850" sldId="386"/>
            <ac:spMk id="10" creationId="{73C6140D-DC4A-4EF0-BA61-CD3782D0993C}"/>
          </ac:spMkLst>
        </pc:spChg>
      </pc:sldChg>
      <pc:sldChg chg="modSp">
        <pc:chgData name="Nguyen,Kim-Cuong" userId="S::kn528@drexel.edu::72313f20-701e-4bc9-9946-c98c0d2f0932" providerId="AD" clId="Web-{1CE33F97-A68C-4ACE-BD0C-597B56B2E65B}" dt="2020-08-24T21:02:17.674" v="347" actId="20577"/>
        <pc:sldMkLst>
          <pc:docMk/>
          <pc:sldMk cId="4135014326" sldId="392"/>
        </pc:sldMkLst>
        <pc:spChg chg="mod">
          <ac:chgData name="Nguyen,Kim-Cuong" userId="S::kn528@drexel.edu::72313f20-701e-4bc9-9946-c98c0d2f0932" providerId="AD" clId="Web-{1CE33F97-A68C-4ACE-BD0C-597B56B2E65B}" dt="2020-08-24T21:02:17.674" v="347" actId="20577"/>
          <ac:spMkLst>
            <pc:docMk/>
            <pc:sldMk cId="4135014326" sldId="392"/>
            <ac:spMk id="41" creationId="{C7D4353C-D75C-4CF0-A3BD-33DBC621D0B9}"/>
          </ac:spMkLst>
        </pc:spChg>
      </pc:sldChg>
    </pc:docChg>
  </pc:docChgLst>
</pc:chgInfo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30040D-86E9-4A2C-B516-7B09DC68070F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6D9E0471-C80B-4192-920B-759CDCE8A5B1}">
      <dgm:prSet phldrT="[Text]" custT="1"/>
      <dgm:spPr/>
      <dgm:t>
        <a:bodyPr/>
        <a:lstStyle/>
        <a:p>
          <a:r>
            <a:rPr lang="en-US" sz="1800" dirty="0"/>
            <a:t>Data Summary</a:t>
          </a:r>
        </a:p>
      </dgm:t>
    </dgm:pt>
    <dgm:pt modelId="{E2AD36BF-ACC9-4945-83A3-B1B1FC7BB319}" type="parTrans" cxnId="{7993EF2F-4CBD-42DC-8B63-4720C44C6C28}">
      <dgm:prSet/>
      <dgm:spPr/>
      <dgm:t>
        <a:bodyPr/>
        <a:lstStyle/>
        <a:p>
          <a:endParaRPr lang="en-US" sz="4800"/>
        </a:p>
      </dgm:t>
    </dgm:pt>
    <dgm:pt modelId="{52901FF5-990B-4DFF-BD71-693C9F838DCD}" type="sibTrans" cxnId="{7993EF2F-4CBD-42DC-8B63-4720C44C6C28}">
      <dgm:prSet/>
      <dgm:spPr/>
      <dgm:t>
        <a:bodyPr/>
        <a:lstStyle/>
        <a:p>
          <a:endParaRPr lang="en-US" sz="4800"/>
        </a:p>
      </dgm:t>
    </dgm:pt>
    <dgm:pt modelId="{D016209F-CBD3-4A4E-80F6-E8E3991792A9}">
      <dgm:prSet phldrT="[Text]" custT="1"/>
      <dgm:spPr/>
      <dgm:t>
        <a:bodyPr/>
        <a:lstStyle/>
        <a:p>
          <a:r>
            <a:rPr lang="en-US" sz="1800" dirty="0"/>
            <a:t>Method-ology</a:t>
          </a:r>
        </a:p>
      </dgm:t>
    </dgm:pt>
    <dgm:pt modelId="{FF74FF0E-1E33-4A74-9EDB-9CC516887745}" type="parTrans" cxnId="{C0D2019B-AB35-4155-8CBB-D960F5F0CB2E}">
      <dgm:prSet/>
      <dgm:spPr/>
      <dgm:t>
        <a:bodyPr/>
        <a:lstStyle/>
        <a:p>
          <a:endParaRPr lang="en-US" sz="4800"/>
        </a:p>
      </dgm:t>
    </dgm:pt>
    <dgm:pt modelId="{69F1306B-5F2F-4CD2-A4F8-0A159E3059D3}" type="sibTrans" cxnId="{C0D2019B-AB35-4155-8CBB-D960F5F0CB2E}">
      <dgm:prSet/>
      <dgm:spPr/>
      <dgm:t>
        <a:bodyPr/>
        <a:lstStyle/>
        <a:p>
          <a:endParaRPr lang="en-US" sz="4800"/>
        </a:p>
      </dgm:t>
    </dgm:pt>
    <dgm:pt modelId="{9824CE6C-A003-4EBF-8EB9-071D6F9371C5}">
      <dgm:prSet phldrT="[Text]" custT="1"/>
      <dgm:spPr/>
      <dgm:t>
        <a:bodyPr/>
        <a:lstStyle/>
        <a:p>
          <a:r>
            <a:rPr lang="en-US" sz="1800" dirty="0"/>
            <a:t>Analysis Result</a:t>
          </a:r>
        </a:p>
      </dgm:t>
    </dgm:pt>
    <dgm:pt modelId="{A7948A9C-7FB2-4D56-9111-5A00C4E83904}" type="parTrans" cxnId="{6FD1B15B-5EFC-46E2-B7EC-3EE95A822A4E}">
      <dgm:prSet/>
      <dgm:spPr/>
      <dgm:t>
        <a:bodyPr/>
        <a:lstStyle/>
        <a:p>
          <a:endParaRPr lang="en-US" sz="4800"/>
        </a:p>
      </dgm:t>
    </dgm:pt>
    <dgm:pt modelId="{9C977F6F-F4CA-445C-9BBE-4713D9F50BF8}" type="sibTrans" cxnId="{6FD1B15B-5EFC-46E2-B7EC-3EE95A822A4E}">
      <dgm:prSet/>
      <dgm:spPr/>
      <dgm:t>
        <a:bodyPr/>
        <a:lstStyle/>
        <a:p>
          <a:endParaRPr lang="en-US" sz="4800"/>
        </a:p>
      </dgm:t>
    </dgm:pt>
    <dgm:pt modelId="{5DD62477-01E8-4796-AB6A-1CE8F796C53D}">
      <dgm:prSet phldrT="[Text]" custT="1"/>
      <dgm:spPr/>
      <dgm:t>
        <a:bodyPr/>
        <a:lstStyle/>
        <a:p>
          <a:r>
            <a:rPr lang="en-US" sz="1800" dirty="0"/>
            <a:t>Conclusion</a:t>
          </a:r>
        </a:p>
      </dgm:t>
    </dgm:pt>
    <dgm:pt modelId="{D9F59E2E-CDE5-47EF-903D-F0C36EA556E0}" type="parTrans" cxnId="{09B4D091-FD8F-4260-A9D9-EB27884448F9}">
      <dgm:prSet/>
      <dgm:spPr/>
      <dgm:t>
        <a:bodyPr/>
        <a:lstStyle/>
        <a:p>
          <a:endParaRPr lang="en-US" sz="4800"/>
        </a:p>
      </dgm:t>
    </dgm:pt>
    <dgm:pt modelId="{844D9AA3-ECF4-4C1B-8AD3-A536953F92F2}" type="sibTrans" cxnId="{09B4D091-FD8F-4260-A9D9-EB27884448F9}">
      <dgm:prSet/>
      <dgm:spPr/>
      <dgm:t>
        <a:bodyPr/>
        <a:lstStyle/>
        <a:p>
          <a:endParaRPr lang="en-US" sz="4800"/>
        </a:p>
      </dgm:t>
    </dgm:pt>
    <dgm:pt modelId="{E33CEE6C-1BB8-4358-B1A7-2FC6B6AD461A}">
      <dgm:prSet phldrT="[Text]" custT="1"/>
      <dgm:spPr/>
      <dgm:t>
        <a:bodyPr/>
        <a:lstStyle/>
        <a:p>
          <a:r>
            <a:rPr lang="en-US" sz="1800" dirty="0">
              <a:latin typeface="Calibri (Body)"/>
            </a:rPr>
            <a:t>Recommend-ation</a:t>
          </a:r>
        </a:p>
      </dgm:t>
    </dgm:pt>
    <dgm:pt modelId="{D1A91405-EC75-4E73-8F3C-F82C8B24C2E8}" type="parTrans" cxnId="{4B7A5D9C-E2D4-40D0-8094-076AA19197E7}">
      <dgm:prSet/>
      <dgm:spPr/>
      <dgm:t>
        <a:bodyPr/>
        <a:lstStyle/>
        <a:p>
          <a:endParaRPr lang="en-US" sz="4800"/>
        </a:p>
      </dgm:t>
    </dgm:pt>
    <dgm:pt modelId="{0E63A432-1318-4259-A87E-BFF0EB62CB02}" type="sibTrans" cxnId="{4B7A5D9C-E2D4-40D0-8094-076AA19197E7}">
      <dgm:prSet/>
      <dgm:spPr/>
      <dgm:t>
        <a:bodyPr/>
        <a:lstStyle/>
        <a:p>
          <a:endParaRPr lang="en-US" sz="4800"/>
        </a:p>
      </dgm:t>
    </dgm:pt>
    <dgm:pt modelId="{D26DF49D-6B40-430D-830D-E1C585CCD77E}">
      <dgm:prSet phldrT="[Text]" custT="1"/>
      <dgm:spPr/>
      <dgm:t>
        <a:bodyPr/>
        <a:lstStyle/>
        <a:p>
          <a:r>
            <a:rPr lang="en-US" sz="1800" dirty="0"/>
            <a:t>Executive Summary</a:t>
          </a:r>
        </a:p>
      </dgm:t>
    </dgm:pt>
    <dgm:pt modelId="{5375DD1F-D415-403A-B764-611AD0DD71E9}" type="parTrans" cxnId="{FEC6077F-DB34-4A79-8755-03CB8A718495}">
      <dgm:prSet/>
      <dgm:spPr/>
      <dgm:t>
        <a:bodyPr/>
        <a:lstStyle/>
        <a:p>
          <a:endParaRPr lang="en-US" sz="4800"/>
        </a:p>
      </dgm:t>
    </dgm:pt>
    <dgm:pt modelId="{15126C9B-4F2B-4FCA-8613-B5A1F669F2AD}" type="sibTrans" cxnId="{FEC6077F-DB34-4A79-8755-03CB8A718495}">
      <dgm:prSet/>
      <dgm:spPr/>
      <dgm:t>
        <a:bodyPr/>
        <a:lstStyle/>
        <a:p>
          <a:endParaRPr lang="en-US" sz="4800"/>
        </a:p>
      </dgm:t>
    </dgm:pt>
    <dgm:pt modelId="{495ACDDE-98CD-4039-96F9-3D01A360D801}" type="pres">
      <dgm:prSet presAssocID="{E530040D-86E9-4A2C-B516-7B09DC68070F}" presName="Name0" presStyleCnt="0">
        <dgm:presLayoutVars>
          <dgm:dir/>
          <dgm:animLvl val="lvl"/>
          <dgm:resizeHandles val="exact"/>
        </dgm:presLayoutVars>
      </dgm:prSet>
      <dgm:spPr/>
    </dgm:pt>
    <dgm:pt modelId="{B015CBDE-658A-453F-8BE7-A230036197AE}" type="pres">
      <dgm:prSet presAssocID="{D26DF49D-6B40-430D-830D-E1C585CCD77E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B4DA70CE-017E-4F78-A6B4-A1B84C744A12}" type="pres">
      <dgm:prSet presAssocID="{15126C9B-4F2B-4FCA-8613-B5A1F669F2AD}" presName="parTxOnlySpace" presStyleCnt="0"/>
      <dgm:spPr/>
    </dgm:pt>
    <dgm:pt modelId="{9A827EAC-2F89-4B5D-81DA-E8C7D16373A9}" type="pres">
      <dgm:prSet presAssocID="{6D9E0471-C80B-4192-920B-759CDCE8A5B1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EA68DA0E-4693-49C5-9BF3-40E9661E22B6}" type="pres">
      <dgm:prSet presAssocID="{52901FF5-990B-4DFF-BD71-693C9F838DCD}" presName="parTxOnlySpace" presStyleCnt="0"/>
      <dgm:spPr/>
    </dgm:pt>
    <dgm:pt modelId="{F1F631B7-D87A-4125-9880-1CC59B3164F7}" type="pres">
      <dgm:prSet presAssocID="{D016209F-CBD3-4A4E-80F6-E8E3991792A9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DDBA7426-C12D-436E-A35D-B45D24D9E6FA}" type="pres">
      <dgm:prSet presAssocID="{69F1306B-5F2F-4CD2-A4F8-0A159E3059D3}" presName="parTxOnlySpace" presStyleCnt="0"/>
      <dgm:spPr/>
    </dgm:pt>
    <dgm:pt modelId="{71951A17-DC4B-4772-B491-0B59B1ED0D90}" type="pres">
      <dgm:prSet presAssocID="{9824CE6C-A003-4EBF-8EB9-071D6F9371C5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360F74C3-773B-4AFF-AE00-9D9BB5B0BA2F}" type="pres">
      <dgm:prSet presAssocID="{9C977F6F-F4CA-445C-9BBE-4713D9F50BF8}" presName="parTxOnlySpace" presStyleCnt="0"/>
      <dgm:spPr/>
    </dgm:pt>
    <dgm:pt modelId="{C6501F5A-F14B-42E3-A489-6862F1B4A9D6}" type="pres">
      <dgm:prSet presAssocID="{5DD62477-01E8-4796-AB6A-1CE8F796C53D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094B334F-2468-4F52-B35F-AC56649EBC42}" type="pres">
      <dgm:prSet presAssocID="{844D9AA3-ECF4-4C1B-8AD3-A536953F92F2}" presName="parTxOnlySpace" presStyleCnt="0"/>
      <dgm:spPr/>
    </dgm:pt>
    <dgm:pt modelId="{9A4257B0-19C9-4EFC-9658-D0126E25EE05}" type="pres">
      <dgm:prSet presAssocID="{E33CEE6C-1BB8-4358-B1A7-2FC6B6AD461A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A9B14D1F-EB72-4565-8306-CECA9F785D4F}" type="presOf" srcId="{E33CEE6C-1BB8-4358-B1A7-2FC6B6AD461A}" destId="{9A4257B0-19C9-4EFC-9658-D0126E25EE05}" srcOrd="0" destOrd="0" presId="urn:microsoft.com/office/officeart/2005/8/layout/chevron1"/>
    <dgm:cxn modelId="{7993EF2F-4CBD-42DC-8B63-4720C44C6C28}" srcId="{E530040D-86E9-4A2C-B516-7B09DC68070F}" destId="{6D9E0471-C80B-4192-920B-759CDCE8A5B1}" srcOrd="1" destOrd="0" parTransId="{E2AD36BF-ACC9-4945-83A3-B1B1FC7BB319}" sibTransId="{52901FF5-990B-4DFF-BD71-693C9F838DCD}"/>
    <dgm:cxn modelId="{6FD1B15B-5EFC-46E2-B7EC-3EE95A822A4E}" srcId="{E530040D-86E9-4A2C-B516-7B09DC68070F}" destId="{9824CE6C-A003-4EBF-8EB9-071D6F9371C5}" srcOrd="3" destOrd="0" parTransId="{A7948A9C-7FB2-4D56-9111-5A00C4E83904}" sibTransId="{9C977F6F-F4CA-445C-9BBE-4713D9F50BF8}"/>
    <dgm:cxn modelId="{0E25FF67-E826-400A-AF09-C2CB2171581A}" type="presOf" srcId="{E530040D-86E9-4A2C-B516-7B09DC68070F}" destId="{495ACDDE-98CD-4039-96F9-3D01A360D801}" srcOrd="0" destOrd="0" presId="urn:microsoft.com/office/officeart/2005/8/layout/chevron1"/>
    <dgm:cxn modelId="{313F5A6A-1945-4A60-BCBB-F12E5D753B68}" type="presOf" srcId="{9824CE6C-A003-4EBF-8EB9-071D6F9371C5}" destId="{71951A17-DC4B-4772-B491-0B59B1ED0D90}" srcOrd="0" destOrd="0" presId="urn:microsoft.com/office/officeart/2005/8/layout/chevron1"/>
    <dgm:cxn modelId="{EFB3C27D-1BD6-4B7F-8C35-63B8BE53EE35}" type="presOf" srcId="{D016209F-CBD3-4A4E-80F6-E8E3991792A9}" destId="{F1F631B7-D87A-4125-9880-1CC59B3164F7}" srcOrd="0" destOrd="0" presId="urn:microsoft.com/office/officeart/2005/8/layout/chevron1"/>
    <dgm:cxn modelId="{FEC6077F-DB34-4A79-8755-03CB8A718495}" srcId="{E530040D-86E9-4A2C-B516-7B09DC68070F}" destId="{D26DF49D-6B40-430D-830D-E1C585CCD77E}" srcOrd="0" destOrd="0" parTransId="{5375DD1F-D415-403A-B764-611AD0DD71E9}" sibTransId="{15126C9B-4F2B-4FCA-8613-B5A1F669F2AD}"/>
    <dgm:cxn modelId="{09B4D091-FD8F-4260-A9D9-EB27884448F9}" srcId="{E530040D-86E9-4A2C-B516-7B09DC68070F}" destId="{5DD62477-01E8-4796-AB6A-1CE8F796C53D}" srcOrd="4" destOrd="0" parTransId="{D9F59E2E-CDE5-47EF-903D-F0C36EA556E0}" sibTransId="{844D9AA3-ECF4-4C1B-8AD3-A536953F92F2}"/>
    <dgm:cxn modelId="{9A66D799-F85C-475F-9492-8AF5101F4A0C}" type="presOf" srcId="{6D9E0471-C80B-4192-920B-759CDCE8A5B1}" destId="{9A827EAC-2F89-4B5D-81DA-E8C7D16373A9}" srcOrd="0" destOrd="0" presId="urn:microsoft.com/office/officeart/2005/8/layout/chevron1"/>
    <dgm:cxn modelId="{C0D2019B-AB35-4155-8CBB-D960F5F0CB2E}" srcId="{E530040D-86E9-4A2C-B516-7B09DC68070F}" destId="{D016209F-CBD3-4A4E-80F6-E8E3991792A9}" srcOrd="2" destOrd="0" parTransId="{FF74FF0E-1E33-4A74-9EDB-9CC516887745}" sibTransId="{69F1306B-5F2F-4CD2-A4F8-0A159E3059D3}"/>
    <dgm:cxn modelId="{4B7A5D9C-E2D4-40D0-8094-076AA19197E7}" srcId="{E530040D-86E9-4A2C-B516-7B09DC68070F}" destId="{E33CEE6C-1BB8-4358-B1A7-2FC6B6AD461A}" srcOrd="5" destOrd="0" parTransId="{D1A91405-EC75-4E73-8F3C-F82C8B24C2E8}" sibTransId="{0E63A432-1318-4259-A87E-BFF0EB62CB02}"/>
    <dgm:cxn modelId="{1F128CBA-5D59-4A38-88C1-8FCC023DCBEE}" type="presOf" srcId="{5DD62477-01E8-4796-AB6A-1CE8F796C53D}" destId="{C6501F5A-F14B-42E3-A489-6862F1B4A9D6}" srcOrd="0" destOrd="0" presId="urn:microsoft.com/office/officeart/2005/8/layout/chevron1"/>
    <dgm:cxn modelId="{FEAA3FF0-1FF6-4043-AB27-32CDACFDBBA2}" type="presOf" srcId="{D26DF49D-6B40-430D-830D-E1C585CCD77E}" destId="{B015CBDE-658A-453F-8BE7-A230036197AE}" srcOrd="0" destOrd="0" presId="urn:microsoft.com/office/officeart/2005/8/layout/chevron1"/>
    <dgm:cxn modelId="{721BEA9D-87B9-4D73-9C6D-E7E85649D350}" type="presParOf" srcId="{495ACDDE-98CD-4039-96F9-3D01A360D801}" destId="{B015CBDE-658A-453F-8BE7-A230036197AE}" srcOrd="0" destOrd="0" presId="urn:microsoft.com/office/officeart/2005/8/layout/chevron1"/>
    <dgm:cxn modelId="{CEA02D7E-FD1C-4614-9F1A-9E48492CD808}" type="presParOf" srcId="{495ACDDE-98CD-4039-96F9-3D01A360D801}" destId="{B4DA70CE-017E-4F78-A6B4-A1B84C744A12}" srcOrd="1" destOrd="0" presId="urn:microsoft.com/office/officeart/2005/8/layout/chevron1"/>
    <dgm:cxn modelId="{89B009E3-9F77-4155-87BB-AF88A4B819B9}" type="presParOf" srcId="{495ACDDE-98CD-4039-96F9-3D01A360D801}" destId="{9A827EAC-2F89-4B5D-81DA-E8C7D16373A9}" srcOrd="2" destOrd="0" presId="urn:microsoft.com/office/officeart/2005/8/layout/chevron1"/>
    <dgm:cxn modelId="{BF4271EA-BC24-4477-BB66-83B7304E2043}" type="presParOf" srcId="{495ACDDE-98CD-4039-96F9-3D01A360D801}" destId="{EA68DA0E-4693-49C5-9BF3-40E9661E22B6}" srcOrd="3" destOrd="0" presId="urn:microsoft.com/office/officeart/2005/8/layout/chevron1"/>
    <dgm:cxn modelId="{B99AAD2A-6C3D-4577-A843-A63D55D4DA8D}" type="presParOf" srcId="{495ACDDE-98CD-4039-96F9-3D01A360D801}" destId="{F1F631B7-D87A-4125-9880-1CC59B3164F7}" srcOrd="4" destOrd="0" presId="urn:microsoft.com/office/officeart/2005/8/layout/chevron1"/>
    <dgm:cxn modelId="{98FE36DD-8039-4A17-B9FD-0A311E0E626C}" type="presParOf" srcId="{495ACDDE-98CD-4039-96F9-3D01A360D801}" destId="{DDBA7426-C12D-436E-A35D-B45D24D9E6FA}" srcOrd="5" destOrd="0" presId="urn:microsoft.com/office/officeart/2005/8/layout/chevron1"/>
    <dgm:cxn modelId="{660CFF56-382B-4155-BD23-E6DA0960C9D5}" type="presParOf" srcId="{495ACDDE-98CD-4039-96F9-3D01A360D801}" destId="{71951A17-DC4B-4772-B491-0B59B1ED0D90}" srcOrd="6" destOrd="0" presId="urn:microsoft.com/office/officeart/2005/8/layout/chevron1"/>
    <dgm:cxn modelId="{AFE14B24-122E-4658-9EBE-00780469C325}" type="presParOf" srcId="{495ACDDE-98CD-4039-96F9-3D01A360D801}" destId="{360F74C3-773B-4AFF-AE00-9D9BB5B0BA2F}" srcOrd="7" destOrd="0" presId="urn:microsoft.com/office/officeart/2005/8/layout/chevron1"/>
    <dgm:cxn modelId="{248EDF26-15BD-48FF-8ABA-17C2BBE50E4D}" type="presParOf" srcId="{495ACDDE-98CD-4039-96F9-3D01A360D801}" destId="{C6501F5A-F14B-42E3-A489-6862F1B4A9D6}" srcOrd="8" destOrd="0" presId="urn:microsoft.com/office/officeart/2005/8/layout/chevron1"/>
    <dgm:cxn modelId="{6D843DAC-523B-4070-8EB2-F7AE8D9855C2}" type="presParOf" srcId="{495ACDDE-98CD-4039-96F9-3D01A360D801}" destId="{094B334F-2468-4F52-B35F-AC56649EBC42}" srcOrd="9" destOrd="0" presId="urn:microsoft.com/office/officeart/2005/8/layout/chevron1"/>
    <dgm:cxn modelId="{2A89CF4E-C0A1-413D-B38C-4C0FB64711A2}" type="presParOf" srcId="{495ACDDE-98CD-4039-96F9-3D01A360D801}" destId="{9A4257B0-19C9-4EFC-9658-D0126E25EE05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530040D-86E9-4A2C-B516-7B09DC68070F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6D9E0471-C80B-4192-920B-759CDCE8A5B1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800" dirty="0"/>
            <a:t>Executive Summary</a:t>
          </a:r>
        </a:p>
      </dgm:t>
    </dgm:pt>
    <dgm:pt modelId="{E2AD36BF-ACC9-4945-83A3-B1B1FC7BB319}" type="parTrans" cxnId="{7993EF2F-4CBD-42DC-8B63-4720C44C6C28}">
      <dgm:prSet/>
      <dgm:spPr/>
      <dgm:t>
        <a:bodyPr/>
        <a:lstStyle/>
        <a:p>
          <a:endParaRPr lang="en-US"/>
        </a:p>
      </dgm:t>
    </dgm:pt>
    <dgm:pt modelId="{52901FF5-990B-4DFF-BD71-693C9F838DCD}" type="sibTrans" cxnId="{7993EF2F-4CBD-42DC-8B63-4720C44C6C28}">
      <dgm:prSet/>
      <dgm:spPr/>
      <dgm:t>
        <a:bodyPr/>
        <a:lstStyle/>
        <a:p>
          <a:endParaRPr lang="en-US"/>
        </a:p>
      </dgm:t>
    </dgm:pt>
    <dgm:pt modelId="{5DD62477-01E8-4796-AB6A-1CE8F796C53D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800" dirty="0"/>
            <a:t>Conclusion</a:t>
          </a:r>
        </a:p>
      </dgm:t>
    </dgm:pt>
    <dgm:pt modelId="{D9F59E2E-CDE5-47EF-903D-F0C36EA556E0}" type="parTrans" cxnId="{09B4D091-FD8F-4260-A9D9-EB27884448F9}">
      <dgm:prSet/>
      <dgm:spPr/>
      <dgm:t>
        <a:bodyPr/>
        <a:lstStyle/>
        <a:p>
          <a:endParaRPr lang="en-US"/>
        </a:p>
      </dgm:t>
    </dgm:pt>
    <dgm:pt modelId="{844D9AA3-ECF4-4C1B-8AD3-A536953F92F2}" type="sibTrans" cxnId="{09B4D091-FD8F-4260-A9D9-EB27884448F9}">
      <dgm:prSet/>
      <dgm:spPr/>
      <dgm:t>
        <a:bodyPr/>
        <a:lstStyle/>
        <a:p>
          <a:endParaRPr lang="en-US"/>
        </a:p>
      </dgm:t>
    </dgm:pt>
    <dgm:pt modelId="{E33CEE6C-1BB8-4358-B1A7-2FC6B6AD461A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800" dirty="0"/>
            <a:t>Recommendation</a:t>
          </a:r>
        </a:p>
      </dgm:t>
    </dgm:pt>
    <dgm:pt modelId="{D1A91405-EC75-4E73-8F3C-F82C8B24C2E8}" type="parTrans" cxnId="{4B7A5D9C-E2D4-40D0-8094-076AA19197E7}">
      <dgm:prSet/>
      <dgm:spPr/>
      <dgm:t>
        <a:bodyPr/>
        <a:lstStyle/>
        <a:p>
          <a:endParaRPr lang="en-US"/>
        </a:p>
      </dgm:t>
    </dgm:pt>
    <dgm:pt modelId="{0E63A432-1318-4259-A87E-BFF0EB62CB02}" type="sibTrans" cxnId="{4B7A5D9C-E2D4-40D0-8094-076AA19197E7}">
      <dgm:prSet/>
      <dgm:spPr/>
      <dgm:t>
        <a:bodyPr/>
        <a:lstStyle/>
        <a:p>
          <a:endParaRPr lang="en-US"/>
        </a:p>
      </dgm:t>
    </dgm:pt>
    <dgm:pt modelId="{D1251F65-B0A1-4A3C-888D-4587E2D8E467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Data Summary</a:t>
          </a:r>
        </a:p>
      </dgm:t>
    </dgm:pt>
    <dgm:pt modelId="{48947224-6E1C-42BF-8F52-8037D837B5D9}" type="parTrans" cxnId="{E7027328-5D00-4DA7-A7B8-CD7E9C660BFB}">
      <dgm:prSet/>
      <dgm:spPr/>
      <dgm:t>
        <a:bodyPr/>
        <a:lstStyle/>
        <a:p>
          <a:endParaRPr lang="en-US"/>
        </a:p>
      </dgm:t>
    </dgm:pt>
    <dgm:pt modelId="{246A2822-48D4-4598-9324-C589F899CD6C}" type="sibTrans" cxnId="{E7027328-5D00-4DA7-A7B8-CD7E9C660BFB}">
      <dgm:prSet/>
      <dgm:spPr/>
      <dgm:t>
        <a:bodyPr/>
        <a:lstStyle/>
        <a:p>
          <a:endParaRPr lang="en-US"/>
        </a:p>
      </dgm:t>
    </dgm:pt>
    <dgm:pt modelId="{D81DA019-AB56-46CA-8291-DD34BD17CED5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Methodology</a:t>
          </a:r>
        </a:p>
      </dgm:t>
    </dgm:pt>
    <dgm:pt modelId="{00CA2619-B8B2-4FC7-8FC7-0018B4FA7AC2}" type="parTrans" cxnId="{5D891F29-298D-46C1-9070-6A7D3E05545D}">
      <dgm:prSet/>
      <dgm:spPr/>
      <dgm:t>
        <a:bodyPr/>
        <a:lstStyle/>
        <a:p>
          <a:endParaRPr lang="en-US"/>
        </a:p>
      </dgm:t>
    </dgm:pt>
    <dgm:pt modelId="{7BF54197-3568-4137-B0FC-DF1D2BE1A5BE}" type="sibTrans" cxnId="{5D891F29-298D-46C1-9070-6A7D3E05545D}">
      <dgm:prSet/>
      <dgm:spPr/>
      <dgm:t>
        <a:bodyPr/>
        <a:lstStyle/>
        <a:p>
          <a:endParaRPr lang="en-US"/>
        </a:p>
      </dgm:t>
    </dgm:pt>
    <dgm:pt modelId="{6C065BD5-39F3-4147-80D9-585FF6A1872A}">
      <dgm:prSet phldrT="[Text]"/>
      <dgm:spPr/>
      <dgm:t>
        <a:bodyPr/>
        <a:lstStyle/>
        <a:p>
          <a:r>
            <a:rPr lang="en-US" dirty="0"/>
            <a:t>Analysis Result</a:t>
          </a:r>
        </a:p>
      </dgm:t>
    </dgm:pt>
    <dgm:pt modelId="{83E0A328-3A78-4ED0-85D7-72541588605F}" type="parTrans" cxnId="{2F118F89-9DC2-4D4D-A0FB-3A9BCB630F63}">
      <dgm:prSet/>
      <dgm:spPr/>
      <dgm:t>
        <a:bodyPr/>
        <a:lstStyle/>
        <a:p>
          <a:endParaRPr lang="en-US"/>
        </a:p>
      </dgm:t>
    </dgm:pt>
    <dgm:pt modelId="{AC8764FE-E578-4271-86D2-C6C450B30331}" type="sibTrans" cxnId="{2F118F89-9DC2-4D4D-A0FB-3A9BCB630F63}">
      <dgm:prSet/>
      <dgm:spPr/>
      <dgm:t>
        <a:bodyPr/>
        <a:lstStyle/>
        <a:p>
          <a:endParaRPr lang="en-US"/>
        </a:p>
      </dgm:t>
    </dgm:pt>
    <dgm:pt modelId="{495ACDDE-98CD-4039-96F9-3D01A360D801}" type="pres">
      <dgm:prSet presAssocID="{E530040D-86E9-4A2C-B516-7B09DC68070F}" presName="Name0" presStyleCnt="0">
        <dgm:presLayoutVars>
          <dgm:dir/>
          <dgm:animLvl val="lvl"/>
          <dgm:resizeHandles val="exact"/>
        </dgm:presLayoutVars>
      </dgm:prSet>
      <dgm:spPr/>
    </dgm:pt>
    <dgm:pt modelId="{9A827EAC-2F89-4B5D-81DA-E8C7D16373A9}" type="pres">
      <dgm:prSet presAssocID="{6D9E0471-C80B-4192-920B-759CDCE8A5B1}" presName="parTxOnly" presStyleLbl="node1" presStyleIdx="0" presStyleCnt="6" custScaleY="99673">
        <dgm:presLayoutVars>
          <dgm:chMax val="0"/>
          <dgm:chPref val="0"/>
          <dgm:bulletEnabled val="1"/>
        </dgm:presLayoutVars>
      </dgm:prSet>
      <dgm:spPr/>
    </dgm:pt>
    <dgm:pt modelId="{EA68DA0E-4693-49C5-9BF3-40E9661E22B6}" type="pres">
      <dgm:prSet presAssocID="{52901FF5-990B-4DFF-BD71-693C9F838DCD}" presName="parTxOnlySpace" presStyleCnt="0"/>
      <dgm:spPr/>
    </dgm:pt>
    <dgm:pt modelId="{853A92CF-D8AF-4D09-9046-3CDD47A7955A}" type="pres">
      <dgm:prSet presAssocID="{D1251F65-B0A1-4A3C-888D-4587E2D8E467}" presName="parTxOnly" presStyleLbl="node1" presStyleIdx="1" presStyleCnt="6" custScaleY="99673">
        <dgm:presLayoutVars>
          <dgm:chMax val="0"/>
          <dgm:chPref val="0"/>
          <dgm:bulletEnabled val="1"/>
        </dgm:presLayoutVars>
      </dgm:prSet>
      <dgm:spPr/>
    </dgm:pt>
    <dgm:pt modelId="{94C7C038-2968-4D7E-9DFA-C22B0CDA76F6}" type="pres">
      <dgm:prSet presAssocID="{246A2822-48D4-4598-9324-C589F899CD6C}" presName="parTxOnlySpace" presStyleCnt="0"/>
      <dgm:spPr/>
    </dgm:pt>
    <dgm:pt modelId="{A12C04D2-0DE3-4B4E-AD40-9BABB710243B}" type="pres">
      <dgm:prSet presAssocID="{D81DA019-AB56-46CA-8291-DD34BD17CED5}" presName="parTxOnly" presStyleLbl="node1" presStyleIdx="2" presStyleCnt="6" custScaleY="99673">
        <dgm:presLayoutVars>
          <dgm:chMax val="0"/>
          <dgm:chPref val="0"/>
          <dgm:bulletEnabled val="1"/>
        </dgm:presLayoutVars>
      </dgm:prSet>
      <dgm:spPr/>
    </dgm:pt>
    <dgm:pt modelId="{386AFC61-4A14-46A3-B408-F02BD205431C}" type="pres">
      <dgm:prSet presAssocID="{7BF54197-3568-4137-B0FC-DF1D2BE1A5BE}" presName="parTxOnlySpace" presStyleCnt="0"/>
      <dgm:spPr/>
    </dgm:pt>
    <dgm:pt modelId="{9A37F069-AD9A-45ED-BD30-203D7537F972}" type="pres">
      <dgm:prSet presAssocID="{6C065BD5-39F3-4147-80D9-585FF6A1872A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B847CE93-6430-4282-B640-E405870EE6B6}" type="pres">
      <dgm:prSet presAssocID="{AC8764FE-E578-4271-86D2-C6C450B30331}" presName="parTxOnlySpace" presStyleCnt="0"/>
      <dgm:spPr/>
    </dgm:pt>
    <dgm:pt modelId="{C6501F5A-F14B-42E3-A489-6862F1B4A9D6}" type="pres">
      <dgm:prSet presAssocID="{5DD62477-01E8-4796-AB6A-1CE8F796C53D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094B334F-2468-4F52-B35F-AC56649EBC42}" type="pres">
      <dgm:prSet presAssocID="{844D9AA3-ECF4-4C1B-8AD3-A536953F92F2}" presName="parTxOnlySpace" presStyleCnt="0"/>
      <dgm:spPr/>
    </dgm:pt>
    <dgm:pt modelId="{9A4257B0-19C9-4EFC-9658-D0126E25EE05}" type="pres">
      <dgm:prSet presAssocID="{E33CEE6C-1BB8-4358-B1A7-2FC6B6AD461A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A9B14D1F-EB72-4565-8306-CECA9F785D4F}" type="presOf" srcId="{E33CEE6C-1BB8-4358-B1A7-2FC6B6AD461A}" destId="{9A4257B0-19C9-4EFC-9658-D0126E25EE05}" srcOrd="0" destOrd="0" presId="urn:microsoft.com/office/officeart/2005/8/layout/chevron1"/>
    <dgm:cxn modelId="{E7027328-5D00-4DA7-A7B8-CD7E9C660BFB}" srcId="{E530040D-86E9-4A2C-B516-7B09DC68070F}" destId="{D1251F65-B0A1-4A3C-888D-4587E2D8E467}" srcOrd="1" destOrd="0" parTransId="{48947224-6E1C-42BF-8F52-8037D837B5D9}" sibTransId="{246A2822-48D4-4598-9324-C589F899CD6C}"/>
    <dgm:cxn modelId="{5D891F29-298D-46C1-9070-6A7D3E05545D}" srcId="{E530040D-86E9-4A2C-B516-7B09DC68070F}" destId="{D81DA019-AB56-46CA-8291-DD34BD17CED5}" srcOrd="2" destOrd="0" parTransId="{00CA2619-B8B2-4FC7-8FC7-0018B4FA7AC2}" sibTransId="{7BF54197-3568-4137-B0FC-DF1D2BE1A5BE}"/>
    <dgm:cxn modelId="{7993EF2F-4CBD-42DC-8B63-4720C44C6C28}" srcId="{E530040D-86E9-4A2C-B516-7B09DC68070F}" destId="{6D9E0471-C80B-4192-920B-759CDCE8A5B1}" srcOrd="0" destOrd="0" parTransId="{E2AD36BF-ACC9-4945-83A3-B1B1FC7BB319}" sibTransId="{52901FF5-990B-4DFF-BD71-693C9F838DCD}"/>
    <dgm:cxn modelId="{0E25FF67-E826-400A-AF09-C2CB2171581A}" type="presOf" srcId="{E530040D-86E9-4A2C-B516-7B09DC68070F}" destId="{495ACDDE-98CD-4039-96F9-3D01A360D801}" srcOrd="0" destOrd="0" presId="urn:microsoft.com/office/officeart/2005/8/layout/chevron1"/>
    <dgm:cxn modelId="{76F25C57-1B82-45C8-96F3-809D290A6558}" type="presOf" srcId="{D1251F65-B0A1-4A3C-888D-4587E2D8E467}" destId="{853A92CF-D8AF-4D09-9046-3CDD47A7955A}" srcOrd="0" destOrd="0" presId="urn:microsoft.com/office/officeart/2005/8/layout/chevron1"/>
    <dgm:cxn modelId="{2F118F89-9DC2-4D4D-A0FB-3A9BCB630F63}" srcId="{E530040D-86E9-4A2C-B516-7B09DC68070F}" destId="{6C065BD5-39F3-4147-80D9-585FF6A1872A}" srcOrd="3" destOrd="0" parTransId="{83E0A328-3A78-4ED0-85D7-72541588605F}" sibTransId="{AC8764FE-E578-4271-86D2-C6C450B30331}"/>
    <dgm:cxn modelId="{09B4D091-FD8F-4260-A9D9-EB27884448F9}" srcId="{E530040D-86E9-4A2C-B516-7B09DC68070F}" destId="{5DD62477-01E8-4796-AB6A-1CE8F796C53D}" srcOrd="4" destOrd="0" parTransId="{D9F59E2E-CDE5-47EF-903D-F0C36EA556E0}" sibTransId="{844D9AA3-ECF4-4C1B-8AD3-A536953F92F2}"/>
    <dgm:cxn modelId="{9A66D799-F85C-475F-9492-8AF5101F4A0C}" type="presOf" srcId="{6D9E0471-C80B-4192-920B-759CDCE8A5B1}" destId="{9A827EAC-2F89-4B5D-81DA-E8C7D16373A9}" srcOrd="0" destOrd="0" presId="urn:microsoft.com/office/officeart/2005/8/layout/chevron1"/>
    <dgm:cxn modelId="{4B7A5D9C-E2D4-40D0-8094-076AA19197E7}" srcId="{E530040D-86E9-4A2C-B516-7B09DC68070F}" destId="{E33CEE6C-1BB8-4358-B1A7-2FC6B6AD461A}" srcOrd="5" destOrd="0" parTransId="{D1A91405-EC75-4E73-8F3C-F82C8B24C2E8}" sibTransId="{0E63A432-1318-4259-A87E-BFF0EB62CB02}"/>
    <dgm:cxn modelId="{1F128CBA-5D59-4A38-88C1-8FCC023DCBEE}" type="presOf" srcId="{5DD62477-01E8-4796-AB6A-1CE8F796C53D}" destId="{C6501F5A-F14B-42E3-A489-6862F1B4A9D6}" srcOrd="0" destOrd="0" presId="urn:microsoft.com/office/officeart/2005/8/layout/chevron1"/>
    <dgm:cxn modelId="{DF3AE6CE-5B1F-4177-B602-78D4EC0E751F}" type="presOf" srcId="{D81DA019-AB56-46CA-8291-DD34BD17CED5}" destId="{A12C04D2-0DE3-4B4E-AD40-9BABB710243B}" srcOrd="0" destOrd="0" presId="urn:microsoft.com/office/officeart/2005/8/layout/chevron1"/>
    <dgm:cxn modelId="{A412E6CF-13A5-4C0E-AE6E-E8C15B2894B0}" type="presOf" srcId="{6C065BD5-39F3-4147-80D9-585FF6A1872A}" destId="{9A37F069-AD9A-45ED-BD30-203D7537F972}" srcOrd="0" destOrd="0" presId="urn:microsoft.com/office/officeart/2005/8/layout/chevron1"/>
    <dgm:cxn modelId="{89B009E3-9F77-4155-87BB-AF88A4B819B9}" type="presParOf" srcId="{495ACDDE-98CD-4039-96F9-3D01A360D801}" destId="{9A827EAC-2F89-4B5D-81DA-E8C7D16373A9}" srcOrd="0" destOrd="0" presId="urn:microsoft.com/office/officeart/2005/8/layout/chevron1"/>
    <dgm:cxn modelId="{BF4271EA-BC24-4477-BB66-83B7304E2043}" type="presParOf" srcId="{495ACDDE-98CD-4039-96F9-3D01A360D801}" destId="{EA68DA0E-4693-49C5-9BF3-40E9661E22B6}" srcOrd="1" destOrd="0" presId="urn:microsoft.com/office/officeart/2005/8/layout/chevron1"/>
    <dgm:cxn modelId="{94AD06AC-3A3A-45FA-AABF-6CACDF9AD062}" type="presParOf" srcId="{495ACDDE-98CD-4039-96F9-3D01A360D801}" destId="{853A92CF-D8AF-4D09-9046-3CDD47A7955A}" srcOrd="2" destOrd="0" presId="urn:microsoft.com/office/officeart/2005/8/layout/chevron1"/>
    <dgm:cxn modelId="{DC3A34B2-6639-4E19-8DEB-EC26F17C2A7D}" type="presParOf" srcId="{495ACDDE-98CD-4039-96F9-3D01A360D801}" destId="{94C7C038-2968-4D7E-9DFA-C22B0CDA76F6}" srcOrd="3" destOrd="0" presId="urn:microsoft.com/office/officeart/2005/8/layout/chevron1"/>
    <dgm:cxn modelId="{923DE20C-E77E-4429-B78A-9B3928C4C537}" type="presParOf" srcId="{495ACDDE-98CD-4039-96F9-3D01A360D801}" destId="{A12C04D2-0DE3-4B4E-AD40-9BABB710243B}" srcOrd="4" destOrd="0" presId="urn:microsoft.com/office/officeart/2005/8/layout/chevron1"/>
    <dgm:cxn modelId="{5BBF0A29-2AD7-4A02-9544-817511F48039}" type="presParOf" srcId="{495ACDDE-98CD-4039-96F9-3D01A360D801}" destId="{386AFC61-4A14-46A3-B408-F02BD205431C}" srcOrd="5" destOrd="0" presId="urn:microsoft.com/office/officeart/2005/8/layout/chevron1"/>
    <dgm:cxn modelId="{BD8E343E-B08C-4F03-B7F9-539C17947B7C}" type="presParOf" srcId="{495ACDDE-98CD-4039-96F9-3D01A360D801}" destId="{9A37F069-AD9A-45ED-BD30-203D7537F972}" srcOrd="6" destOrd="0" presId="urn:microsoft.com/office/officeart/2005/8/layout/chevron1"/>
    <dgm:cxn modelId="{32C31BC5-54DD-4106-9684-08EC306BA2A7}" type="presParOf" srcId="{495ACDDE-98CD-4039-96F9-3D01A360D801}" destId="{B847CE93-6430-4282-B640-E405870EE6B6}" srcOrd="7" destOrd="0" presId="urn:microsoft.com/office/officeart/2005/8/layout/chevron1"/>
    <dgm:cxn modelId="{248EDF26-15BD-48FF-8ABA-17C2BBE50E4D}" type="presParOf" srcId="{495ACDDE-98CD-4039-96F9-3D01A360D801}" destId="{C6501F5A-F14B-42E3-A489-6862F1B4A9D6}" srcOrd="8" destOrd="0" presId="urn:microsoft.com/office/officeart/2005/8/layout/chevron1"/>
    <dgm:cxn modelId="{6D843DAC-523B-4070-8EB2-F7AE8D9855C2}" type="presParOf" srcId="{495ACDDE-98CD-4039-96F9-3D01A360D801}" destId="{094B334F-2468-4F52-B35F-AC56649EBC42}" srcOrd="9" destOrd="0" presId="urn:microsoft.com/office/officeart/2005/8/layout/chevron1"/>
    <dgm:cxn modelId="{2A89CF4E-C0A1-413D-B38C-4C0FB64711A2}" type="presParOf" srcId="{495ACDDE-98CD-4039-96F9-3D01A360D801}" destId="{9A4257B0-19C9-4EFC-9658-D0126E25EE05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530040D-86E9-4A2C-B516-7B09DC68070F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6D9E0471-C80B-4192-920B-759CDCE8A5B1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800" dirty="0"/>
            <a:t>Executive Summary</a:t>
          </a:r>
        </a:p>
      </dgm:t>
    </dgm:pt>
    <dgm:pt modelId="{E2AD36BF-ACC9-4945-83A3-B1B1FC7BB319}" type="parTrans" cxnId="{7993EF2F-4CBD-42DC-8B63-4720C44C6C28}">
      <dgm:prSet/>
      <dgm:spPr/>
      <dgm:t>
        <a:bodyPr/>
        <a:lstStyle/>
        <a:p>
          <a:endParaRPr lang="en-US"/>
        </a:p>
      </dgm:t>
    </dgm:pt>
    <dgm:pt modelId="{52901FF5-990B-4DFF-BD71-693C9F838DCD}" type="sibTrans" cxnId="{7993EF2F-4CBD-42DC-8B63-4720C44C6C28}">
      <dgm:prSet/>
      <dgm:spPr/>
      <dgm:t>
        <a:bodyPr/>
        <a:lstStyle/>
        <a:p>
          <a:endParaRPr lang="en-US"/>
        </a:p>
      </dgm:t>
    </dgm:pt>
    <dgm:pt modelId="{5DD62477-01E8-4796-AB6A-1CE8F796C53D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800" dirty="0"/>
            <a:t>Conclusion</a:t>
          </a:r>
        </a:p>
      </dgm:t>
    </dgm:pt>
    <dgm:pt modelId="{D9F59E2E-CDE5-47EF-903D-F0C36EA556E0}" type="parTrans" cxnId="{09B4D091-FD8F-4260-A9D9-EB27884448F9}">
      <dgm:prSet/>
      <dgm:spPr/>
      <dgm:t>
        <a:bodyPr/>
        <a:lstStyle/>
        <a:p>
          <a:endParaRPr lang="en-US"/>
        </a:p>
      </dgm:t>
    </dgm:pt>
    <dgm:pt modelId="{844D9AA3-ECF4-4C1B-8AD3-A536953F92F2}" type="sibTrans" cxnId="{09B4D091-FD8F-4260-A9D9-EB27884448F9}">
      <dgm:prSet/>
      <dgm:spPr/>
      <dgm:t>
        <a:bodyPr/>
        <a:lstStyle/>
        <a:p>
          <a:endParaRPr lang="en-US"/>
        </a:p>
      </dgm:t>
    </dgm:pt>
    <dgm:pt modelId="{E33CEE6C-1BB8-4358-B1A7-2FC6B6AD461A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800" dirty="0"/>
            <a:t>Recommendation</a:t>
          </a:r>
        </a:p>
      </dgm:t>
    </dgm:pt>
    <dgm:pt modelId="{D1A91405-EC75-4E73-8F3C-F82C8B24C2E8}" type="parTrans" cxnId="{4B7A5D9C-E2D4-40D0-8094-076AA19197E7}">
      <dgm:prSet/>
      <dgm:spPr/>
      <dgm:t>
        <a:bodyPr/>
        <a:lstStyle/>
        <a:p>
          <a:endParaRPr lang="en-US"/>
        </a:p>
      </dgm:t>
    </dgm:pt>
    <dgm:pt modelId="{0E63A432-1318-4259-A87E-BFF0EB62CB02}" type="sibTrans" cxnId="{4B7A5D9C-E2D4-40D0-8094-076AA19197E7}">
      <dgm:prSet/>
      <dgm:spPr/>
      <dgm:t>
        <a:bodyPr/>
        <a:lstStyle/>
        <a:p>
          <a:endParaRPr lang="en-US"/>
        </a:p>
      </dgm:t>
    </dgm:pt>
    <dgm:pt modelId="{D1251F65-B0A1-4A3C-888D-4587E2D8E467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Data Summary</a:t>
          </a:r>
        </a:p>
      </dgm:t>
    </dgm:pt>
    <dgm:pt modelId="{48947224-6E1C-42BF-8F52-8037D837B5D9}" type="parTrans" cxnId="{E7027328-5D00-4DA7-A7B8-CD7E9C660BFB}">
      <dgm:prSet/>
      <dgm:spPr/>
      <dgm:t>
        <a:bodyPr/>
        <a:lstStyle/>
        <a:p>
          <a:endParaRPr lang="en-US"/>
        </a:p>
      </dgm:t>
    </dgm:pt>
    <dgm:pt modelId="{246A2822-48D4-4598-9324-C589F899CD6C}" type="sibTrans" cxnId="{E7027328-5D00-4DA7-A7B8-CD7E9C660BFB}">
      <dgm:prSet/>
      <dgm:spPr/>
      <dgm:t>
        <a:bodyPr/>
        <a:lstStyle/>
        <a:p>
          <a:endParaRPr lang="en-US"/>
        </a:p>
      </dgm:t>
    </dgm:pt>
    <dgm:pt modelId="{D81DA019-AB56-46CA-8291-DD34BD17CED5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Methodology</a:t>
          </a:r>
        </a:p>
      </dgm:t>
    </dgm:pt>
    <dgm:pt modelId="{00CA2619-B8B2-4FC7-8FC7-0018B4FA7AC2}" type="parTrans" cxnId="{5D891F29-298D-46C1-9070-6A7D3E05545D}">
      <dgm:prSet/>
      <dgm:spPr/>
      <dgm:t>
        <a:bodyPr/>
        <a:lstStyle/>
        <a:p>
          <a:endParaRPr lang="en-US"/>
        </a:p>
      </dgm:t>
    </dgm:pt>
    <dgm:pt modelId="{7BF54197-3568-4137-B0FC-DF1D2BE1A5BE}" type="sibTrans" cxnId="{5D891F29-298D-46C1-9070-6A7D3E05545D}">
      <dgm:prSet/>
      <dgm:spPr/>
      <dgm:t>
        <a:bodyPr/>
        <a:lstStyle/>
        <a:p>
          <a:endParaRPr lang="en-US"/>
        </a:p>
      </dgm:t>
    </dgm:pt>
    <dgm:pt modelId="{6C065BD5-39F3-4147-80D9-585FF6A1872A}">
      <dgm:prSet phldrT="[Text]"/>
      <dgm:spPr/>
      <dgm:t>
        <a:bodyPr/>
        <a:lstStyle/>
        <a:p>
          <a:r>
            <a:rPr lang="en-US" dirty="0"/>
            <a:t>Analysis Result</a:t>
          </a:r>
        </a:p>
      </dgm:t>
    </dgm:pt>
    <dgm:pt modelId="{83E0A328-3A78-4ED0-85D7-72541588605F}" type="parTrans" cxnId="{2F118F89-9DC2-4D4D-A0FB-3A9BCB630F63}">
      <dgm:prSet/>
      <dgm:spPr/>
      <dgm:t>
        <a:bodyPr/>
        <a:lstStyle/>
        <a:p>
          <a:endParaRPr lang="en-US"/>
        </a:p>
      </dgm:t>
    </dgm:pt>
    <dgm:pt modelId="{AC8764FE-E578-4271-86D2-C6C450B30331}" type="sibTrans" cxnId="{2F118F89-9DC2-4D4D-A0FB-3A9BCB630F63}">
      <dgm:prSet/>
      <dgm:spPr/>
      <dgm:t>
        <a:bodyPr/>
        <a:lstStyle/>
        <a:p>
          <a:endParaRPr lang="en-US"/>
        </a:p>
      </dgm:t>
    </dgm:pt>
    <dgm:pt modelId="{495ACDDE-98CD-4039-96F9-3D01A360D801}" type="pres">
      <dgm:prSet presAssocID="{E530040D-86E9-4A2C-B516-7B09DC68070F}" presName="Name0" presStyleCnt="0">
        <dgm:presLayoutVars>
          <dgm:dir/>
          <dgm:animLvl val="lvl"/>
          <dgm:resizeHandles val="exact"/>
        </dgm:presLayoutVars>
      </dgm:prSet>
      <dgm:spPr/>
    </dgm:pt>
    <dgm:pt modelId="{9A827EAC-2F89-4B5D-81DA-E8C7D16373A9}" type="pres">
      <dgm:prSet presAssocID="{6D9E0471-C80B-4192-920B-759CDCE8A5B1}" presName="parTxOnly" presStyleLbl="node1" presStyleIdx="0" presStyleCnt="6" custScaleY="99673">
        <dgm:presLayoutVars>
          <dgm:chMax val="0"/>
          <dgm:chPref val="0"/>
          <dgm:bulletEnabled val="1"/>
        </dgm:presLayoutVars>
      </dgm:prSet>
      <dgm:spPr/>
    </dgm:pt>
    <dgm:pt modelId="{EA68DA0E-4693-49C5-9BF3-40E9661E22B6}" type="pres">
      <dgm:prSet presAssocID="{52901FF5-990B-4DFF-BD71-693C9F838DCD}" presName="parTxOnlySpace" presStyleCnt="0"/>
      <dgm:spPr/>
    </dgm:pt>
    <dgm:pt modelId="{853A92CF-D8AF-4D09-9046-3CDD47A7955A}" type="pres">
      <dgm:prSet presAssocID="{D1251F65-B0A1-4A3C-888D-4587E2D8E467}" presName="parTxOnly" presStyleLbl="node1" presStyleIdx="1" presStyleCnt="6" custScaleY="99673">
        <dgm:presLayoutVars>
          <dgm:chMax val="0"/>
          <dgm:chPref val="0"/>
          <dgm:bulletEnabled val="1"/>
        </dgm:presLayoutVars>
      </dgm:prSet>
      <dgm:spPr/>
    </dgm:pt>
    <dgm:pt modelId="{94C7C038-2968-4D7E-9DFA-C22B0CDA76F6}" type="pres">
      <dgm:prSet presAssocID="{246A2822-48D4-4598-9324-C589F899CD6C}" presName="parTxOnlySpace" presStyleCnt="0"/>
      <dgm:spPr/>
    </dgm:pt>
    <dgm:pt modelId="{A12C04D2-0DE3-4B4E-AD40-9BABB710243B}" type="pres">
      <dgm:prSet presAssocID="{D81DA019-AB56-46CA-8291-DD34BD17CED5}" presName="parTxOnly" presStyleLbl="node1" presStyleIdx="2" presStyleCnt="6" custScaleY="99673">
        <dgm:presLayoutVars>
          <dgm:chMax val="0"/>
          <dgm:chPref val="0"/>
          <dgm:bulletEnabled val="1"/>
        </dgm:presLayoutVars>
      </dgm:prSet>
      <dgm:spPr/>
    </dgm:pt>
    <dgm:pt modelId="{386AFC61-4A14-46A3-B408-F02BD205431C}" type="pres">
      <dgm:prSet presAssocID="{7BF54197-3568-4137-B0FC-DF1D2BE1A5BE}" presName="parTxOnlySpace" presStyleCnt="0"/>
      <dgm:spPr/>
    </dgm:pt>
    <dgm:pt modelId="{9A37F069-AD9A-45ED-BD30-203D7537F972}" type="pres">
      <dgm:prSet presAssocID="{6C065BD5-39F3-4147-80D9-585FF6A1872A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B847CE93-6430-4282-B640-E405870EE6B6}" type="pres">
      <dgm:prSet presAssocID="{AC8764FE-E578-4271-86D2-C6C450B30331}" presName="parTxOnlySpace" presStyleCnt="0"/>
      <dgm:spPr/>
    </dgm:pt>
    <dgm:pt modelId="{C6501F5A-F14B-42E3-A489-6862F1B4A9D6}" type="pres">
      <dgm:prSet presAssocID="{5DD62477-01E8-4796-AB6A-1CE8F796C53D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094B334F-2468-4F52-B35F-AC56649EBC42}" type="pres">
      <dgm:prSet presAssocID="{844D9AA3-ECF4-4C1B-8AD3-A536953F92F2}" presName="parTxOnlySpace" presStyleCnt="0"/>
      <dgm:spPr/>
    </dgm:pt>
    <dgm:pt modelId="{9A4257B0-19C9-4EFC-9658-D0126E25EE05}" type="pres">
      <dgm:prSet presAssocID="{E33CEE6C-1BB8-4358-B1A7-2FC6B6AD461A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A9B14D1F-EB72-4565-8306-CECA9F785D4F}" type="presOf" srcId="{E33CEE6C-1BB8-4358-B1A7-2FC6B6AD461A}" destId="{9A4257B0-19C9-4EFC-9658-D0126E25EE05}" srcOrd="0" destOrd="0" presId="urn:microsoft.com/office/officeart/2005/8/layout/chevron1"/>
    <dgm:cxn modelId="{E7027328-5D00-4DA7-A7B8-CD7E9C660BFB}" srcId="{E530040D-86E9-4A2C-B516-7B09DC68070F}" destId="{D1251F65-B0A1-4A3C-888D-4587E2D8E467}" srcOrd="1" destOrd="0" parTransId="{48947224-6E1C-42BF-8F52-8037D837B5D9}" sibTransId="{246A2822-48D4-4598-9324-C589F899CD6C}"/>
    <dgm:cxn modelId="{5D891F29-298D-46C1-9070-6A7D3E05545D}" srcId="{E530040D-86E9-4A2C-B516-7B09DC68070F}" destId="{D81DA019-AB56-46CA-8291-DD34BD17CED5}" srcOrd="2" destOrd="0" parTransId="{00CA2619-B8B2-4FC7-8FC7-0018B4FA7AC2}" sibTransId="{7BF54197-3568-4137-B0FC-DF1D2BE1A5BE}"/>
    <dgm:cxn modelId="{7993EF2F-4CBD-42DC-8B63-4720C44C6C28}" srcId="{E530040D-86E9-4A2C-B516-7B09DC68070F}" destId="{6D9E0471-C80B-4192-920B-759CDCE8A5B1}" srcOrd="0" destOrd="0" parTransId="{E2AD36BF-ACC9-4945-83A3-B1B1FC7BB319}" sibTransId="{52901FF5-990B-4DFF-BD71-693C9F838DCD}"/>
    <dgm:cxn modelId="{0E25FF67-E826-400A-AF09-C2CB2171581A}" type="presOf" srcId="{E530040D-86E9-4A2C-B516-7B09DC68070F}" destId="{495ACDDE-98CD-4039-96F9-3D01A360D801}" srcOrd="0" destOrd="0" presId="urn:microsoft.com/office/officeart/2005/8/layout/chevron1"/>
    <dgm:cxn modelId="{76F25C57-1B82-45C8-96F3-809D290A6558}" type="presOf" srcId="{D1251F65-B0A1-4A3C-888D-4587E2D8E467}" destId="{853A92CF-D8AF-4D09-9046-3CDD47A7955A}" srcOrd="0" destOrd="0" presId="urn:microsoft.com/office/officeart/2005/8/layout/chevron1"/>
    <dgm:cxn modelId="{2F118F89-9DC2-4D4D-A0FB-3A9BCB630F63}" srcId="{E530040D-86E9-4A2C-B516-7B09DC68070F}" destId="{6C065BD5-39F3-4147-80D9-585FF6A1872A}" srcOrd="3" destOrd="0" parTransId="{83E0A328-3A78-4ED0-85D7-72541588605F}" sibTransId="{AC8764FE-E578-4271-86D2-C6C450B30331}"/>
    <dgm:cxn modelId="{09B4D091-FD8F-4260-A9D9-EB27884448F9}" srcId="{E530040D-86E9-4A2C-B516-7B09DC68070F}" destId="{5DD62477-01E8-4796-AB6A-1CE8F796C53D}" srcOrd="4" destOrd="0" parTransId="{D9F59E2E-CDE5-47EF-903D-F0C36EA556E0}" sibTransId="{844D9AA3-ECF4-4C1B-8AD3-A536953F92F2}"/>
    <dgm:cxn modelId="{9A66D799-F85C-475F-9492-8AF5101F4A0C}" type="presOf" srcId="{6D9E0471-C80B-4192-920B-759CDCE8A5B1}" destId="{9A827EAC-2F89-4B5D-81DA-E8C7D16373A9}" srcOrd="0" destOrd="0" presId="urn:microsoft.com/office/officeart/2005/8/layout/chevron1"/>
    <dgm:cxn modelId="{4B7A5D9C-E2D4-40D0-8094-076AA19197E7}" srcId="{E530040D-86E9-4A2C-B516-7B09DC68070F}" destId="{E33CEE6C-1BB8-4358-B1A7-2FC6B6AD461A}" srcOrd="5" destOrd="0" parTransId="{D1A91405-EC75-4E73-8F3C-F82C8B24C2E8}" sibTransId="{0E63A432-1318-4259-A87E-BFF0EB62CB02}"/>
    <dgm:cxn modelId="{1F128CBA-5D59-4A38-88C1-8FCC023DCBEE}" type="presOf" srcId="{5DD62477-01E8-4796-AB6A-1CE8F796C53D}" destId="{C6501F5A-F14B-42E3-A489-6862F1B4A9D6}" srcOrd="0" destOrd="0" presId="urn:microsoft.com/office/officeart/2005/8/layout/chevron1"/>
    <dgm:cxn modelId="{DF3AE6CE-5B1F-4177-B602-78D4EC0E751F}" type="presOf" srcId="{D81DA019-AB56-46CA-8291-DD34BD17CED5}" destId="{A12C04D2-0DE3-4B4E-AD40-9BABB710243B}" srcOrd="0" destOrd="0" presId="urn:microsoft.com/office/officeart/2005/8/layout/chevron1"/>
    <dgm:cxn modelId="{A412E6CF-13A5-4C0E-AE6E-E8C15B2894B0}" type="presOf" srcId="{6C065BD5-39F3-4147-80D9-585FF6A1872A}" destId="{9A37F069-AD9A-45ED-BD30-203D7537F972}" srcOrd="0" destOrd="0" presId="urn:microsoft.com/office/officeart/2005/8/layout/chevron1"/>
    <dgm:cxn modelId="{89B009E3-9F77-4155-87BB-AF88A4B819B9}" type="presParOf" srcId="{495ACDDE-98CD-4039-96F9-3D01A360D801}" destId="{9A827EAC-2F89-4B5D-81DA-E8C7D16373A9}" srcOrd="0" destOrd="0" presId="urn:microsoft.com/office/officeart/2005/8/layout/chevron1"/>
    <dgm:cxn modelId="{BF4271EA-BC24-4477-BB66-83B7304E2043}" type="presParOf" srcId="{495ACDDE-98CD-4039-96F9-3D01A360D801}" destId="{EA68DA0E-4693-49C5-9BF3-40E9661E22B6}" srcOrd="1" destOrd="0" presId="urn:microsoft.com/office/officeart/2005/8/layout/chevron1"/>
    <dgm:cxn modelId="{94AD06AC-3A3A-45FA-AABF-6CACDF9AD062}" type="presParOf" srcId="{495ACDDE-98CD-4039-96F9-3D01A360D801}" destId="{853A92CF-D8AF-4D09-9046-3CDD47A7955A}" srcOrd="2" destOrd="0" presId="urn:microsoft.com/office/officeart/2005/8/layout/chevron1"/>
    <dgm:cxn modelId="{DC3A34B2-6639-4E19-8DEB-EC26F17C2A7D}" type="presParOf" srcId="{495ACDDE-98CD-4039-96F9-3D01A360D801}" destId="{94C7C038-2968-4D7E-9DFA-C22B0CDA76F6}" srcOrd="3" destOrd="0" presId="urn:microsoft.com/office/officeart/2005/8/layout/chevron1"/>
    <dgm:cxn modelId="{923DE20C-E77E-4429-B78A-9B3928C4C537}" type="presParOf" srcId="{495ACDDE-98CD-4039-96F9-3D01A360D801}" destId="{A12C04D2-0DE3-4B4E-AD40-9BABB710243B}" srcOrd="4" destOrd="0" presId="urn:microsoft.com/office/officeart/2005/8/layout/chevron1"/>
    <dgm:cxn modelId="{5BBF0A29-2AD7-4A02-9544-817511F48039}" type="presParOf" srcId="{495ACDDE-98CD-4039-96F9-3D01A360D801}" destId="{386AFC61-4A14-46A3-B408-F02BD205431C}" srcOrd="5" destOrd="0" presId="urn:microsoft.com/office/officeart/2005/8/layout/chevron1"/>
    <dgm:cxn modelId="{BD8E343E-B08C-4F03-B7F9-539C17947B7C}" type="presParOf" srcId="{495ACDDE-98CD-4039-96F9-3D01A360D801}" destId="{9A37F069-AD9A-45ED-BD30-203D7537F972}" srcOrd="6" destOrd="0" presId="urn:microsoft.com/office/officeart/2005/8/layout/chevron1"/>
    <dgm:cxn modelId="{32C31BC5-54DD-4106-9684-08EC306BA2A7}" type="presParOf" srcId="{495ACDDE-98CD-4039-96F9-3D01A360D801}" destId="{B847CE93-6430-4282-B640-E405870EE6B6}" srcOrd="7" destOrd="0" presId="urn:microsoft.com/office/officeart/2005/8/layout/chevron1"/>
    <dgm:cxn modelId="{248EDF26-15BD-48FF-8ABA-17C2BBE50E4D}" type="presParOf" srcId="{495ACDDE-98CD-4039-96F9-3D01A360D801}" destId="{C6501F5A-F14B-42E3-A489-6862F1B4A9D6}" srcOrd="8" destOrd="0" presId="urn:microsoft.com/office/officeart/2005/8/layout/chevron1"/>
    <dgm:cxn modelId="{6D843DAC-523B-4070-8EB2-F7AE8D9855C2}" type="presParOf" srcId="{495ACDDE-98CD-4039-96F9-3D01A360D801}" destId="{094B334F-2468-4F52-B35F-AC56649EBC42}" srcOrd="9" destOrd="0" presId="urn:microsoft.com/office/officeart/2005/8/layout/chevron1"/>
    <dgm:cxn modelId="{2A89CF4E-C0A1-413D-B38C-4C0FB64711A2}" type="presParOf" srcId="{495ACDDE-98CD-4039-96F9-3D01A360D801}" destId="{9A4257B0-19C9-4EFC-9658-D0126E25EE05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530040D-86E9-4A2C-B516-7B09DC68070F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6D9E0471-C80B-4192-920B-759CDCE8A5B1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800" dirty="0"/>
            <a:t>Executive Summary</a:t>
          </a:r>
        </a:p>
      </dgm:t>
    </dgm:pt>
    <dgm:pt modelId="{E2AD36BF-ACC9-4945-83A3-B1B1FC7BB319}" type="parTrans" cxnId="{7993EF2F-4CBD-42DC-8B63-4720C44C6C28}">
      <dgm:prSet/>
      <dgm:spPr/>
      <dgm:t>
        <a:bodyPr/>
        <a:lstStyle/>
        <a:p>
          <a:endParaRPr lang="en-US"/>
        </a:p>
      </dgm:t>
    </dgm:pt>
    <dgm:pt modelId="{52901FF5-990B-4DFF-BD71-693C9F838DCD}" type="sibTrans" cxnId="{7993EF2F-4CBD-42DC-8B63-4720C44C6C28}">
      <dgm:prSet/>
      <dgm:spPr/>
      <dgm:t>
        <a:bodyPr/>
        <a:lstStyle/>
        <a:p>
          <a:endParaRPr lang="en-US"/>
        </a:p>
      </dgm:t>
    </dgm:pt>
    <dgm:pt modelId="{5DD62477-01E8-4796-AB6A-1CE8F796C53D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800" dirty="0"/>
            <a:t>Conclusion</a:t>
          </a:r>
        </a:p>
      </dgm:t>
    </dgm:pt>
    <dgm:pt modelId="{D9F59E2E-CDE5-47EF-903D-F0C36EA556E0}" type="parTrans" cxnId="{09B4D091-FD8F-4260-A9D9-EB27884448F9}">
      <dgm:prSet/>
      <dgm:spPr/>
      <dgm:t>
        <a:bodyPr/>
        <a:lstStyle/>
        <a:p>
          <a:endParaRPr lang="en-US"/>
        </a:p>
      </dgm:t>
    </dgm:pt>
    <dgm:pt modelId="{844D9AA3-ECF4-4C1B-8AD3-A536953F92F2}" type="sibTrans" cxnId="{09B4D091-FD8F-4260-A9D9-EB27884448F9}">
      <dgm:prSet/>
      <dgm:spPr/>
      <dgm:t>
        <a:bodyPr/>
        <a:lstStyle/>
        <a:p>
          <a:endParaRPr lang="en-US"/>
        </a:p>
      </dgm:t>
    </dgm:pt>
    <dgm:pt modelId="{E33CEE6C-1BB8-4358-B1A7-2FC6B6AD461A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800" dirty="0"/>
            <a:t>Recommendation</a:t>
          </a:r>
        </a:p>
      </dgm:t>
    </dgm:pt>
    <dgm:pt modelId="{D1A91405-EC75-4E73-8F3C-F82C8B24C2E8}" type="parTrans" cxnId="{4B7A5D9C-E2D4-40D0-8094-076AA19197E7}">
      <dgm:prSet/>
      <dgm:spPr/>
      <dgm:t>
        <a:bodyPr/>
        <a:lstStyle/>
        <a:p>
          <a:endParaRPr lang="en-US"/>
        </a:p>
      </dgm:t>
    </dgm:pt>
    <dgm:pt modelId="{0E63A432-1318-4259-A87E-BFF0EB62CB02}" type="sibTrans" cxnId="{4B7A5D9C-E2D4-40D0-8094-076AA19197E7}">
      <dgm:prSet/>
      <dgm:spPr/>
      <dgm:t>
        <a:bodyPr/>
        <a:lstStyle/>
        <a:p>
          <a:endParaRPr lang="en-US"/>
        </a:p>
      </dgm:t>
    </dgm:pt>
    <dgm:pt modelId="{D1251F65-B0A1-4A3C-888D-4587E2D8E467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Data Summary</a:t>
          </a:r>
        </a:p>
      </dgm:t>
    </dgm:pt>
    <dgm:pt modelId="{48947224-6E1C-42BF-8F52-8037D837B5D9}" type="parTrans" cxnId="{E7027328-5D00-4DA7-A7B8-CD7E9C660BFB}">
      <dgm:prSet/>
      <dgm:spPr/>
      <dgm:t>
        <a:bodyPr/>
        <a:lstStyle/>
        <a:p>
          <a:endParaRPr lang="en-US"/>
        </a:p>
      </dgm:t>
    </dgm:pt>
    <dgm:pt modelId="{246A2822-48D4-4598-9324-C589F899CD6C}" type="sibTrans" cxnId="{E7027328-5D00-4DA7-A7B8-CD7E9C660BFB}">
      <dgm:prSet/>
      <dgm:spPr/>
      <dgm:t>
        <a:bodyPr/>
        <a:lstStyle/>
        <a:p>
          <a:endParaRPr lang="en-US"/>
        </a:p>
      </dgm:t>
    </dgm:pt>
    <dgm:pt modelId="{D81DA019-AB56-46CA-8291-DD34BD17CED5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Methodology</a:t>
          </a:r>
        </a:p>
      </dgm:t>
    </dgm:pt>
    <dgm:pt modelId="{00CA2619-B8B2-4FC7-8FC7-0018B4FA7AC2}" type="parTrans" cxnId="{5D891F29-298D-46C1-9070-6A7D3E05545D}">
      <dgm:prSet/>
      <dgm:spPr/>
      <dgm:t>
        <a:bodyPr/>
        <a:lstStyle/>
        <a:p>
          <a:endParaRPr lang="en-US"/>
        </a:p>
      </dgm:t>
    </dgm:pt>
    <dgm:pt modelId="{7BF54197-3568-4137-B0FC-DF1D2BE1A5BE}" type="sibTrans" cxnId="{5D891F29-298D-46C1-9070-6A7D3E05545D}">
      <dgm:prSet/>
      <dgm:spPr/>
      <dgm:t>
        <a:bodyPr/>
        <a:lstStyle/>
        <a:p>
          <a:endParaRPr lang="en-US"/>
        </a:p>
      </dgm:t>
    </dgm:pt>
    <dgm:pt modelId="{6C065BD5-39F3-4147-80D9-585FF6A1872A}">
      <dgm:prSet phldrT="[Text]"/>
      <dgm:spPr/>
      <dgm:t>
        <a:bodyPr/>
        <a:lstStyle/>
        <a:p>
          <a:r>
            <a:rPr lang="en-US" dirty="0"/>
            <a:t>Analysis Result</a:t>
          </a:r>
        </a:p>
      </dgm:t>
    </dgm:pt>
    <dgm:pt modelId="{83E0A328-3A78-4ED0-85D7-72541588605F}" type="parTrans" cxnId="{2F118F89-9DC2-4D4D-A0FB-3A9BCB630F63}">
      <dgm:prSet/>
      <dgm:spPr/>
      <dgm:t>
        <a:bodyPr/>
        <a:lstStyle/>
        <a:p>
          <a:endParaRPr lang="en-US"/>
        </a:p>
      </dgm:t>
    </dgm:pt>
    <dgm:pt modelId="{AC8764FE-E578-4271-86D2-C6C450B30331}" type="sibTrans" cxnId="{2F118F89-9DC2-4D4D-A0FB-3A9BCB630F63}">
      <dgm:prSet/>
      <dgm:spPr/>
      <dgm:t>
        <a:bodyPr/>
        <a:lstStyle/>
        <a:p>
          <a:endParaRPr lang="en-US"/>
        </a:p>
      </dgm:t>
    </dgm:pt>
    <dgm:pt modelId="{495ACDDE-98CD-4039-96F9-3D01A360D801}" type="pres">
      <dgm:prSet presAssocID="{E530040D-86E9-4A2C-B516-7B09DC68070F}" presName="Name0" presStyleCnt="0">
        <dgm:presLayoutVars>
          <dgm:dir/>
          <dgm:animLvl val="lvl"/>
          <dgm:resizeHandles val="exact"/>
        </dgm:presLayoutVars>
      </dgm:prSet>
      <dgm:spPr/>
    </dgm:pt>
    <dgm:pt modelId="{9A827EAC-2F89-4B5D-81DA-E8C7D16373A9}" type="pres">
      <dgm:prSet presAssocID="{6D9E0471-C80B-4192-920B-759CDCE8A5B1}" presName="parTxOnly" presStyleLbl="node1" presStyleIdx="0" presStyleCnt="6" custScaleY="99673">
        <dgm:presLayoutVars>
          <dgm:chMax val="0"/>
          <dgm:chPref val="0"/>
          <dgm:bulletEnabled val="1"/>
        </dgm:presLayoutVars>
      </dgm:prSet>
      <dgm:spPr/>
    </dgm:pt>
    <dgm:pt modelId="{EA68DA0E-4693-49C5-9BF3-40E9661E22B6}" type="pres">
      <dgm:prSet presAssocID="{52901FF5-990B-4DFF-BD71-693C9F838DCD}" presName="parTxOnlySpace" presStyleCnt="0"/>
      <dgm:spPr/>
    </dgm:pt>
    <dgm:pt modelId="{853A92CF-D8AF-4D09-9046-3CDD47A7955A}" type="pres">
      <dgm:prSet presAssocID="{D1251F65-B0A1-4A3C-888D-4587E2D8E467}" presName="parTxOnly" presStyleLbl="node1" presStyleIdx="1" presStyleCnt="6" custScaleY="99673">
        <dgm:presLayoutVars>
          <dgm:chMax val="0"/>
          <dgm:chPref val="0"/>
          <dgm:bulletEnabled val="1"/>
        </dgm:presLayoutVars>
      </dgm:prSet>
      <dgm:spPr/>
    </dgm:pt>
    <dgm:pt modelId="{94C7C038-2968-4D7E-9DFA-C22B0CDA76F6}" type="pres">
      <dgm:prSet presAssocID="{246A2822-48D4-4598-9324-C589F899CD6C}" presName="parTxOnlySpace" presStyleCnt="0"/>
      <dgm:spPr/>
    </dgm:pt>
    <dgm:pt modelId="{A12C04D2-0DE3-4B4E-AD40-9BABB710243B}" type="pres">
      <dgm:prSet presAssocID="{D81DA019-AB56-46CA-8291-DD34BD17CED5}" presName="parTxOnly" presStyleLbl="node1" presStyleIdx="2" presStyleCnt="6" custScaleY="99673">
        <dgm:presLayoutVars>
          <dgm:chMax val="0"/>
          <dgm:chPref val="0"/>
          <dgm:bulletEnabled val="1"/>
        </dgm:presLayoutVars>
      </dgm:prSet>
      <dgm:spPr/>
    </dgm:pt>
    <dgm:pt modelId="{386AFC61-4A14-46A3-B408-F02BD205431C}" type="pres">
      <dgm:prSet presAssocID="{7BF54197-3568-4137-B0FC-DF1D2BE1A5BE}" presName="parTxOnlySpace" presStyleCnt="0"/>
      <dgm:spPr/>
    </dgm:pt>
    <dgm:pt modelId="{9A37F069-AD9A-45ED-BD30-203D7537F972}" type="pres">
      <dgm:prSet presAssocID="{6C065BD5-39F3-4147-80D9-585FF6A1872A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B847CE93-6430-4282-B640-E405870EE6B6}" type="pres">
      <dgm:prSet presAssocID="{AC8764FE-E578-4271-86D2-C6C450B30331}" presName="parTxOnlySpace" presStyleCnt="0"/>
      <dgm:spPr/>
    </dgm:pt>
    <dgm:pt modelId="{C6501F5A-F14B-42E3-A489-6862F1B4A9D6}" type="pres">
      <dgm:prSet presAssocID="{5DD62477-01E8-4796-AB6A-1CE8F796C53D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094B334F-2468-4F52-B35F-AC56649EBC42}" type="pres">
      <dgm:prSet presAssocID="{844D9AA3-ECF4-4C1B-8AD3-A536953F92F2}" presName="parTxOnlySpace" presStyleCnt="0"/>
      <dgm:spPr/>
    </dgm:pt>
    <dgm:pt modelId="{9A4257B0-19C9-4EFC-9658-D0126E25EE05}" type="pres">
      <dgm:prSet presAssocID="{E33CEE6C-1BB8-4358-B1A7-2FC6B6AD461A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A9B14D1F-EB72-4565-8306-CECA9F785D4F}" type="presOf" srcId="{E33CEE6C-1BB8-4358-B1A7-2FC6B6AD461A}" destId="{9A4257B0-19C9-4EFC-9658-D0126E25EE05}" srcOrd="0" destOrd="0" presId="urn:microsoft.com/office/officeart/2005/8/layout/chevron1"/>
    <dgm:cxn modelId="{E7027328-5D00-4DA7-A7B8-CD7E9C660BFB}" srcId="{E530040D-86E9-4A2C-B516-7B09DC68070F}" destId="{D1251F65-B0A1-4A3C-888D-4587E2D8E467}" srcOrd="1" destOrd="0" parTransId="{48947224-6E1C-42BF-8F52-8037D837B5D9}" sibTransId="{246A2822-48D4-4598-9324-C589F899CD6C}"/>
    <dgm:cxn modelId="{5D891F29-298D-46C1-9070-6A7D3E05545D}" srcId="{E530040D-86E9-4A2C-B516-7B09DC68070F}" destId="{D81DA019-AB56-46CA-8291-DD34BD17CED5}" srcOrd="2" destOrd="0" parTransId="{00CA2619-B8B2-4FC7-8FC7-0018B4FA7AC2}" sibTransId="{7BF54197-3568-4137-B0FC-DF1D2BE1A5BE}"/>
    <dgm:cxn modelId="{7993EF2F-4CBD-42DC-8B63-4720C44C6C28}" srcId="{E530040D-86E9-4A2C-B516-7B09DC68070F}" destId="{6D9E0471-C80B-4192-920B-759CDCE8A5B1}" srcOrd="0" destOrd="0" parTransId="{E2AD36BF-ACC9-4945-83A3-B1B1FC7BB319}" sibTransId="{52901FF5-990B-4DFF-BD71-693C9F838DCD}"/>
    <dgm:cxn modelId="{0E25FF67-E826-400A-AF09-C2CB2171581A}" type="presOf" srcId="{E530040D-86E9-4A2C-B516-7B09DC68070F}" destId="{495ACDDE-98CD-4039-96F9-3D01A360D801}" srcOrd="0" destOrd="0" presId="urn:microsoft.com/office/officeart/2005/8/layout/chevron1"/>
    <dgm:cxn modelId="{76F25C57-1B82-45C8-96F3-809D290A6558}" type="presOf" srcId="{D1251F65-B0A1-4A3C-888D-4587E2D8E467}" destId="{853A92CF-D8AF-4D09-9046-3CDD47A7955A}" srcOrd="0" destOrd="0" presId="urn:microsoft.com/office/officeart/2005/8/layout/chevron1"/>
    <dgm:cxn modelId="{2F118F89-9DC2-4D4D-A0FB-3A9BCB630F63}" srcId="{E530040D-86E9-4A2C-B516-7B09DC68070F}" destId="{6C065BD5-39F3-4147-80D9-585FF6A1872A}" srcOrd="3" destOrd="0" parTransId="{83E0A328-3A78-4ED0-85D7-72541588605F}" sibTransId="{AC8764FE-E578-4271-86D2-C6C450B30331}"/>
    <dgm:cxn modelId="{09B4D091-FD8F-4260-A9D9-EB27884448F9}" srcId="{E530040D-86E9-4A2C-B516-7B09DC68070F}" destId="{5DD62477-01E8-4796-AB6A-1CE8F796C53D}" srcOrd="4" destOrd="0" parTransId="{D9F59E2E-CDE5-47EF-903D-F0C36EA556E0}" sibTransId="{844D9AA3-ECF4-4C1B-8AD3-A536953F92F2}"/>
    <dgm:cxn modelId="{9A66D799-F85C-475F-9492-8AF5101F4A0C}" type="presOf" srcId="{6D9E0471-C80B-4192-920B-759CDCE8A5B1}" destId="{9A827EAC-2F89-4B5D-81DA-E8C7D16373A9}" srcOrd="0" destOrd="0" presId="urn:microsoft.com/office/officeart/2005/8/layout/chevron1"/>
    <dgm:cxn modelId="{4B7A5D9C-E2D4-40D0-8094-076AA19197E7}" srcId="{E530040D-86E9-4A2C-B516-7B09DC68070F}" destId="{E33CEE6C-1BB8-4358-B1A7-2FC6B6AD461A}" srcOrd="5" destOrd="0" parTransId="{D1A91405-EC75-4E73-8F3C-F82C8B24C2E8}" sibTransId="{0E63A432-1318-4259-A87E-BFF0EB62CB02}"/>
    <dgm:cxn modelId="{1F128CBA-5D59-4A38-88C1-8FCC023DCBEE}" type="presOf" srcId="{5DD62477-01E8-4796-AB6A-1CE8F796C53D}" destId="{C6501F5A-F14B-42E3-A489-6862F1B4A9D6}" srcOrd="0" destOrd="0" presId="urn:microsoft.com/office/officeart/2005/8/layout/chevron1"/>
    <dgm:cxn modelId="{DF3AE6CE-5B1F-4177-B602-78D4EC0E751F}" type="presOf" srcId="{D81DA019-AB56-46CA-8291-DD34BD17CED5}" destId="{A12C04D2-0DE3-4B4E-AD40-9BABB710243B}" srcOrd="0" destOrd="0" presId="urn:microsoft.com/office/officeart/2005/8/layout/chevron1"/>
    <dgm:cxn modelId="{A412E6CF-13A5-4C0E-AE6E-E8C15B2894B0}" type="presOf" srcId="{6C065BD5-39F3-4147-80D9-585FF6A1872A}" destId="{9A37F069-AD9A-45ED-BD30-203D7537F972}" srcOrd="0" destOrd="0" presId="urn:microsoft.com/office/officeart/2005/8/layout/chevron1"/>
    <dgm:cxn modelId="{89B009E3-9F77-4155-87BB-AF88A4B819B9}" type="presParOf" srcId="{495ACDDE-98CD-4039-96F9-3D01A360D801}" destId="{9A827EAC-2F89-4B5D-81DA-E8C7D16373A9}" srcOrd="0" destOrd="0" presId="urn:microsoft.com/office/officeart/2005/8/layout/chevron1"/>
    <dgm:cxn modelId="{BF4271EA-BC24-4477-BB66-83B7304E2043}" type="presParOf" srcId="{495ACDDE-98CD-4039-96F9-3D01A360D801}" destId="{EA68DA0E-4693-49C5-9BF3-40E9661E22B6}" srcOrd="1" destOrd="0" presId="urn:microsoft.com/office/officeart/2005/8/layout/chevron1"/>
    <dgm:cxn modelId="{94AD06AC-3A3A-45FA-AABF-6CACDF9AD062}" type="presParOf" srcId="{495ACDDE-98CD-4039-96F9-3D01A360D801}" destId="{853A92CF-D8AF-4D09-9046-3CDD47A7955A}" srcOrd="2" destOrd="0" presId="urn:microsoft.com/office/officeart/2005/8/layout/chevron1"/>
    <dgm:cxn modelId="{DC3A34B2-6639-4E19-8DEB-EC26F17C2A7D}" type="presParOf" srcId="{495ACDDE-98CD-4039-96F9-3D01A360D801}" destId="{94C7C038-2968-4D7E-9DFA-C22B0CDA76F6}" srcOrd="3" destOrd="0" presId="urn:microsoft.com/office/officeart/2005/8/layout/chevron1"/>
    <dgm:cxn modelId="{923DE20C-E77E-4429-B78A-9B3928C4C537}" type="presParOf" srcId="{495ACDDE-98CD-4039-96F9-3D01A360D801}" destId="{A12C04D2-0DE3-4B4E-AD40-9BABB710243B}" srcOrd="4" destOrd="0" presId="urn:microsoft.com/office/officeart/2005/8/layout/chevron1"/>
    <dgm:cxn modelId="{5BBF0A29-2AD7-4A02-9544-817511F48039}" type="presParOf" srcId="{495ACDDE-98CD-4039-96F9-3D01A360D801}" destId="{386AFC61-4A14-46A3-B408-F02BD205431C}" srcOrd="5" destOrd="0" presId="urn:microsoft.com/office/officeart/2005/8/layout/chevron1"/>
    <dgm:cxn modelId="{BD8E343E-B08C-4F03-B7F9-539C17947B7C}" type="presParOf" srcId="{495ACDDE-98CD-4039-96F9-3D01A360D801}" destId="{9A37F069-AD9A-45ED-BD30-203D7537F972}" srcOrd="6" destOrd="0" presId="urn:microsoft.com/office/officeart/2005/8/layout/chevron1"/>
    <dgm:cxn modelId="{32C31BC5-54DD-4106-9684-08EC306BA2A7}" type="presParOf" srcId="{495ACDDE-98CD-4039-96F9-3D01A360D801}" destId="{B847CE93-6430-4282-B640-E405870EE6B6}" srcOrd="7" destOrd="0" presId="urn:microsoft.com/office/officeart/2005/8/layout/chevron1"/>
    <dgm:cxn modelId="{248EDF26-15BD-48FF-8ABA-17C2BBE50E4D}" type="presParOf" srcId="{495ACDDE-98CD-4039-96F9-3D01A360D801}" destId="{C6501F5A-F14B-42E3-A489-6862F1B4A9D6}" srcOrd="8" destOrd="0" presId="urn:microsoft.com/office/officeart/2005/8/layout/chevron1"/>
    <dgm:cxn modelId="{6D843DAC-523B-4070-8EB2-F7AE8D9855C2}" type="presParOf" srcId="{495ACDDE-98CD-4039-96F9-3D01A360D801}" destId="{094B334F-2468-4F52-B35F-AC56649EBC42}" srcOrd="9" destOrd="0" presId="urn:microsoft.com/office/officeart/2005/8/layout/chevron1"/>
    <dgm:cxn modelId="{2A89CF4E-C0A1-413D-B38C-4C0FB64711A2}" type="presParOf" srcId="{495ACDDE-98CD-4039-96F9-3D01A360D801}" destId="{9A4257B0-19C9-4EFC-9658-D0126E25EE05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530040D-86E9-4A2C-B516-7B09DC68070F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6D9E0471-C80B-4192-920B-759CDCE8A5B1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800" dirty="0"/>
            <a:t>Executive Summary</a:t>
          </a:r>
        </a:p>
      </dgm:t>
    </dgm:pt>
    <dgm:pt modelId="{E2AD36BF-ACC9-4945-83A3-B1B1FC7BB319}" type="parTrans" cxnId="{7993EF2F-4CBD-42DC-8B63-4720C44C6C28}">
      <dgm:prSet/>
      <dgm:spPr/>
      <dgm:t>
        <a:bodyPr/>
        <a:lstStyle/>
        <a:p>
          <a:endParaRPr lang="en-US"/>
        </a:p>
      </dgm:t>
    </dgm:pt>
    <dgm:pt modelId="{52901FF5-990B-4DFF-BD71-693C9F838DCD}" type="sibTrans" cxnId="{7993EF2F-4CBD-42DC-8B63-4720C44C6C28}">
      <dgm:prSet/>
      <dgm:spPr/>
      <dgm:t>
        <a:bodyPr/>
        <a:lstStyle/>
        <a:p>
          <a:endParaRPr lang="en-US"/>
        </a:p>
      </dgm:t>
    </dgm:pt>
    <dgm:pt modelId="{5DD62477-01E8-4796-AB6A-1CE8F796C53D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800" dirty="0"/>
            <a:t>Conclusion</a:t>
          </a:r>
        </a:p>
      </dgm:t>
    </dgm:pt>
    <dgm:pt modelId="{D9F59E2E-CDE5-47EF-903D-F0C36EA556E0}" type="parTrans" cxnId="{09B4D091-FD8F-4260-A9D9-EB27884448F9}">
      <dgm:prSet/>
      <dgm:spPr/>
      <dgm:t>
        <a:bodyPr/>
        <a:lstStyle/>
        <a:p>
          <a:endParaRPr lang="en-US"/>
        </a:p>
      </dgm:t>
    </dgm:pt>
    <dgm:pt modelId="{844D9AA3-ECF4-4C1B-8AD3-A536953F92F2}" type="sibTrans" cxnId="{09B4D091-FD8F-4260-A9D9-EB27884448F9}">
      <dgm:prSet/>
      <dgm:spPr/>
      <dgm:t>
        <a:bodyPr/>
        <a:lstStyle/>
        <a:p>
          <a:endParaRPr lang="en-US"/>
        </a:p>
      </dgm:t>
    </dgm:pt>
    <dgm:pt modelId="{E33CEE6C-1BB8-4358-B1A7-2FC6B6AD461A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800" dirty="0"/>
            <a:t>Recommendation</a:t>
          </a:r>
        </a:p>
      </dgm:t>
    </dgm:pt>
    <dgm:pt modelId="{D1A91405-EC75-4E73-8F3C-F82C8B24C2E8}" type="parTrans" cxnId="{4B7A5D9C-E2D4-40D0-8094-076AA19197E7}">
      <dgm:prSet/>
      <dgm:spPr/>
      <dgm:t>
        <a:bodyPr/>
        <a:lstStyle/>
        <a:p>
          <a:endParaRPr lang="en-US"/>
        </a:p>
      </dgm:t>
    </dgm:pt>
    <dgm:pt modelId="{0E63A432-1318-4259-A87E-BFF0EB62CB02}" type="sibTrans" cxnId="{4B7A5D9C-E2D4-40D0-8094-076AA19197E7}">
      <dgm:prSet/>
      <dgm:spPr/>
      <dgm:t>
        <a:bodyPr/>
        <a:lstStyle/>
        <a:p>
          <a:endParaRPr lang="en-US"/>
        </a:p>
      </dgm:t>
    </dgm:pt>
    <dgm:pt modelId="{D1251F65-B0A1-4A3C-888D-4587E2D8E467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Data Summary</a:t>
          </a:r>
        </a:p>
      </dgm:t>
    </dgm:pt>
    <dgm:pt modelId="{48947224-6E1C-42BF-8F52-8037D837B5D9}" type="parTrans" cxnId="{E7027328-5D00-4DA7-A7B8-CD7E9C660BFB}">
      <dgm:prSet/>
      <dgm:spPr/>
      <dgm:t>
        <a:bodyPr/>
        <a:lstStyle/>
        <a:p>
          <a:endParaRPr lang="en-US"/>
        </a:p>
      </dgm:t>
    </dgm:pt>
    <dgm:pt modelId="{246A2822-48D4-4598-9324-C589F899CD6C}" type="sibTrans" cxnId="{E7027328-5D00-4DA7-A7B8-CD7E9C660BFB}">
      <dgm:prSet/>
      <dgm:spPr/>
      <dgm:t>
        <a:bodyPr/>
        <a:lstStyle/>
        <a:p>
          <a:endParaRPr lang="en-US"/>
        </a:p>
      </dgm:t>
    </dgm:pt>
    <dgm:pt modelId="{D81DA019-AB56-46CA-8291-DD34BD17CED5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Methodology</a:t>
          </a:r>
        </a:p>
      </dgm:t>
    </dgm:pt>
    <dgm:pt modelId="{00CA2619-B8B2-4FC7-8FC7-0018B4FA7AC2}" type="parTrans" cxnId="{5D891F29-298D-46C1-9070-6A7D3E05545D}">
      <dgm:prSet/>
      <dgm:spPr/>
      <dgm:t>
        <a:bodyPr/>
        <a:lstStyle/>
        <a:p>
          <a:endParaRPr lang="en-US"/>
        </a:p>
      </dgm:t>
    </dgm:pt>
    <dgm:pt modelId="{7BF54197-3568-4137-B0FC-DF1D2BE1A5BE}" type="sibTrans" cxnId="{5D891F29-298D-46C1-9070-6A7D3E05545D}">
      <dgm:prSet/>
      <dgm:spPr/>
      <dgm:t>
        <a:bodyPr/>
        <a:lstStyle/>
        <a:p>
          <a:endParaRPr lang="en-US"/>
        </a:p>
      </dgm:t>
    </dgm:pt>
    <dgm:pt modelId="{6C065BD5-39F3-4147-80D9-585FF6A1872A}">
      <dgm:prSet phldrT="[Text]"/>
      <dgm:spPr/>
      <dgm:t>
        <a:bodyPr/>
        <a:lstStyle/>
        <a:p>
          <a:r>
            <a:rPr lang="en-US" dirty="0"/>
            <a:t>Analysis Result</a:t>
          </a:r>
        </a:p>
      </dgm:t>
    </dgm:pt>
    <dgm:pt modelId="{83E0A328-3A78-4ED0-85D7-72541588605F}" type="parTrans" cxnId="{2F118F89-9DC2-4D4D-A0FB-3A9BCB630F63}">
      <dgm:prSet/>
      <dgm:spPr/>
      <dgm:t>
        <a:bodyPr/>
        <a:lstStyle/>
        <a:p>
          <a:endParaRPr lang="en-US"/>
        </a:p>
      </dgm:t>
    </dgm:pt>
    <dgm:pt modelId="{AC8764FE-E578-4271-86D2-C6C450B30331}" type="sibTrans" cxnId="{2F118F89-9DC2-4D4D-A0FB-3A9BCB630F63}">
      <dgm:prSet/>
      <dgm:spPr/>
      <dgm:t>
        <a:bodyPr/>
        <a:lstStyle/>
        <a:p>
          <a:endParaRPr lang="en-US"/>
        </a:p>
      </dgm:t>
    </dgm:pt>
    <dgm:pt modelId="{495ACDDE-98CD-4039-96F9-3D01A360D801}" type="pres">
      <dgm:prSet presAssocID="{E530040D-86E9-4A2C-B516-7B09DC68070F}" presName="Name0" presStyleCnt="0">
        <dgm:presLayoutVars>
          <dgm:dir/>
          <dgm:animLvl val="lvl"/>
          <dgm:resizeHandles val="exact"/>
        </dgm:presLayoutVars>
      </dgm:prSet>
      <dgm:spPr/>
    </dgm:pt>
    <dgm:pt modelId="{9A827EAC-2F89-4B5D-81DA-E8C7D16373A9}" type="pres">
      <dgm:prSet presAssocID="{6D9E0471-C80B-4192-920B-759CDCE8A5B1}" presName="parTxOnly" presStyleLbl="node1" presStyleIdx="0" presStyleCnt="6" custScaleY="99673">
        <dgm:presLayoutVars>
          <dgm:chMax val="0"/>
          <dgm:chPref val="0"/>
          <dgm:bulletEnabled val="1"/>
        </dgm:presLayoutVars>
      </dgm:prSet>
      <dgm:spPr/>
    </dgm:pt>
    <dgm:pt modelId="{EA68DA0E-4693-49C5-9BF3-40E9661E22B6}" type="pres">
      <dgm:prSet presAssocID="{52901FF5-990B-4DFF-BD71-693C9F838DCD}" presName="parTxOnlySpace" presStyleCnt="0"/>
      <dgm:spPr/>
    </dgm:pt>
    <dgm:pt modelId="{853A92CF-D8AF-4D09-9046-3CDD47A7955A}" type="pres">
      <dgm:prSet presAssocID="{D1251F65-B0A1-4A3C-888D-4587E2D8E467}" presName="parTxOnly" presStyleLbl="node1" presStyleIdx="1" presStyleCnt="6" custScaleY="99673">
        <dgm:presLayoutVars>
          <dgm:chMax val="0"/>
          <dgm:chPref val="0"/>
          <dgm:bulletEnabled val="1"/>
        </dgm:presLayoutVars>
      </dgm:prSet>
      <dgm:spPr/>
    </dgm:pt>
    <dgm:pt modelId="{94C7C038-2968-4D7E-9DFA-C22B0CDA76F6}" type="pres">
      <dgm:prSet presAssocID="{246A2822-48D4-4598-9324-C589F899CD6C}" presName="parTxOnlySpace" presStyleCnt="0"/>
      <dgm:spPr/>
    </dgm:pt>
    <dgm:pt modelId="{A12C04D2-0DE3-4B4E-AD40-9BABB710243B}" type="pres">
      <dgm:prSet presAssocID="{D81DA019-AB56-46CA-8291-DD34BD17CED5}" presName="parTxOnly" presStyleLbl="node1" presStyleIdx="2" presStyleCnt="6" custScaleY="99673">
        <dgm:presLayoutVars>
          <dgm:chMax val="0"/>
          <dgm:chPref val="0"/>
          <dgm:bulletEnabled val="1"/>
        </dgm:presLayoutVars>
      </dgm:prSet>
      <dgm:spPr/>
    </dgm:pt>
    <dgm:pt modelId="{386AFC61-4A14-46A3-B408-F02BD205431C}" type="pres">
      <dgm:prSet presAssocID="{7BF54197-3568-4137-B0FC-DF1D2BE1A5BE}" presName="parTxOnlySpace" presStyleCnt="0"/>
      <dgm:spPr/>
    </dgm:pt>
    <dgm:pt modelId="{9A37F069-AD9A-45ED-BD30-203D7537F972}" type="pres">
      <dgm:prSet presAssocID="{6C065BD5-39F3-4147-80D9-585FF6A1872A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B847CE93-6430-4282-B640-E405870EE6B6}" type="pres">
      <dgm:prSet presAssocID="{AC8764FE-E578-4271-86D2-C6C450B30331}" presName="parTxOnlySpace" presStyleCnt="0"/>
      <dgm:spPr/>
    </dgm:pt>
    <dgm:pt modelId="{C6501F5A-F14B-42E3-A489-6862F1B4A9D6}" type="pres">
      <dgm:prSet presAssocID="{5DD62477-01E8-4796-AB6A-1CE8F796C53D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094B334F-2468-4F52-B35F-AC56649EBC42}" type="pres">
      <dgm:prSet presAssocID="{844D9AA3-ECF4-4C1B-8AD3-A536953F92F2}" presName="parTxOnlySpace" presStyleCnt="0"/>
      <dgm:spPr/>
    </dgm:pt>
    <dgm:pt modelId="{9A4257B0-19C9-4EFC-9658-D0126E25EE05}" type="pres">
      <dgm:prSet presAssocID="{E33CEE6C-1BB8-4358-B1A7-2FC6B6AD461A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A9B14D1F-EB72-4565-8306-CECA9F785D4F}" type="presOf" srcId="{E33CEE6C-1BB8-4358-B1A7-2FC6B6AD461A}" destId="{9A4257B0-19C9-4EFC-9658-D0126E25EE05}" srcOrd="0" destOrd="0" presId="urn:microsoft.com/office/officeart/2005/8/layout/chevron1"/>
    <dgm:cxn modelId="{E7027328-5D00-4DA7-A7B8-CD7E9C660BFB}" srcId="{E530040D-86E9-4A2C-B516-7B09DC68070F}" destId="{D1251F65-B0A1-4A3C-888D-4587E2D8E467}" srcOrd="1" destOrd="0" parTransId="{48947224-6E1C-42BF-8F52-8037D837B5D9}" sibTransId="{246A2822-48D4-4598-9324-C589F899CD6C}"/>
    <dgm:cxn modelId="{5D891F29-298D-46C1-9070-6A7D3E05545D}" srcId="{E530040D-86E9-4A2C-B516-7B09DC68070F}" destId="{D81DA019-AB56-46CA-8291-DD34BD17CED5}" srcOrd="2" destOrd="0" parTransId="{00CA2619-B8B2-4FC7-8FC7-0018B4FA7AC2}" sibTransId="{7BF54197-3568-4137-B0FC-DF1D2BE1A5BE}"/>
    <dgm:cxn modelId="{7993EF2F-4CBD-42DC-8B63-4720C44C6C28}" srcId="{E530040D-86E9-4A2C-B516-7B09DC68070F}" destId="{6D9E0471-C80B-4192-920B-759CDCE8A5B1}" srcOrd="0" destOrd="0" parTransId="{E2AD36BF-ACC9-4945-83A3-B1B1FC7BB319}" sibTransId="{52901FF5-990B-4DFF-BD71-693C9F838DCD}"/>
    <dgm:cxn modelId="{0E25FF67-E826-400A-AF09-C2CB2171581A}" type="presOf" srcId="{E530040D-86E9-4A2C-B516-7B09DC68070F}" destId="{495ACDDE-98CD-4039-96F9-3D01A360D801}" srcOrd="0" destOrd="0" presId="urn:microsoft.com/office/officeart/2005/8/layout/chevron1"/>
    <dgm:cxn modelId="{76F25C57-1B82-45C8-96F3-809D290A6558}" type="presOf" srcId="{D1251F65-B0A1-4A3C-888D-4587E2D8E467}" destId="{853A92CF-D8AF-4D09-9046-3CDD47A7955A}" srcOrd="0" destOrd="0" presId="urn:microsoft.com/office/officeart/2005/8/layout/chevron1"/>
    <dgm:cxn modelId="{2F118F89-9DC2-4D4D-A0FB-3A9BCB630F63}" srcId="{E530040D-86E9-4A2C-B516-7B09DC68070F}" destId="{6C065BD5-39F3-4147-80D9-585FF6A1872A}" srcOrd="3" destOrd="0" parTransId="{83E0A328-3A78-4ED0-85D7-72541588605F}" sibTransId="{AC8764FE-E578-4271-86D2-C6C450B30331}"/>
    <dgm:cxn modelId="{09B4D091-FD8F-4260-A9D9-EB27884448F9}" srcId="{E530040D-86E9-4A2C-B516-7B09DC68070F}" destId="{5DD62477-01E8-4796-AB6A-1CE8F796C53D}" srcOrd="4" destOrd="0" parTransId="{D9F59E2E-CDE5-47EF-903D-F0C36EA556E0}" sibTransId="{844D9AA3-ECF4-4C1B-8AD3-A536953F92F2}"/>
    <dgm:cxn modelId="{9A66D799-F85C-475F-9492-8AF5101F4A0C}" type="presOf" srcId="{6D9E0471-C80B-4192-920B-759CDCE8A5B1}" destId="{9A827EAC-2F89-4B5D-81DA-E8C7D16373A9}" srcOrd="0" destOrd="0" presId="urn:microsoft.com/office/officeart/2005/8/layout/chevron1"/>
    <dgm:cxn modelId="{4B7A5D9C-E2D4-40D0-8094-076AA19197E7}" srcId="{E530040D-86E9-4A2C-B516-7B09DC68070F}" destId="{E33CEE6C-1BB8-4358-B1A7-2FC6B6AD461A}" srcOrd="5" destOrd="0" parTransId="{D1A91405-EC75-4E73-8F3C-F82C8B24C2E8}" sibTransId="{0E63A432-1318-4259-A87E-BFF0EB62CB02}"/>
    <dgm:cxn modelId="{1F128CBA-5D59-4A38-88C1-8FCC023DCBEE}" type="presOf" srcId="{5DD62477-01E8-4796-AB6A-1CE8F796C53D}" destId="{C6501F5A-F14B-42E3-A489-6862F1B4A9D6}" srcOrd="0" destOrd="0" presId="urn:microsoft.com/office/officeart/2005/8/layout/chevron1"/>
    <dgm:cxn modelId="{DF3AE6CE-5B1F-4177-B602-78D4EC0E751F}" type="presOf" srcId="{D81DA019-AB56-46CA-8291-DD34BD17CED5}" destId="{A12C04D2-0DE3-4B4E-AD40-9BABB710243B}" srcOrd="0" destOrd="0" presId="urn:microsoft.com/office/officeart/2005/8/layout/chevron1"/>
    <dgm:cxn modelId="{A412E6CF-13A5-4C0E-AE6E-E8C15B2894B0}" type="presOf" srcId="{6C065BD5-39F3-4147-80D9-585FF6A1872A}" destId="{9A37F069-AD9A-45ED-BD30-203D7537F972}" srcOrd="0" destOrd="0" presId="urn:microsoft.com/office/officeart/2005/8/layout/chevron1"/>
    <dgm:cxn modelId="{89B009E3-9F77-4155-87BB-AF88A4B819B9}" type="presParOf" srcId="{495ACDDE-98CD-4039-96F9-3D01A360D801}" destId="{9A827EAC-2F89-4B5D-81DA-E8C7D16373A9}" srcOrd="0" destOrd="0" presId="urn:microsoft.com/office/officeart/2005/8/layout/chevron1"/>
    <dgm:cxn modelId="{BF4271EA-BC24-4477-BB66-83B7304E2043}" type="presParOf" srcId="{495ACDDE-98CD-4039-96F9-3D01A360D801}" destId="{EA68DA0E-4693-49C5-9BF3-40E9661E22B6}" srcOrd="1" destOrd="0" presId="urn:microsoft.com/office/officeart/2005/8/layout/chevron1"/>
    <dgm:cxn modelId="{94AD06AC-3A3A-45FA-AABF-6CACDF9AD062}" type="presParOf" srcId="{495ACDDE-98CD-4039-96F9-3D01A360D801}" destId="{853A92CF-D8AF-4D09-9046-3CDD47A7955A}" srcOrd="2" destOrd="0" presId="urn:microsoft.com/office/officeart/2005/8/layout/chevron1"/>
    <dgm:cxn modelId="{DC3A34B2-6639-4E19-8DEB-EC26F17C2A7D}" type="presParOf" srcId="{495ACDDE-98CD-4039-96F9-3D01A360D801}" destId="{94C7C038-2968-4D7E-9DFA-C22B0CDA76F6}" srcOrd="3" destOrd="0" presId="urn:microsoft.com/office/officeart/2005/8/layout/chevron1"/>
    <dgm:cxn modelId="{923DE20C-E77E-4429-B78A-9B3928C4C537}" type="presParOf" srcId="{495ACDDE-98CD-4039-96F9-3D01A360D801}" destId="{A12C04D2-0DE3-4B4E-AD40-9BABB710243B}" srcOrd="4" destOrd="0" presId="urn:microsoft.com/office/officeart/2005/8/layout/chevron1"/>
    <dgm:cxn modelId="{5BBF0A29-2AD7-4A02-9544-817511F48039}" type="presParOf" srcId="{495ACDDE-98CD-4039-96F9-3D01A360D801}" destId="{386AFC61-4A14-46A3-B408-F02BD205431C}" srcOrd="5" destOrd="0" presId="urn:microsoft.com/office/officeart/2005/8/layout/chevron1"/>
    <dgm:cxn modelId="{BD8E343E-B08C-4F03-B7F9-539C17947B7C}" type="presParOf" srcId="{495ACDDE-98CD-4039-96F9-3D01A360D801}" destId="{9A37F069-AD9A-45ED-BD30-203D7537F972}" srcOrd="6" destOrd="0" presId="urn:microsoft.com/office/officeart/2005/8/layout/chevron1"/>
    <dgm:cxn modelId="{32C31BC5-54DD-4106-9684-08EC306BA2A7}" type="presParOf" srcId="{495ACDDE-98CD-4039-96F9-3D01A360D801}" destId="{B847CE93-6430-4282-B640-E405870EE6B6}" srcOrd="7" destOrd="0" presId="urn:microsoft.com/office/officeart/2005/8/layout/chevron1"/>
    <dgm:cxn modelId="{248EDF26-15BD-48FF-8ABA-17C2BBE50E4D}" type="presParOf" srcId="{495ACDDE-98CD-4039-96F9-3D01A360D801}" destId="{C6501F5A-F14B-42E3-A489-6862F1B4A9D6}" srcOrd="8" destOrd="0" presId="urn:microsoft.com/office/officeart/2005/8/layout/chevron1"/>
    <dgm:cxn modelId="{6D843DAC-523B-4070-8EB2-F7AE8D9855C2}" type="presParOf" srcId="{495ACDDE-98CD-4039-96F9-3D01A360D801}" destId="{094B334F-2468-4F52-B35F-AC56649EBC42}" srcOrd="9" destOrd="0" presId="urn:microsoft.com/office/officeart/2005/8/layout/chevron1"/>
    <dgm:cxn modelId="{2A89CF4E-C0A1-413D-B38C-4C0FB64711A2}" type="presParOf" srcId="{495ACDDE-98CD-4039-96F9-3D01A360D801}" destId="{9A4257B0-19C9-4EFC-9658-D0126E25EE05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530040D-86E9-4A2C-B516-7B09DC68070F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6D9E0471-C80B-4192-920B-759CDCE8A5B1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800" dirty="0"/>
            <a:t>Executive Summary</a:t>
          </a:r>
        </a:p>
      </dgm:t>
    </dgm:pt>
    <dgm:pt modelId="{E2AD36BF-ACC9-4945-83A3-B1B1FC7BB319}" type="parTrans" cxnId="{7993EF2F-4CBD-42DC-8B63-4720C44C6C28}">
      <dgm:prSet/>
      <dgm:spPr/>
      <dgm:t>
        <a:bodyPr/>
        <a:lstStyle/>
        <a:p>
          <a:endParaRPr lang="en-US"/>
        </a:p>
      </dgm:t>
    </dgm:pt>
    <dgm:pt modelId="{52901FF5-990B-4DFF-BD71-693C9F838DCD}" type="sibTrans" cxnId="{7993EF2F-4CBD-42DC-8B63-4720C44C6C28}">
      <dgm:prSet/>
      <dgm:spPr/>
      <dgm:t>
        <a:bodyPr/>
        <a:lstStyle/>
        <a:p>
          <a:endParaRPr lang="en-US"/>
        </a:p>
      </dgm:t>
    </dgm:pt>
    <dgm:pt modelId="{5DD62477-01E8-4796-AB6A-1CE8F796C53D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800" dirty="0"/>
            <a:t>Conclusion</a:t>
          </a:r>
        </a:p>
      </dgm:t>
    </dgm:pt>
    <dgm:pt modelId="{D9F59E2E-CDE5-47EF-903D-F0C36EA556E0}" type="parTrans" cxnId="{09B4D091-FD8F-4260-A9D9-EB27884448F9}">
      <dgm:prSet/>
      <dgm:spPr/>
      <dgm:t>
        <a:bodyPr/>
        <a:lstStyle/>
        <a:p>
          <a:endParaRPr lang="en-US"/>
        </a:p>
      </dgm:t>
    </dgm:pt>
    <dgm:pt modelId="{844D9AA3-ECF4-4C1B-8AD3-A536953F92F2}" type="sibTrans" cxnId="{09B4D091-FD8F-4260-A9D9-EB27884448F9}">
      <dgm:prSet/>
      <dgm:spPr/>
      <dgm:t>
        <a:bodyPr/>
        <a:lstStyle/>
        <a:p>
          <a:endParaRPr lang="en-US"/>
        </a:p>
      </dgm:t>
    </dgm:pt>
    <dgm:pt modelId="{E33CEE6C-1BB8-4358-B1A7-2FC6B6AD461A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800" dirty="0"/>
            <a:t>Recommendation</a:t>
          </a:r>
        </a:p>
      </dgm:t>
    </dgm:pt>
    <dgm:pt modelId="{D1A91405-EC75-4E73-8F3C-F82C8B24C2E8}" type="parTrans" cxnId="{4B7A5D9C-E2D4-40D0-8094-076AA19197E7}">
      <dgm:prSet/>
      <dgm:spPr/>
      <dgm:t>
        <a:bodyPr/>
        <a:lstStyle/>
        <a:p>
          <a:endParaRPr lang="en-US"/>
        </a:p>
      </dgm:t>
    </dgm:pt>
    <dgm:pt modelId="{0E63A432-1318-4259-A87E-BFF0EB62CB02}" type="sibTrans" cxnId="{4B7A5D9C-E2D4-40D0-8094-076AA19197E7}">
      <dgm:prSet/>
      <dgm:spPr/>
      <dgm:t>
        <a:bodyPr/>
        <a:lstStyle/>
        <a:p>
          <a:endParaRPr lang="en-US"/>
        </a:p>
      </dgm:t>
    </dgm:pt>
    <dgm:pt modelId="{D1251F65-B0A1-4A3C-888D-4587E2D8E467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Data Summary</a:t>
          </a:r>
        </a:p>
      </dgm:t>
    </dgm:pt>
    <dgm:pt modelId="{48947224-6E1C-42BF-8F52-8037D837B5D9}" type="parTrans" cxnId="{E7027328-5D00-4DA7-A7B8-CD7E9C660BFB}">
      <dgm:prSet/>
      <dgm:spPr/>
      <dgm:t>
        <a:bodyPr/>
        <a:lstStyle/>
        <a:p>
          <a:endParaRPr lang="en-US"/>
        </a:p>
      </dgm:t>
    </dgm:pt>
    <dgm:pt modelId="{246A2822-48D4-4598-9324-C589F899CD6C}" type="sibTrans" cxnId="{E7027328-5D00-4DA7-A7B8-CD7E9C660BFB}">
      <dgm:prSet/>
      <dgm:spPr/>
      <dgm:t>
        <a:bodyPr/>
        <a:lstStyle/>
        <a:p>
          <a:endParaRPr lang="en-US"/>
        </a:p>
      </dgm:t>
    </dgm:pt>
    <dgm:pt modelId="{D81DA019-AB56-46CA-8291-DD34BD17CED5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Methodology</a:t>
          </a:r>
        </a:p>
      </dgm:t>
    </dgm:pt>
    <dgm:pt modelId="{00CA2619-B8B2-4FC7-8FC7-0018B4FA7AC2}" type="parTrans" cxnId="{5D891F29-298D-46C1-9070-6A7D3E05545D}">
      <dgm:prSet/>
      <dgm:spPr/>
      <dgm:t>
        <a:bodyPr/>
        <a:lstStyle/>
        <a:p>
          <a:endParaRPr lang="en-US"/>
        </a:p>
      </dgm:t>
    </dgm:pt>
    <dgm:pt modelId="{7BF54197-3568-4137-B0FC-DF1D2BE1A5BE}" type="sibTrans" cxnId="{5D891F29-298D-46C1-9070-6A7D3E05545D}">
      <dgm:prSet/>
      <dgm:spPr/>
      <dgm:t>
        <a:bodyPr/>
        <a:lstStyle/>
        <a:p>
          <a:endParaRPr lang="en-US"/>
        </a:p>
      </dgm:t>
    </dgm:pt>
    <dgm:pt modelId="{6C065BD5-39F3-4147-80D9-585FF6A1872A}">
      <dgm:prSet phldrT="[Text]"/>
      <dgm:spPr/>
      <dgm:t>
        <a:bodyPr/>
        <a:lstStyle/>
        <a:p>
          <a:r>
            <a:rPr lang="en-US" dirty="0"/>
            <a:t>Analysis Result</a:t>
          </a:r>
        </a:p>
      </dgm:t>
    </dgm:pt>
    <dgm:pt modelId="{83E0A328-3A78-4ED0-85D7-72541588605F}" type="parTrans" cxnId="{2F118F89-9DC2-4D4D-A0FB-3A9BCB630F63}">
      <dgm:prSet/>
      <dgm:spPr/>
      <dgm:t>
        <a:bodyPr/>
        <a:lstStyle/>
        <a:p>
          <a:endParaRPr lang="en-US"/>
        </a:p>
      </dgm:t>
    </dgm:pt>
    <dgm:pt modelId="{AC8764FE-E578-4271-86D2-C6C450B30331}" type="sibTrans" cxnId="{2F118F89-9DC2-4D4D-A0FB-3A9BCB630F63}">
      <dgm:prSet/>
      <dgm:spPr/>
      <dgm:t>
        <a:bodyPr/>
        <a:lstStyle/>
        <a:p>
          <a:endParaRPr lang="en-US"/>
        </a:p>
      </dgm:t>
    </dgm:pt>
    <dgm:pt modelId="{495ACDDE-98CD-4039-96F9-3D01A360D801}" type="pres">
      <dgm:prSet presAssocID="{E530040D-86E9-4A2C-B516-7B09DC68070F}" presName="Name0" presStyleCnt="0">
        <dgm:presLayoutVars>
          <dgm:dir/>
          <dgm:animLvl val="lvl"/>
          <dgm:resizeHandles val="exact"/>
        </dgm:presLayoutVars>
      </dgm:prSet>
      <dgm:spPr/>
    </dgm:pt>
    <dgm:pt modelId="{9A827EAC-2F89-4B5D-81DA-E8C7D16373A9}" type="pres">
      <dgm:prSet presAssocID="{6D9E0471-C80B-4192-920B-759CDCE8A5B1}" presName="parTxOnly" presStyleLbl="node1" presStyleIdx="0" presStyleCnt="6" custScaleY="99673">
        <dgm:presLayoutVars>
          <dgm:chMax val="0"/>
          <dgm:chPref val="0"/>
          <dgm:bulletEnabled val="1"/>
        </dgm:presLayoutVars>
      </dgm:prSet>
      <dgm:spPr/>
    </dgm:pt>
    <dgm:pt modelId="{EA68DA0E-4693-49C5-9BF3-40E9661E22B6}" type="pres">
      <dgm:prSet presAssocID="{52901FF5-990B-4DFF-BD71-693C9F838DCD}" presName="parTxOnlySpace" presStyleCnt="0"/>
      <dgm:spPr/>
    </dgm:pt>
    <dgm:pt modelId="{853A92CF-D8AF-4D09-9046-3CDD47A7955A}" type="pres">
      <dgm:prSet presAssocID="{D1251F65-B0A1-4A3C-888D-4587E2D8E467}" presName="parTxOnly" presStyleLbl="node1" presStyleIdx="1" presStyleCnt="6" custScaleY="99673">
        <dgm:presLayoutVars>
          <dgm:chMax val="0"/>
          <dgm:chPref val="0"/>
          <dgm:bulletEnabled val="1"/>
        </dgm:presLayoutVars>
      </dgm:prSet>
      <dgm:spPr/>
    </dgm:pt>
    <dgm:pt modelId="{94C7C038-2968-4D7E-9DFA-C22B0CDA76F6}" type="pres">
      <dgm:prSet presAssocID="{246A2822-48D4-4598-9324-C589F899CD6C}" presName="parTxOnlySpace" presStyleCnt="0"/>
      <dgm:spPr/>
    </dgm:pt>
    <dgm:pt modelId="{A12C04D2-0DE3-4B4E-AD40-9BABB710243B}" type="pres">
      <dgm:prSet presAssocID="{D81DA019-AB56-46CA-8291-DD34BD17CED5}" presName="parTxOnly" presStyleLbl="node1" presStyleIdx="2" presStyleCnt="6" custScaleY="99673">
        <dgm:presLayoutVars>
          <dgm:chMax val="0"/>
          <dgm:chPref val="0"/>
          <dgm:bulletEnabled val="1"/>
        </dgm:presLayoutVars>
      </dgm:prSet>
      <dgm:spPr/>
    </dgm:pt>
    <dgm:pt modelId="{386AFC61-4A14-46A3-B408-F02BD205431C}" type="pres">
      <dgm:prSet presAssocID="{7BF54197-3568-4137-B0FC-DF1D2BE1A5BE}" presName="parTxOnlySpace" presStyleCnt="0"/>
      <dgm:spPr/>
    </dgm:pt>
    <dgm:pt modelId="{9A37F069-AD9A-45ED-BD30-203D7537F972}" type="pres">
      <dgm:prSet presAssocID="{6C065BD5-39F3-4147-80D9-585FF6A1872A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B847CE93-6430-4282-B640-E405870EE6B6}" type="pres">
      <dgm:prSet presAssocID="{AC8764FE-E578-4271-86D2-C6C450B30331}" presName="parTxOnlySpace" presStyleCnt="0"/>
      <dgm:spPr/>
    </dgm:pt>
    <dgm:pt modelId="{C6501F5A-F14B-42E3-A489-6862F1B4A9D6}" type="pres">
      <dgm:prSet presAssocID="{5DD62477-01E8-4796-AB6A-1CE8F796C53D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094B334F-2468-4F52-B35F-AC56649EBC42}" type="pres">
      <dgm:prSet presAssocID="{844D9AA3-ECF4-4C1B-8AD3-A536953F92F2}" presName="parTxOnlySpace" presStyleCnt="0"/>
      <dgm:spPr/>
    </dgm:pt>
    <dgm:pt modelId="{9A4257B0-19C9-4EFC-9658-D0126E25EE05}" type="pres">
      <dgm:prSet presAssocID="{E33CEE6C-1BB8-4358-B1A7-2FC6B6AD461A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A9B14D1F-EB72-4565-8306-CECA9F785D4F}" type="presOf" srcId="{E33CEE6C-1BB8-4358-B1A7-2FC6B6AD461A}" destId="{9A4257B0-19C9-4EFC-9658-D0126E25EE05}" srcOrd="0" destOrd="0" presId="urn:microsoft.com/office/officeart/2005/8/layout/chevron1"/>
    <dgm:cxn modelId="{E7027328-5D00-4DA7-A7B8-CD7E9C660BFB}" srcId="{E530040D-86E9-4A2C-B516-7B09DC68070F}" destId="{D1251F65-B0A1-4A3C-888D-4587E2D8E467}" srcOrd="1" destOrd="0" parTransId="{48947224-6E1C-42BF-8F52-8037D837B5D9}" sibTransId="{246A2822-48D4-4598-9324-C589F899CD6C}"/>
    <dgm:cxn modelId="{5D891F29-298D-46C1-9070-6A7D3E05545D}" srcId="{E530040D-86E9-4A2C-B516-7B09DC68070F}" destId="{D81DA019-AB56-46CA-8291-DD34BD17CED5}" srcOrd="2" destOrd="0" parTransId="{00CA2619-B8B2-4FC7-8FC7-0018B4FA7AC2}" sibTransId="{7BF54197-3568-4137-B0FC-DF1D2BE1A5BE}"/>
    <dgm:cxn modelId="{7993EF2F-4CBD-42DC-8B63-4720C44C6C28}" srcId="{E530040D-86E9-4A2C-B516-7B09DC68070F}" destId="{6D9E0471-C80B-4192-920B-759CDCE8A5B1}" srcOrd="0" destOrd="0" parTransId="{E2AD36BF-ACC9-4945-83A3-B1B1FC7BB319}" sibTransId="{52901FF5-990B-4DFF-BD71-693C9F838DCD}"/>
    <dgm:cxn modelId="{0E25FF67-E826-400A-AF09-C2CB2171581A}" type="presOf" srcId="{E530040D-86E9-4A2C-B516-7B09DC68070F}" destId="{495ACDDE-98CD-4039-96F9-3D01A360D801}" srcOrd="0" destOrd="0" presId="urn:microsoft.com/office/officeart/2005/8/layout/chevron1"/>
    <dgm:cxn modelId="{76F25C57-1B82-45C8-96F3-809D290A6558}" type="presOf" srcId="{D1251F65-B0A1-4A3C-888D-4587E2D8E467}" destId="{853A92CF-D8AF-4D09-9046-3CDD47A7955A}" srcOrd="0" destOrd="0" presId="urn:microsoft.com/office/officeart/2005/8/layout/chevron1"/>
    <dgm:cxn modelId="{2F118F89-9DC2-4D4D-A0FB-3A9BCB630F63}" srcId="{E530040D-86E9-4A2C-B516-7B09DC68070F}" destId="{6C065BD5-39F3-4147-80D9-585FF6A1872A}" srcOrd="3" destOrd="0" parTransId="{83E0A328-3A78-4ED0-85D7-72541588605F}" sibTransId="{AC8764FE-E578-4271-86D2-C6C450B30331}"/>
    <dgm:cxn modelId="{09B4D091-FD8F-4260-A9D9-EB27884448F9}" srcId="{E530040D-86E9-4A2C-B516-7B09DC68070F}" destId="{5DD62477-01E8-4796-AB6A-1CE8F796C53D}" srcOrd="4" destOrd="0" parTransId="{D9F59E2E-CDE5-47EF-903D-F0C36EA556E0}" sibTransId="{844D9AA3-ECF4-4C1B-8AD3-A536953F92F2}"/>
    <dgm:cxn modelId="{9A66D799-F85C-475F-9492-8AF5101F4A0C}" type="presOf" srcId="{6D9E0471-C80B-4192-920B-759CDCE8A5B1}" destId="{9A827EAC-2F89-4B5D-81DA-E8C7D16373A9}" srcOrd="0" destOrd="0" presId="urn:microsoft.com/office/officeart/2005/8/layout/chevron1"/>
    <dgm:cxn modelId="{4B7A5D9C-E2D4-40D0-8094-076AA19197E7}" srcId="{E530040D-86E9-4A2C-B516-7B09DC68070F}" destId="{E33CEE6C-1BB8-4358-B1A7-2FC6B6AD461A}" srcOrd="5" destOrd="0" parTransId="{D1A91405-EC75-4E73-8F3C-F82C8B24C2E8}" sibTransId="{0E63A432-1318-4259-A87E-BFF0EB62CB02}"/>
    <dgm:cxn modelId="{1F128CBA-5D59-4A38-88C1-8FCC023DCBEE}" type="presOf" srcId="{5DD62477-01E8-4796-AB6A-1CE8F796C53D}" destId="{C6501F5A-F14B-42E3-A489-6862F1B4A9D6}" srcOrd="0" destOrd="0" presId="urn:microsoft.com/office/officeart/2005/8/layout/chevron1"/>
    <dgm:cxn modelId="{DF3AE6CE-5B1F-4177-B602-78D4EC0E751F}" type="presOf" srcId="{D81DA019-AB56-46CA-8291-DD34BD17CED5}" destId="{A12C04D2-0DE3-4B4E-AD40-9BABB710243B}" srcOrd="0" destOrd="0" presId="urn:microsoft.com/office/officeart/2005/8/layout/chevron1"/>
    <dgm:cxn modelId="{A412E6CF-13A5-4C0E-AE6E-E8C15B2894B0}" type="presOf" srcId="{6C065BD5-39F3-4147-80D9-585FF6A1872A}" destId="{9A37F069-AD9A-45ED-BD30-203D7537F972}" srcOrd="0" destOrd="0" presId="urn:microsoft.com/office/officeart/2005/8/layout/chevron1"/>
    <dgm:cxn modelId="{89B009E3-9F77-4155-87BB-AF88A4B819B9}" type="presParOf" srcId="{495ACDDE-98CD-4039-96F9-3D01A360D801}" destId="{9A827EAC-2F89-4B5D-81DA-E8C7D16373A9}" srcOrd="0" destOrd="0" presId="urn:microsoft.com/office/officeart/2005/8/layout/chevron1"/>
    <dgm:cxn modelId="{BF4271EA-BC24-4477-BB66-83B7304E2043}" type="presParOf" srcId="{495ACDDE-98CD-4039-96F9-3D01A360D801}" destId="{EA68DA0E-4693-49C5-9BF3-40E9661E22B6}" srcOrd="1" destOrd="0" presId="urn:microsoft.com/office/officeart/2005/8/layout/chevron1"/>
    <dgm:cxn modelId="{94AD06AC-3A3A-45FA-AABF-6CACDF9AD062}" type="presParOf" srcId="{495ACDDE-98CD-4039-96F9-3D01A360D801}" destId="{853A92CF-D8AF-4D09-9046-3CDD47A7955A}" srcOrd="2" destOrd="0" presId="urn:microsoft.com/office/officeart/2005/8/layout/chevron1"/>
    <dgm:cxn modelId="{DC3A34B2-6639-4E19-8DEB-EC26F17C2A7D}" type="presParOf" srcId="{495ACDDE-98CD-4039-96F9-3D01A360D801}" destId="{94C7C038-2968-4D7E-9DFA-C22B0CDA76F6}" srcOrd="3" destOrd="0" presId="urn:microsoft.com/office/officeart/2005/8/layout/chevron1"/>
    <dgm:cxn modelId="{923DE20C-E77E-4429-B78A-9B3928C4C537}" type="presParOf" srcId="{495ACDDE-98CD-4039-96F9-3D01A360D801}" destId="{A12C04D2-0DE3-4B4E-AD40-9BABB710243B}" srcOrd="4" destOrd="0" presId="urn:microsoft.com/office/officeart/2005/8/layout/chevron1"/>
    <dgm:cxn modelId="{5BBF0A29-2AD7-4A02-9544-817511F48039}" type="presParOf" srcId="{495ACDDE-98CD-4039-96F9-3D01A360D801}" destId="{386AFC61-4A14-46A3-B408-F02BD205431C}" srcOrd="5" destOrd="0" presId="urn:microsoft.com/office/officeart/2005/8/layout/chevron1"/>
    <dgm:cxn modelId="{BD8E343E-B08C-4F03-B7F9-539C17947B7C}" type="presParOf" srcId="{495ACDDE-98CD-4039-96F9-3D01A360D801}" destId="{9A37F069-AD9A-45ED-BD30-203D7537F972}" srcOrd="6" destOrd="0" presId="urn:microsoft.com/office/officeart/2005/8/layout/chevron1"/>
    <dgm:cxn modelId="{32C31BC5-54DD-4106-9684-08EC306BA2A7}" type="presParOf" srcId="{495ACDDE-98CD-4039-96F9-3D01A360D801}" destId="{B847CE93-6430-4282-B640-E405870EE6B6}" srcOrd="7" destOrd="0" presId="urn:microsoft.com/office/officeart/2005/8/layout/chevron1"/>
    <dgm:cxn modelId="{248EDF26-15BD-48FF-8ABA-17C2BBE50E4D}" type="presParOf" srcId="{495ACDDE-98CD-4039-96F9-3D01A360D801}" destId="{C6501F5A-F14B-42E3-A489-6862F1B4A9D6}" srcOrd="8" destOrd="0" presId="urn:microsoft.com/office/officeart/2005/8/layout/chevron1"/>
    <dgm:cxn modelId="{6D843DAC-523B-4070-8EB2-F7AE8D9855C2}" type="presParOf" srcId="{495ACDDE-98CD-4039-96F9-3D01A360D801}" destId="{094B334F-2468-4F52-B35F-AC56649EBC42}" srcOrd="9" destOrd="0" presId="urn:microsoft.com/office/officeart/2005/8/layout/chevron1"/>
    <dgm:cxn modelId="{2A89CF4E-C0A1-413D-B38C-4C0FB64711A2}" type="presParOf" srcId="{495ACDDE-98CD-4039-96F9-3D01A360D801}" destId="{9A4257B0-19C9-4EFC-9658-D0126E25EE05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E530040D-86E9-4A2C-B516-7B09DC68070F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6D9E0471-C80B-4192-920B-759CDCE8A5B1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800" dirty="0"/>
            <a:t>Executive Summary</a:t>
          </a:r>
        </a:p>
      </dgm:t>
    </dgm:pt>
    <dgm:pt modelId="{E2AD36BF-ACC9-4945-83A3-B1B1FC7BB319}" type="parTrans" cxnId="{7993EF2F-4CBD-42DC-8B63-4720C44C6C28}">
      <dgm:prSet/>
      <dgm:spPr/>
      <dgm:t>
        <a:bodyPr/>
        <a:lstStyle/>
        <a:p>
          <a:endParaRPr lang="en-US"/>
        </a:p>
      </dgm:t>
    </dgm:pt>
    <dgm:pt modelId="{52901FF5-990B-4DFF-BD71-693C9F838DCD}" type="sibTrans" cxnId="{7993EF2F-4CBD-42DC-8B63-4720C44C6C28}">
      <dgm:prSet/>
      <dgm:spPr/>
      <dgm:t>
        <a:bodyPr/>
        <a:lstStyle/>
        <a:p>
          <a:endParaRPr lang="en-US"/>
        </a:p>
      </dgm:t>
    </dgm:pt>
    <dgm:pt modelId="{5DD62477-01E8-4796-AB6A-1CE8F796C53D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800" dirty="0"/>
            <a:t>Conclusion</a:t>
          </a:r>
        </a:p>
      </dgm:t>
    </dgm:pt>
    <dgm:pt modelId="{D9F59E2E-CDE5-47EF-903D-F0C36EA556E0}" type="parTrans" cxnId="{09B4D091-FD8F-4260-A9D9-EB27884448F9}">
      <dgm:prSet/>
      <dgm:spPr/>
      <dgm:t>
        <a:bodyPr/>
        <a:lstStyle/>
        <a:p>
          <a:endParaRPr lang="en-US"/>
        </a:p>
      </dgm:t>
    </dgm:pt>
    <dgm:pt modelId="{844D9AA3-ECF4-4C1B-8AD3-A536953F92F2}" type="sibTrans" cxnId="{09B4D091-FD8F-4260-A9D9-EB27884448F9}">
      <dgm:prSet/>
      <dgm:spPr/>
      <dgm:t>
        <a:bodyPr/>
        <a:lstStyle/>
        <a:p>
          <a:endParaRPr lang="en-US"/>
        </a:p>
      </dgm:t>
    </dgm:pt>
    <dgm:pt modelId="{E33CEE6C-1BB8-4358-B1A7-2FC6B6AD461A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800" dirty="0"/>
            <a:t>Recommendation</a:t>
          </a:r>
        </a:p>
      </dgm:t>
    </dgm:pt>
    <dgm:pt modelId="{D1A91405-EC75-4E73-8F3C-F82C8B24C2E8}" type="parTrans" cxnId="{4B7A5D9C-E2D4-40D0-8094-076AA19197E7}">
      <dgm:prSet/>
      <dgm:spPr/>
      <dgm:t>
        <a:bodyPr/>
        <a:lstStyle/>
        <a:p>
          <a:endParaRPr lang="en-US"/>
        </a:p>
      </dgm:t>
    </dgm:pt>
    <dgm:pt modelId="{0E63A432-1318-4259-A87E-BFF0EB62CB02}" type="sibTrans" cxnId="{4B7A5D9C-E2D4-40D0-8094-076AA19197E7}">
      <dgm:prSet/>
      <dgm:spPr/>
      <dgm:t>
        <a:bodyPr/>
        <a:lstStyle/>
        <a:p>
          <a:endParaRPr lang="en-US"/>
        </a:p>
      </dgm:t>
    </dgm:pt>
    <dgm:pt modelId="{D1251F65-B0A1-4A3C-888D-4587E2D8E467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Data Summary</a:t>
          </a:r>
        </a:p>
      </dgm:t>
    </dgm:pt>
    <dgm:pt modelId="{48947224-6E1C-42BF-8F52-8037D837B5D9}" type="parTrans" cxnId="{E7027328-5D00-4DA7-A7B8-CD7E9C660BFB}">
      <dgm:prSet/>
      <dgm:spPr/>
      <dgm:t>
        <a:bodyPr/>
        <a:lstStyle/>
        <a:p>
          <a:endParaRPr lang="en-US"/>
        </a:p>
      </dgm:t>
    </dgm:pt>
    <dgm:pt modelId="{246A2822-48D4-4598-9324-C589F899CD6C}" type="sibTrans" cxnId="{E7027328-5D00-4DA7-A7B8-CD7E9C660BFB}">
      <dgm:prSet/>
      <dgm:spPr/>
      <dgm:t>
        <a:bodyPr/>
        <a:lstStyle/>
        <a:p>
          <a:endParaRPr lang="en-US"/>
        </a:p>
      </dgm:t>
    </dgm:pt>
    <dgm:pt modelId="{D81DA019-AB56-46CA-8291-DD34BD17CED5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Methodology</a:t>
          </a:r>
        </a:p>
      </dgm:t>
    </dgm:pt>
    <dgm:pt modelId="{00CA2619-B8B2-4FC7-8FC7-0018B4FA7AC2}" type="parTrans" cxnId="{5D891F29-298D-46C1-9070-6A7D3E05545D}">
      <dgm:prSet/>
      <dgm:spPr/>
      <dgm:t>
        <a:bodyPr/>
        <a:lstStyle/>
        <a:p>
          <a:endParaRPr lang="en-US"/>
        </a:p>
      </dgm:t>
    </dgm:pt>
    <dgm:pt modelId="{7BF54197-3568-4137-B0FC-DF1D2BE1A5BE}" type="sibTrans" cxnId="{5D891F29-298D-46C1-9070-6A7D3E05545D}">
      <dgm:prSet/>
      <dgm:spPr/>
      <dgm:t>
        <a:bodyPr/>
        <a:lstStyle/>
        <a:p>
          <a:endParaRPr lang="en-US"/>
        </a:p>
      </dgm:t>
    </dgm:pt>
    <dgm:pt modelId="{6C065BD5-39F3-4147-80D9-585FF6A1872A}">
      <dgm:prSet phldrT="[Text]"/>
      <dgm:spPr/>
      <dgm:t>
        <a:bodyPr/>
        <a:lstStyle/>
        <a:p>
          <a:r>
            <a:rPr lang="en-US" dirty="0"/>
            <a:t>Analysis Result</a:t>
          </a:r>
        </a:p>
      </dgm:t>
    </dgm:pt>
    <dgm:pt modelId="{83E0A328-3A78-4ED0-85D7-72541588605F}" type="parTrans" cxnId="{2F118F89-9DC2-4D4D-A0FB-3A9BCB630F63}">
      <dgm:prSet/>
      <dgm:spPr/>
      <dgm:t>
        <a:bodyPr/>
        <a:lstStyle/>
        <a:p>
          <a:endParaRPr lang="en-US"/>
        </a:p>
      </dgm:t>
    </dgm:pt>
    <dgm:pt modelId="{AC8764FE-E578-4271-86D2-C6C450B30331}" type="sibTrans" cxnId="{2F118F89-9DC2-4D4D-A0FB-3A9BCB630F63}">
      <dgm:prSet/>
      <dgm:spPr/>
      <dgm:t>
        <a:bodyPr/>
        <a:lstStyle/>
        <a:p>
          <a:endParaRPr lang="en-US"/>
        </a:p>
      </dgm:t>
    </dgm:pt>
    <dgm:pt modelId="{495ACDDE-98CD-4039-96F9-3D01A360D801}" type="pres">
      <dgm:prSet presAssocID="{E530040D-86E9-4A2C-B516-7B09DC68070F}" presName="Name0" presStyleCnt="0">
        <dgm:presLayoutVars>
          <dgm:dir/>
          <dgm:animLvl val="lvl"/>
          <dgm:resizeHandles val="exact"/>
        </dgm:presLayoutVars>
      </dgm:prSet>
      <dgm:spPr/>
    </dgm:pt>
    <dgm:pt modelId="{9A827EAC-2F89-4B5D-81DA-E8C7D16373A9}" type="pres">
      <dgm:prSet presAssocID="{6D9E0471-C80B-4192-920B-759CDCE8A5B1}" presName="parTxOnly" presStyleLbl="node1" presStyleIdx="0" presStyleCnt="6" custScaleY="99673">
        <dgm:presLayoutVars>
          <dgm:chMax val="0"/>
          <dgm:chPref val="0"/>
          <dgm:bulletEnabled val="1"/>
        </dgm:presLayoutVars>
      </dgm:prSet>
      <dgm:spPr/>
    </dgm:pt>
    <dgm:pt modelId="{EA68DA0E-4693-49C5-9BF3-40E9661E22B6}" type="pres">
      <dgm:prSet presAssocID="{52901FF5-990B-4DFF-BD71-693C9F838DCD}" presName="parTxOnlySpace" presStyleCnt="0"/>
      <dgm:spPr/>
    </dgm:pt>
    <dgm:pt modelId="{853A92CF-D8AF-4D09-9046-3CDD47A7955A}" type="pres">
      <dgm:prSet presAssocID="{D1251F65-B0A1-4A3C-888D-4587E2D8E467}" presName="parTxOnly" presStyleLbl="node1" presStyleIdx="1" presStyleCnt="6" custScaleY="99673">
        <dgm:presLayoutVars>
          <dgm:chMax val="0"/>
          <dgm:chPref val="0"/>
          <dgm:bulletEnabled val="1"/>
        </dgm:presLayoutVars>
      </dgm:prSet>
      <dgm:spPr/>
    </dgm:pt>
    <dgm:pt modelId="{94C7C038-2968-4D7E-9DFA-C22B0CDA76F6}" type="pres">
      <dgm:prSet presAssocID="{246A2822-48D4-4598-9324-C589F899CD6C}" presName="parTxOnlySpace" presStyleCnt="0"/>
      <dgm:spPr/>
    </dgm:pt>
    <dgm:pt modelId="{A12C04D2-0DE3-4B4E-AD40-9BABB710243B}" type="pres">
      <dgm:prSet presAssocID="{D81DA019-AB56-46CA-8291-DD34BD17CED5}" presName="parTxOnly" presStyleLbl="node1" presStyleIdx="2" presStyleCnt="6" custScaleY="99673">
        <dgm:presLayoutVars>
          <dgm:chMax val="0"/>
          <dgm:chPref val="0"/>
          <dgm:bulletEnabled val="1"/>
        </dgm:presLayoutVars>
      </dgm:prSet>
      <dgm:spPr/>
    </dgm:pt>
    <dgm:pt modelId="{386AFC61-4A14-46A3-B408-F02BD205431C}" type="pres">
      <dgm:prSet presAssocID="{7BF54197-3568-4137-B0FC-DF1D2BE1A5BE}" presName="parTxOnlySpace" presStyleCnt="0"/>
      <dgm:spPr/>
    </dgm:pt>
    <dgm:pt modelId="{9A37F069-AD9A-45ED-BD30-203D7537F972}" type="pres">
      <dgm:prSet presAssocID="{6C065BD5-39F3-4147-80D9-585FF6A1872A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B847CE93-6430-4282-B640-E405870EE6B6}" type="pres">
      <dgm:prSet presAssocID="{AC8764FE-E578-4271-86D2-C6C450B30331}" presName="parTxOnlySpace" presStyleCnt="0"/>
      <dgm:spPr/>
    </dgm:pt>
    <dgm:pt modelId="{C6501F5A-F14B-42E3-A489-6862F1B4A9D6}" type="pres">
      <dgm:prSet presAssocID="{5DD62477-01E8-4796-AB6A-1CE8F796C53D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094B334F-2468-4F52-B35F-AC56649EBC42}" type="pres">
      <dgm:prSet presAssocID="{844D9AA3-ECF4-4C1B-8AD3-A536953F92F2}" presName="parTxOnlySpace" presStyleCnt="0"/>
      <dgm:spPr/>
    </dgm:pt>
    <dgm:pt modelId="{9A4257B0-19C9-4EFC-9658-D0126E25EE05}" type="pres">
      <dgm:prSet presAssocID="{E33CEE6C-1BB8-4358-B1A7-2FC6B6AD461A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A9B14D1F-EB72-4565-8306-CECA9F785D4F}" type="presOf" srcId="{E33CEE6C-1BB8-4358-B1A7-2FC6B6AD461A}" destId="{9A4257B0-19C9-4EFC-9658-D0126E25EE05}" srcOrd="0" destOrd="0" presId="urn:microsoft.com/office/officeart/2005/8/layout/chevron1"/>
    <dgm:cxn modelId="{E7027328-5D00-4DA7-A7B8-CD7E9C660BFB}" srcId="{E530040D-86E9-4A2C-B516-7B09DC68070F}" destId="{D1251F65-B0A1-4A3C-888D-4587E2D8E467}" srcOrd="1" destOrd="0" parTransId="{48947224-6E1C-42BF-8F52-8037D837B5D9}" sibTransId="{246A2822-48D4-4598-9324-C589F899CD6C}"/>
    <dgm:cxn modelId="{5D891F29-298D-46C1-9070-6A7D3E05545D}" srcId="{E530040D-86E9-4A2C-B516-7B09DC68070F}" destId="{D81DA019-AB56-46CA-8291-DD34BD17CED5}" srcOrd="2" destOrd="0" parTransId="{00CA2619-B8B2-4FC7-8FC7-0018B4FA7AC2}" sibTransId="{7BF54197-3568-4137-B0FC-DF1D2BE1A5BE}"/>
    <dgm:cxn modelId="{7993EF2F-4CBD-42DC-8B63-4720C44C6C28}" srcId="{E530040D-86E9-4A2C-B516-7B09DC68070F}" destId="{6D9E0471-C80B-4192-920B-759CDCE8A5B1}" srcOrd="0" destOrd="0" parTransId="{E2AD36BF-ACC9-4945-83A3-B1B1FC7BB319}" sibTransId="{52901FF5-990B-4DFF-BD71-693C9F838DCD}"/>
    <dgm:cxn modelId="{0E25FF67-E826-400A-AF09-C2CB2171581A}" type="presOf" srcId="{E530040D-86E9-4A2C-B516-7B09DC68070F}" destId="{495ACDDE-98CD-4039-96F9-3D01A360D801}" srcOrd="0" destOrd="0" presId="urn:microsoft.com/office/officeart/2005/8/layout/chevron1"/>
    <dgm:cxn modelId="{76F25C57-1B82-45C8-96F3-809D290A6558}" type="presOf" srcId="{D1251F65-B0A1-4A3C-888D-4587E2D8E467}" destId="{853A92CF-D8AF-4D09-9046-3CDD47A7955A}" srcOrd="0" destOrd="0" presId="urn:microsoft.com/office/officeart/2005/8/layout/chevron1"/>
    <dgm:cxn modelId="{2F118F89-9DC2-4D4D-A0FB-3A9BCB630F63}" srcId="{E530040D-86E9-4A2C-B516-7B09DC68070F}" destId="{6C065BD5-39F3-4147-80D9-585FF6A1872A}" srcOrd="3" destOrd="0" parTransId="{83E0A328-3A78-4ED0-85D7-72541588605F}" sibTransId="{AC8764FE-E578-4271-86D2-C6C450B30331}"/>
    <dgm:cxn modelId="{09B4D091-FD8F-4260-A9D9-EB27884448F9}" srcId="{E530040D-86E9-4A2C-B516-7B09DC68070F}" destId="{5DD62477-01E8-4796-AB6A-1CE8F796C53D}" srcOrd="4" destOrd="0" parTransId="{D9F59E2E-CDE5-47EF-903D-F0C36EA556E0}" sibTransId="{844D9AA3-ECF4-4C1B-8AD3-A536953F92F2}"/>
    <dgm:cxn modelId="{9A66D799-F85C-475F-9492-8AF5101F4A0C}" type="presOf" srcId="{6D9E0471-C80B-4192-920B-759CDCE8A5B1}" destId="{9A827EAC-2F89-4B5D-81DA-E8C7D16373A9}" srcOrd="0" destOrd="0" presId="urn:microsoft.com/office/officeart/2005/8/layout/chevron1"/>
    <dgm:cxn modelId="{4B7A5D9C-E2D4-40D0-8094-076AA19197E7}" srcId="{E530040D-86E9-4A2C-B516-7B09DC68070F}" destId="{E33CEE6C-1BB8-4358-B1A7-2FC6B6AD461A}" srcOrd="5" destOrd="0" parTransId="{D1A91405-EC75-4E73-8F3C-F82C8B24C2E8}" sibTransId="{0E63A432-1318-4259-A87E-BFF0EB62CB02}"/>
    <dgm:cxn modelId="{1F128CBA-5D59-4A38-88C1-8FCC023DCBEE}" type="presOf" srcId="{5DD62477-01E8-4796-AB6A-1CE8F796C53D}" destId="{C6501F5A-F14B-42E3-A489-6862F1B4A9D6}" srcOrd="0" destOrd="0" presId="urn:microsoft.com/office/officeart/2005/8/layout/chevron1"/>
    <dgm:cxn modelId="{DF3AE6CE-5B1F-4177-B602-78D4EC0E751F}" type="presOf" srcId="{D81DA019-AB56-46CA-8291-DD34BD17CED5}" destId="{A12C04D2-0DE3-4B4E-AD40-9BABB710243B}" srcOrd="0" destOrd="0" presId="urn:microsoft.com/office/officeart/2005/8/layout/chevron1"/>
    <dgm:cxn modelId="{A412E6CF-13A5-4C0E-AE6E-E8C15B2894B0}" type="presOf" srcId="{6C065BD5-39F3-4147-80D9-585FF6A1872A}" destId="{9A37F069-AD9A-45ED-BD30-203D7537F972}" srcOrd="0" destOrd="0" presId="urn:microsoft.com/office/officeart/2005/8/layout/chevron1"/>
    <dgm:cxn modelId="{89B009E3-9F77-4155-87BB-AF88A4B819B9}" type="presParOf" srcId="{495ACDDE-98CD-4039-96F9-3D01A360D801}" destId="{9A827EAC-2F89-4B5D-81DA-E8C7D16373A9}" srcOrd="0" destOrd="0" presId="urn:microsoft.com/office/officeart/2005/8/layout/chevron1"/>
    <dgm:cxn modelId="{BF4271EA-BC24-4477-BB66-83B7304E2043}" type="presParOf" srcId="{495ACDDE-98CD-4039-96F9-3D01A360D801}" destId="{EA68DA0E-4693-49C5-9BF3-40E9661E22B6}" srcOrd="1" destOrd="0" presId="urn:microsoft.com/office/officeart/2005/8/layout/chevron1"/>
    <dgm:cxn modelId="{94AD06AC-3A3A-45FA-AABF-6CACDF9AD062}" type="presParOf" srcId="{495ACDDE-98CD-4039-96F9-3D01A360D801}" destId="{853A92CF-D8AF-4D09-9046-3CDD47A7955A}" srcOrd="2" destOrd="0" presId="urn:microsoft.com/office/officeart/2005/8/layout/chevron1"/>
    <dgm:cxn modelId="{DC3A34B2-6639-4E19-8DEB-EC26F17C2A7D}" type="presParOf" srcId="{495ACDDE-98CD-4039-96F9-3D01A360D801}" destId="{94C7C038-2968-4D7E-9DFA-C22B0CDA76F6}" srcOrd="3" destOrd="0" presId="urn:microsoft.com/office/officeart/2005/8/layout/chevron1"/>
    <dgm:cxn modelId="{923DE20C-E77E-4429-B78A-9B3928C4C537}" type="presParOf" srcId="{495ACDDE-98CD-4039-96F9-3D01A360D801}" destId="{A12C04D2-0DE3-4B4E-AD40-9BABB710243B}" srcOrd="4" destOrd="0" presId="urn:microsoft.com/office/officeart/2005/8/layout/chevron1"/>
    <dgm:cxn modelId="{5BBF0A29-2AD7-4A02-9544-817511F48039}" type="presParOf" srcId="{495ACDDE-98CD-4039-96F9-3D01A360D801}" destId="{386AFC61-4A14-46A3-B408-F02BD205431C}" srcOrd="5" destOrd="0" presId="urn:microsoft.com/office/officeart/2005/8/layout/chevron1"/>
    <dgm:cxn modelId="{BD8E343E-B08C-4F03-B7F9-539C17947B7C}" type="presParOf" srcId="{495ACDDE-98CD-4039-96F9-3D01A360D801}" destId="{9A37F069-AD9A-45ED-BD30-203D7537F972}" srcOrd="6" destOrd="0" presId="urn:microsoft.com/office/officeart/2005/8/layout/chevron1"/>
    <dgm:cxn modelId="{32C31BC5-54DD-4106-9684-08EC306BA2A7}" type="presParOf" srcId="{495ACDDE-98CD-4039-96F9-3D01A360D801}" destId="{B847CE93-6430-4282-B640-E405870EE6B6}" srcOrd="7" destOrd="0" presId="urn:microsoft.com/office/officeart/2005/8/layout/chevron1"/>
    <dgm:cxn modelId="{248EDF26-15BD-48FF-8ABA-17C2BBE50E4D}" type="presParOf" srcId="{495ACDDE-98CD-4039-96F9-3D01A360D801}" destId="{C6501F5A-F14B-42E3-A489-6862F1B4A9D6}" srcOrd="8" destOrd="0" presId="urn:microsoft.com/office/officeart/2005/8/layout/chevron1"/>
    <dgm:cxn modelId="{6D843DAC-523B-4070-8EB2-F7AE8D9855C2}" type="presParOf" srcId="{495ACDDE-98CD-4039-96F9-3D01A360D801}" destId="{094B334F-2468-4F52-B35F-AC56649EBC42}" srcOrd="9" destOrd="0" presId="urn:microsoft.com/office/officeart/2005/8/layout/chevron1"/>
    <dgm:cxn modelId="{2A89CF4E-C0A1-413D-B38C-4C0FB64711A2}" type="presParOf" srcId="{495ACDDE-98CD-4039-96F9-3D01A360D801}" destId="{9A4257B0-19C9-4EFC-9658-D0126E25EE05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E530040D-86E9-4A2C-B516-7B09DC68070F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6D9E0471-C80B-4192-920B-759CDCE8A5B1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800" dirty="0"/>
            <a:t>Executive Summary</a:t>
          </a:r>
        </a:p>
      </dgm:t>
    </dgm:pt>
    <dgm:pt modelId="{E2AD36BF-ACC9-4945-83A3-B1B1FC7BB319}" type="parTrans" cxnId="{7993EF2F-4CBD-42DC-8B63-4720C44C6C28}">
      <dgm:prSet/>
      <dgm:spPr/>
      <dgm:t>
        <a:bodyPr/>
        <a:lstStyle/>
        <a:p>
          <a:endParaRPr lang="en-US"/>
        </a:p>
      </dgm:t>
    </dgm:pt>
    <dgm:pt modelId="{52901FF5-990B-4DFF-BD71-693C9F838DCD}" type="sibTrans" cxnId="{7993EF2F-4CBD-42DC-8B63-4720C44C6C28}">
      <dgm:prSet/>
      <dgm:spPr/>
      <dgm:t>
        <a:bodyPr/>
        <a:lstStyle/>
        <a:p>
          <a:endParaRPr lang="en-US"/>
        </a:p>
      </dgm:t>
    </dgm:pt>
    <dgm:pt modelId="{5DD62477-01E8-4796-AB6A-1CE8F796C53D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800" dirty="0"/>
            <a:t>Conclusion</a:t>
          </a:r>
        </a:p>
      </dgm:t>
    </dgm:pt>
    <dgm:pt modelId="{D9F59E2E-CDE5-47EF-903D-F0C36EA556E0}" type="parTrans" cxnId="{09B4D091-FD8F-4260-A9D9-EB27884448F9}">
      <dgm:prSet/>
      <dgm:spPr/>
      <dgm:t>
        <a:bodyPr/>
        <a:lstStyle/>
        <a:p>
          <a:endParaRPr lang="en-US"/>
        </a:p>
      </dgm:t>
    </dgm:pt>
    <dgm:pt modelId="{844D9AA3-ECF4-4C1B-8AD3-A536953F92F2}" type="sibTrans" cxnId="{09B4D091-FD8F-4260-A9D9-EB27884448F9}">
      <dgm:prSet/>
      <dgm:spPr/>
      <dgm:t>
        <a:bodyPr/>
        <a:lstStyle/>
        <a:p>
          <a:endParaRPr lang="en-US"/>
        </a:p>
      </dgm:t>
    </dgm:pt>
    <dgm:pt modelId="{E33CEE6C-1BB8-4358-B1A7-2FC6B6AD461A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800" dirty="0"/>
            <a:t>Recommendation</a:t>
          </a:r>
        </a:p>
      </dgm:t>
    </dgm:pt>
    <dgm:pt modelId="{D1A91405-EC75-4E73-8F3C-F82C8B24C2E8}" type="parTrans" cxnId="{4B7A5D9C-E2D4-40D0-8094-076AA19197E7}">
      <dgm:prSet/>
      <dgm:spPr/>
      <dgm:t>
        <a:bodyPr/>
        <a:lstStyle/>
        <a:p>
          <a:endParaRPr lang="en-US"/>
        </a:p>
      </dgm:t>
    </dgm:pt>
    <dgm:pt modelId="{0E63A432-1318-4259-A87E-BFF0EB62CB02}" type="sibTrans" cxnId="{4B7A5D9C-E2D4-40D0-8094-076AA19197E7}">
      <dgm:prSet/>
      <dgm:spPr/>
      <dgm:t>
        <a:bodyPr/>
        <a:lstStyle/>
        <a:p>
          <a:endParaRPr lang="en-US"/>
        </a:p>
      </dgm:t>
    </dgm:pt>
    <dgm:pt modelId="{D1251F65-B0A1-4A3C-888D-4587E2D8E467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Data Summary</a:t>
          </a:r>
        </a:p>
      </dgm:t>
    </dgm:pt>
    <dgm:pt modelId="{48947224-6E1C-42BF-8F52-8037D837B5D9}" type="parTrans" cxnId="{E7027328-5D00-4DA7-A7B8-CD7E9C660BFB}">
      <dgm:prSet/>
      <dgm:spPr/>
      <dgm:t>
        <a:bodyPr/>
        <a:lstStyle/>
        <a:p>
          <a:endParaRPr lang="en-US"/>
        </a:p>
      </dgm:t>
    </dgm:pt>
    <dgm:pt modelId="{246A2822-48D4-4598-9324-C589F899CD6C}" type="sibTrans" cxnId="{E7027328-5D00-4DA7-A7B8-CD7E9C660BFB}">
      <dgm:prSet/>
      <dgm:spPr/>
      <dgm:t>
        <a:bodyPr/>
        <a:lstStyle/>
        <a:p>
          <a:endParaRPr lang="en-US"/>
        </a:p>
      </dgm:t>
    </dgm:pt>
    <dgm:pt modelId="{D81DA019-AB56-46CA-8291-DD34BD17CED5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Methodology</a:t>
          </a:r>
        </a:p>
      </dgm:t>
    </dgm:pt>
    <dgm:pt modelId="{00CA2619-B8B2-4FC7-8FC7-0018B4FA7AC2}" type="parTrans" cxnId="{5D891F29-298D-46C1-9070-6A7D3E05545D}">
      <dgm:prSet/>
      <dgm:spPr/>
      <dgm:t>
        <a:bodyPr/>
        <a:lstStyle/>
        <a:p>
          <a:endParaRPr lang="en-US"/>
        </a:p>
      </dgm:t>
    </dgm:pt>
    <dgm:pt modelId="{7BF54197-3568-4137-B0FC-DF1D2BE1A5BE}" type="sibTrans" cxnId="{5D891F29-298D-46C1-9070-6A7D3E05545D}">
      <dgm:prSet/>
      <dgm:spPr/>
      <dgm:t>
        <a:bodyPr/>
        <a:lstStyle/>
        <a:p>
          <a:endParaRPr lang="en-US"/>
        </a:p>
      </dgm:t>
    </dgm:pt>
    <dgm:pt modelId="{6C065BD5-39F3-4147-80D9-585FF6A1872A}">
      <dgm:prSet phldrT="[Text]"/>
      <dgm:spPr/>
      <dgm:t>
        <a:bodyPr/>
        <a:lstStyle/>
        <a:p>
          <a:r>
            <a:rPr lang="en-US" dirty="0"/>
            <a:t>Analysis Result</a:t>
          </a:r>
        </a:p>
      </dgm:t>
    </dgm:pt>
    <dgm:pt modelId="{83E0A328-3A78-4ED0-85D7-72541588605F}" type="parTrans" cxnId="{2F118F89-9DC2-4D4D-A0FB-3A9BCB630F63}">
      <dgm:prSet/>
      <dgm:spPr/>
      <dgm:t>
        <a:bodyPr/>
        <a:lstStyle/>
        <a:p>
          <a:endParaRPr lang="en-US"/>
        </a:p>
      </dgm:t>
    </dgm:pt>
    <dgm:pt modelId="{AC8764FE-E578-4271-86D2-C6C450B30331}" type="sibTrans" cxnId="{2F118F89-9DC2-4D4D-A0FB-3A9BCB630F63}">
      <dgm:prSet/>
      <dgm:spPr/>
      <dgm:t>
        <a:bodyPr/>
        <a:lstStyle/>
        <a:p>
          <a:endParaRPr lang="en-US"/>
        </a:p>
      </dgm:t>
    </dgm:pt>
    <dgm:pt modelId="{495ACDDE-98CD-4039-96F9-3D01A360D801}" type="pres">
      <dgm:prSet presAssocID="{E530040D-86E9-4A2C-B516-7B09DC68070F}" presName="Name0" presStyleCnt="0">
        <dgm:presLayoutVars>
          <dgm:dir/>
          <dgm:animLvl val="lvl"/>
          <dgm:resizeHandles val="exact"/>
        </dgm:presLayoutVars>
      </dgm:prSet>
      <dgm:spPr/>
    </dgm:pt>
    <dgm:pt modelId="{9A827EAC-2F89-4B5D-81DA-E8C7D16373A9}" type="pres">
      <dgm:prSet presAssocID="{6D9E0471-C80B-4192-920B-759CDCE8A5B1}" presName="parTxOnly" presStyleLbl="node1" presStyleIdx="0" presStyleCnt="6" custScaleY="99673">
        <dgm:presLayoutVars>
          <dgm:chMax val="0"/>
          <dgm:chPref val="0"/>
          <dgm:bulletEnabled val="1"/>
        </dgm:presLayoutVars>
      </dgm:prSet>
      <dgm:spPr/>
    </dgm:pt>
    <dgm:pt modelId="{EA68DA0E-4693-49C5-9BF3-40E9661E22B6}" type="pres">
      <dgm:prSet presAssocID="{52901FF5-990B-4DFF-BD71-693C9F838DCD}" presName="parTxOnlySpace" presStyleCnt="0"/>
      <dgm:spPr/>
    </dgm:pt>
    <dgm:pt modelId="{853A92CF-D8AF-4D09-9046-3CDD47A7955A}" type="pres">
      <dgm:prSet presAssocID="{D1251F65-B0A1-4A3C-888D-4587E2D8E467}" presName="parTxOnly" presStyleLbl="node1" presStyleIdx="1" presStyleCnt="6" custScaleY="99673">
        <dgm:presLayoutVars>
          <dgm:chMax val="0"/>
          <dgm:chPref val="0"/>
          <dgm:bulletEnabled val="1"/>
        </dgm:presLayoutVars>
      </dgm:prSet>
      <dgm:spPr/>
    </dgm:pt>
    <dgm:pt modelId="{94C7C038-2968-4D7E-9DFA-C22B0CDA76F6}" type="pres">
      <dgm:prSet presAssocID="{246A2822-48D4-4598-9324-C589F899CD6C}" presName="parTxOnlySpace" presStyleCnt="0"/>
      <dgm:spPr/>
    </dgm:pt>
    <dgm:pt modelId="{A12C04D2-0DE3-4B4E-AD40-9BABB710243B}" type="pres">
      <dgm:prSet presAssocID="{D81DA019-AB56-46CA-8291-DD34BD17CED5}" presName="parTxOnly" presStyleLbl="node1" presStyleIdx="2" presStyleCnt="6" custScaleY="99673">
        <dgm:presLayoutVars>
          <dgm:chMax val="0"/>
          <dgm:chPref val="0"/>
          <dgm:bulletEnabled val="1"/>
        </dgm:presLayoutVars>
      </dgm:prSet>
      <dgm:spPr/>
    </dgm:pt>
    <dgm:pt modelId="{386AFC61-4A14-46A3-B408-F02BD205431C}" type="pres">
      <dgm:prSet presAssocID="{7BF54197-3568-4137-B0FC-DF1D2BE1A5BE}" presName="parTxOnlySpace" presStyleCnt="0"/>
      <dgm:spPr/>
    </dgm:pt>
    <dgm:pt modelId="{9A37F069-AD9A-45ED-BD30-203D7537F972}" type="pres">
      <dgm:prSet presAssocID="{6C065BD5-39F3-4147-80D9-585FF6A1872A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B847CE93-6430-4282-B640-E405870EE6B6}" type="pres">
      <dgm:prSet presAssocID="{AC8764FE-E578-4271-86D2-C6C450B30331}" presName="parTxOnlySpace" presStyleCnt="0"/>
      <dgm:spPr/>
    </dgm:pt>
    <dgm:pt modelId="{C6501F5A-F14B-42E3-A489-6862F1B4A9D6}" type="pres">
      <dgm:prSet presAssocID="{5DD62477-01E8-4796-AB6A-1CE8F796C53D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094B334F-2468-4F52-B35F-AC56649EBC42}" type="pres">
      <dgm:prSet presAssocID="{844D9AA3-ECF4-4C1B-8AD3-A536953F92F2}" presName="parTxOnlySpace" presStyleCnt="0"/>
      <dgm:spPr/>
    </dgm:pt>
    <dgm:pt modelId="{9A4257B0-19C9-4EFC-9658-D0126E25EE05}" type="pres">
      <dgm:prSet presAssocID="{E33CEE6C-1BB8-4358-B1A7-2FC6B6AD461A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A9B14D1F-EB72-4565-8306-CECA9F785D4F}" type="presOf" srcId="{E33CEE6C-1BB8-4358-B1A7-2FC6B6AD461A}" destId="{9A4257B0-19C9-4EFC-9658-D0126E25EE05}" srcOrd="0" destOrd="0" presId="urn:microsoft.com/office/officeart/2005/8/layout/chevron1"/>
    <dgm:cxn modelId="{E7027328-5D00-4DA7-A7B8-CD7E9C660BFB}" srcId="{E530040D-86E9-4A2C-B516-7B09DC68070F}" destId="{D1251F65-B0A1-4A3C-888D-4587E2D8E467}" srcOrd="1" destOrd="0" parTransId="{48947224-6E1C-42BF-8F52-8037D837B5D9}" sibTransId="{246A2822-48D4-4598-9324-C589F899CD6C}"/>
    <dgm:cxn modelId="{5D891F29-298D-46C1-9070-6A7D3E05545D}" srcId="{E530040D-86E9-4A2C-B516-7B09DC68070F}" destId="{D81DA019-AB56-46CA-8291-DD34BD17CED5}" srcOrd="2" destOrd="0" parTransId="{00CA2619-B8B2-4FC7-8FC7-0018B4FA7AC2}" sibTransId="{7BF54197-3568-4137-B0FC-DF1D2BE1A5BE}"/>
    <dgm:cxn modelId="{7993EF2F-4CBD-42DC-8B63-4720C44C6C28}" srcId="{E530040D-86E9-4A2C-B516-7B09DC68070F}" destId="{6D9E0471-C80B-4192-920B-759CDCE8A5B1}" srcOrd="0" destOrd="0" parTransId="{E2AD36BF-ACC9-4945-83A3-B1B1FC7BB319}" sibTransId="{52901FF5-990B-4DFF-BD71-693C9F838DCD}"/>
    <dgm:cxn modelId="{0E25FF67-E826-400A-AF09-C2CB2171581A}" type="presOf" srcId="{E530040D-86E9-4A2C-B516-7B09DC68070F}" destId="{495ACDDE-98CD-4039-96F9-3D01A360D801}" srcOrd="0" destOrd="0" presId="urn:microsoft.com/office/officeart/2005/8/layout/chevron1"/>
    <dgm:cxn modelId="{76F25C57-1B82-45C8-96F3-809D290A6558}" type="presOf" srcId="{D1251F65-B0A1-4A3C-888D-4587E2D8E467}" destId="{853A92CF-D8AF-4D09-9046-3CDD47A7955A}" srcOrd="0" destOrd="0" presId="urn:microsoft.com/office/officeart/2005/8/layout/chevron1"/>
    <dgm:cxn modelId="{2F118F89-9DC2-4D4D-A0FB-3A9BCB630F63}" srcId="{E530040D-86E9-4A2C-B516-7B09DC68070F}" destId="{6C065BD5-39F3-4147-80D9-585FF6A1872A}" srcOrd="3" destOrd="0" parTransId="{83E0A328-3A78-4ED0-85D7-72541588605F}" sibTransId="{AC8764FE-E578-4271-86D2-C6C450B30331}"/>
    <dgm:cxn modelId="{09B4D091-FD8F-4260-A9D9-EB27884448F9}" srcId="{E530040D-86E9-4A2C-B516-7B09DC68070F}" destId="{5DD62477-01E8-4796-AB6A-1CE8F796C53D}" srcOrd="4" destOrd="0" parTransId="{D9F59E2E-CDE5-47EF-903D-F0C36EA556E0}" sibTransId="{844D9AA3-ECF4-4C1B-8AD3-A536953F92F2}"/>
    <dgm:cxn modelId="{9A66D799-F85C-475F-9492-8AF5101F4A0C}" type="presOf" srcId="{6D9E0471-C80B-4192-920B-759CDCE8A5B1}" destId="{9A827EAC-2F89-4B5D-81DA-E8C7D16373A9}" srcOrd="0" destOrd="0" presId="urn:microsoft.com/office/officeart/2005/8/layout/chevron1"/>
    <dgm:cxn modelId="{4B7A5D9C-E2D4-40D0-8094-076AA19197E7}" srcId="{E530040D-86E9-4A2C-B516-7B09DC68070F}" destId="{E33CEE6C-1BB8-4358-B1A7-2FC6B6AD461A}" srcOrd="5" destOrd="0" parTransId="{D1A91405-EC75-4E73-8F3C-F82C8B24C2E8}" sibTransId="{0E63A432-1318-4259-A87E-BFF0EB62CB02}"/>
    <dgm:cxn modelId="{1F128CBA-5D59-4A38-88C1-8FCC023DCBEE}" type="presOf" srcId="{5DD62477-01E8-4796-AB6A-1CE8F796C53D}" destId="{C6501F5A-F14B-42E3-A489-6862F1B4A9D6}" srcOrd="0" destOrd="0" presId="urn:microsoft.com/office/officeart/2005/8/layout/chevron1"/>
    <dgm:cxn modelId="{DF3AE6CE-5B1F-4177-B602-78D4EC0E751F}" type="presOf" srcId="{D81DA019-AB56-46CA-8291-DD34BD17CED5}" destId="{A12C04D2-0DE3-4B4E-AD40-9BABB710243B}" srcOrd="0" destOrd="0" presId="urn:microsoft.com/office/officeart/2005/8/layout/chevron1"/>
    <dgm:cxn modelId="{A412E6CF-13A5-4C0E-AE6E-E8C15B2894B0}" type="presOf" srcId="{6C065BD5-39F3-4147-80D9-585FF6A1872A}" destId="{9A37F069-AD9A-45ED-BD30-203D7537F972}" srcOrd="0" destOrd="0" presId="urn:microsoft.com/office/officeart/2005/8/layout/chevron1"/>
    <dgm:cxn modelId="{89B009E3-9F77-4155-87BB-AF88A4B819B9}" type="presParOf" srcId="{495ACDDE-98CD-4039-96F9-3D01A360D801}" destId="{9A827EAC-2F89-4B5D-81DA-E8C7D16373A9}" srcOrd="0" destOrd="0" presId="urn:microsoft.com/office/officeart/2005/8/layout/chevron1"/>
    <dgm:cxn modelId="{BF4271EA-BC24-4477-BB66-83B7304E2043}" type="presParOf" srcId="{495ACDDE-98CD-4039-96F9-3D01A360D801}" destId="{EA68DA0E-4693-49C5-9BF3-40E9661E22B6}" srcOrd="1" destOrd="0" presId="urn:microsoft.com/office/officeart/2005/8/layout/chevron1"/>
    <dgm:cxn modelId="{94AD06AC-3A3A-45FA-AABF-6CACDF9AD062}" type="presParOf" srcId="{495ACDDE-98CD-4039-96F9-3D01A360D801}" destId="{853A92CF-D8AF-4D09-9046-3CDD47A7955A}" srcOrd="2" destOrd="0" presId="urn:microsoft.com/office/officeart/2005/8/layout/chevron1"/>
    <dgm:cxn modelId="{DC3A34B2-6639-4E19-8DEB-EC26F17C2A7D}" type="presParOf" srcId="{495ACDDE-98CD-4039-96F9-3D01A360D801}" destId="{94C7C038-2968-4D7E-9DFA-C22B0CDA76F6}" srcOrd="3" destOrd="0" presId="urn:microsoft.com/office/officeart/2005/8/layout/chevron1"/>
    <dgm:cxn modelId="{923DE20C-E77E-4429-B78A-9B3928C4C537}" type="presParOf" srcId="{495ACDDE-98CD-4039-96F9-3D01A360D801}" destId="{A12C04D2-0DE3-4B4E-AD40-9BABB710243B}" srcOrd="4" destOrd="0" presId="urn:microsoft.com/office/officeart/2005/8/layout/chevron1"/>
    <dgm:cxn modelId="{5BBF0A29-2AD7-4A02-9544-817511F48039}" type="presParOf" srcId="{495ACDDE-98CD-4039-96F9-3D01A360D801}" destId="{386AFC61-4A14-46A3-B408-F02BD205431C}" srcOrd="5" destOrd="0" presId="urn:microsoft.com/office/officeart/2005/8/layout/chevron1"/>
    <dgm:cxn modelId="{BD8E343E-B08C-4F03-B7F9-539C17947B7C}" type="presParOf" srcId="{495ACDDE-98CD-4039-96F9-3D01A360D801}" destId="{9A37F069-AD9A-45ED-BD30-203D7537F972}" srcOrd="6" destOrd="0" presId="urn:microsoft.com/office/officeart/2005/8/layout/chevron1"/>
    <dgm:cxn modelId="{32C31BC5-54DD-4106-9684-08EC306BA2A7}" type="presParOf" srcId="{495ACDDE-98CD-4039-96F9-3D01A360D801}" destId="{B847CE93-6430-4282-B640-E405870EE6B6}" srcOrd="7" destOrd="0" presId="urn:microsoft.com/office/officeart/2005/8/layout/chevron1"/>
    <dgm:cxn modelId="{248EDF26-15BD-48FF-8ABA-17C2BBE50E4D}" type="presParOf" srcId="{495ACDDE-98CD-4039-96F9-3D01A360D801}" destId="{C6501F5A-F14B-42E3-A489-6862F1B4A9D6}" srcOrd="8" destOrd="0" presId="urn:microsoft.com/office/officeart/2005/8/layout/chevron1"/>
    <dgm:cxn modelId="{6D843DAC-523B-4070-8EB2-F7AE8D9855C2}" type="presParOf" srcId="{495ACDDE-98CD-4039-96F9-3D01A360D801}" destId="{094B334F-2468-4F52-B35F-AC56649EBC42}" srcOrd="9" destOrd="0" presId="urn:microsoft.com/office/officeart/2005/8/layout/chevron1"/>
    <dgm:cxn modelId="{2A89CF4E-C0A1-413D-B38C-4C0FB64711A2}" type="presParOf" srcId="{495ACDDE-98CD-4039-96F9-3D01A360D801}" destId="{9A4257B0-19C9-4EFC-9658-D0126E25EE05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E530040D-86E9-4A2C-B516-7B09DC68070F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6D9E0471-C80B-4192-920B-759CDCE8A5B1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800" dirty="0"/>
            <a:t>Executive Summary</a:t>
          </a:r>
        </a:p>
      </dgm:t>
    </dgm:pt>
    <dgm:pt modelId="{E2AD36BF-ACC9-4945-83A3-B1B1FC7BB319}" type="parTrans" cxnId="{7993EF2F-4CBD-42DC-8B63-4720C44C6C28}">
      <dgm:prSet/>
      <dgm:spPr/>
      <dgm:t>
        <a:bodyPr/>
        <a:lstStyle/>
        <a:p>
          <a:endParaRPr lang="en-US"/>
        </a:p>
      </dgm:t>
    </dgm:pt>
    <dgm:pt modelId="{52901FF5-990B-4DFF-BD71-693C9F838DCD}" type="sibTrans" cxnId="{7993EF2F-4CBD-42DC-8B63-4720C44C6C28}">
      <dgm:prSet/>
      <dgm:spPr/>
      <dgm:t>
        <a:bodyPr/>
        <a:lstStyle/>
        <a:p>
          <a:endParaRPr lang="en-US"/>
        </a:p>
      </dgm:t>
    </dgm:pt>
    <dgm:pt modelId="{5DD62477-01E8-4796-AB6A-1CE8F796C53D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800" dirty="0"/>
            <a:t>Conclusion</a:t>
          </a:r>
        </a:p>
      </dgm:t>
    </dgm:pt>
    <dgm:pt modelId="{D9F59E2E-CDE5-47EF-903D-F0C36EA556E0}" type="parTrans" cxnId="{09B4D091-FD8F-4260-A9D9-EB27884448F9}">
      <dgm:prSet/>
      <dgm:spPr/>
      <dgm:t>
        <a:bodyPr/>
        <a:lstStyle/>
        <a:p>
          <a:endParaRPr lang="en-US"/>
        </a:p>
      </dgm:t>
    </dgm:pt>
    <dgm:pt modelId="{844D9AA3-ECF4-4C1B-8AD3-A536953F92F2}" type="sibTrans" cxnId="{09B4D091-FD8F-4260-A9D9-EB27884448F9}">
      <dgm:prSet/>
      <dgm:spPr/>
      <dgm:t>
        <a:bodyPr/>
        <a:lstStyle/>
        <a:p>
          <a:endParaRPr lang="en-US"/>
        </a:p>
      </dgm:t>
    </dgm:pt>
    <dgm:pt modelId="{E33CEE6C-1BB8-4358-B1A7-2FC6B6AD461A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800" dirty="0"/>
            <a:t>Recommendation</a:t>
          </a:r>
        </a:p>
      </dgm:t>
    </dgm:pt>
    <dgm:pt modelId="{D1A91405-EC75-4E73-8F3C-F82C8B24C2E8}" type="parTrans" cxnId="{4B7A5D9C-E2D4-40D0-8094-076AA19197E7}">
      <dgm:prSet/>
      <dgm:spPr/>
      <dgm:t>
        <a:bodyPr/>
        <a:lstStyle/>
        <a:p>
          <a:endParaRPr lang="en-US"/>
        </a:p>
      </dgm:t>
    </dgm:pt>
    <dgm:pt modelId="{0E63A432-1318-4259-A87E-BFF0EB62CB02}" type="sibTrans" cxnId="{4B7A5D9C-E2D4-40D0-8094-076AA19197E7}">
      <dgm:prSet/>
      <dgm:spPr/>
      <dgm:t>
        <a:bodyPr/>
        <a:lstStyle/>
        <a:p>
          <a:endParaRPr lang="en-US"/>
        </a:p>
      </dgm:t>
    </dgm:pt>
    <dgm:pt modelId="{D1251F65-B0A1-4A3C-888D-4587E2D8E467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Data Summary</a:t>
          </a:r>
        </a:p>
      </dgm:t>
    </dgm:pt>
    <dgm:pt modelId="{48947224-6E1C-42BF-8F52-8037D837B5D9}" type="parTrans" cxnId="{E7027328-5D00-4DA7-A7B8-CD7E9C660BFB}">
      <dgm:prSet/>
      <dgm:spPr/>
      <dgm:t>
        <a:bodyPr/>
        <a:lstStyle/>
        <a:p>
          <a:endParaRPr lang="en-US"/>
        </a:p>
      </dgm:t>
    </dgm:pt>
    <dgm:pt modelId="{246A2822-48D4-4598-9324-C589F899CD6C}" type="sibTrans" cxnId="{E7027328-5D00-4DA7-A7B8-CD7E9C660BFB}">
      <dgm:prSet/>
      <dgm:spPr/>
      <dgm:t>
        <a:bodyPr/>
        <a:lstStyle/>
        <a:p>
          <a:endParaRPr lang="en-US"/>
        </a:p>
      </dgm:t>
    </dgm:pt>
    <dgm:pt modelId="{D81DA019-AB56-46CA-8291-DD34BD17CED5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Methodology</a:t>
          </a:r>
        </a:p>
      </dgm:t>
    </dgm:pt>
    <dgm:pt modelId="{00CA2619-B8B2-4FC7-8FC7-0018B4FA7AC2}" type="parTrans" cxnId="{5D891F29-298D-46C1-9070-6A7D3E05545D}">
      <dgm:prSet/>
      <dgm:spPr/>
      <dgm:t>
        <a:bodyPr/>
        <a:lstStyle/>
        <a:p>
          <a:endParaRPr lang="en-US"/>
        </a:p>
      </dgm:t>
    </dgm:pt>
    <dgm:pt modelId="{7BF54197-3568-4137-B0FC-DF1D2BE1A5BE}" type="sibTrans" cxnId="{5D891F29-298D-46C1-9070-6A7D3E05545D}">
      <dgm:prSet/>
      <dgm:spPr/>
      <dgm:t>
        <a:bodyPr/>
        <a:lstStyle/>
        <a:p>
          <a:endParaRPr lang="en-US"/>
        </a:p>
      </dgm:t>
    </dgm:pt>
    <dgm:pt modelId="{6C065BD5-39F3-4147-80D9-585FF6A1872A}">
      <dgm:prSet phldrT="[Text]"/>
      <dgm:spPr/>
      <dgm:t>
        <a:bodyPr/>
        <a:lstStyle/>
        <a:p>
          <a:r>
            <a:rPr lang="en-US" dirty="0"/>
            <a:t>Analysis Result</a:t>
          </a:r>
        </a:p>
      </dgm:t>
    </dgm:pt>
    <dgm:pt modelId="{83E0A328-3A78-4ED0-85D7-72541588605F}" type="parTrans" cxnId="{2F118F89-9DC2-4D4D-A0FB-3A9BCB630F63}">
      <dgm:prSet/>
      <dgm:spPr/>
      <dgm:t>
        <a:bodyPr/>
        <a:lstStyle/>
        <a:p>
          <a:endParaRPr lang="en-US"/>
        </a:p>
      </dgm:t>
    </dgm:pt>
    <dgm:pt modelId="{AC8764FE-E578-4271-86D2-C6C450B30331}" type="sibTrans" cxnId="{2F118F89-9DC2-4D4D-A0FB-3A9BCB630F63}">
      <dgm:prSet/>
      <dgm:spPr/>
      <dgm:t>
        <a:bodyPr/>
        <a:lstStyle/>
        <a:p>
          <a:endParaRPr lang="en-US"/>
        </a:p>
      </dgm:t>
    </dgm:pt>
    <dgm:pt modelId="{495ACDDE-98CD-4039-96F9-3D01A360D801}" type="pres">
      <dgm:prSet presAssocID="{E530040D-86E9-4A2C-B516-7B09DC68070F}" presName="Name0" presStyleCnt="0">
        <dgm:presLayoutVars>
          <dgm:dir/>
          <dgm:animLvl val="lvl"/>
          <dgm:resizeHandles val="exact"/>
        </dgm:presLayoutVars>
      </dgm:prSet>
      <dgm:spPr/>
    </dgm:pt>
    <dgm:pt modelId="{9A827EAC-2F89-4B5D-81DA-E8C7D16373A9}" type="pres">
      <dgm:prSet presAssocID="{6D9E0471-C80B-4192-920B-759CDCE8A5B1}" presName="parTxOnly" presStyleLbl="node1" presStyleIdx="0" presStyleCnt="6" custScaleY="99673">
        <dgm:presLayoutVars>
          <dgm:chMax val="0"/>
          <dgm:chPref val="0"/>
          <dgm:bulletEnabled val="1"/>
        </dgm:presLayoutVars>
      </dgm:prSet>
      <dgm:spPr/>
    </dgm:pt>
    <dgm:pt modelId="{EA68DA0E-4693-49C5-9BF3-40E9661E22B6}" type="pres">
      <dgm:prSet presAssocID="{52901FF5-990B-4DFF-BD71-693C9F838DCD}" presName="parTxOnlySpace" presStyleCnt="0"/>
      <dgm:spPr/>
    </dgm:pt>
    <dgm:pt modelId="{853A92CF-D8AF-4D09-9046-3CDD47A7955A}" type="pres">
      <dgm:prSet presAssocID="{D1251F65-B0A1-4A3C-888D-4587E2D8E467}" presName="parTxOnly" presStyleLbl="node1" presStyleIdx="1" presStyleCnt="6" custScaleY="99673">
        <dgm:presLayoutVars>
          <dgm:chMax val="0"/>
          <dgm:chPref val="0"/>
          <dgm:bulletEnabled val="1"/>
        </dgm:presLayoutVars>
      </dgm:prSet>
      <dgm:spPr/>
    </dgm:pt>
    <dgm:pt modelId="{94C7C038-2968-4D7E-9DFA-C22B0CDA76F6}" type="pres">
      <dgm:prSet presAssocID="{246A2822-48D4-4598-9324-C589F899CD6C}" presName="parTxOnlySpace" presStyleCnt="0"/>
      <dgm:spPr/>
    </dgm:pt>
    <dgm:pt modelId="{A12C04D2-0DE3-4B4E-AD40-9BABB710243B}" type="pres">
      <dgm:prSet presAssocID="{D81DA019-AB56-46CA-8291-DD34BD17CED5}" presName="parTxOnly" presStyleLbl="node1" presStyleIdx="2" presStyleCnt="6" custScaleY="99673">
        <dgm:presLayoutVars>
          <dgm:chMax val="0"/>
          <dgm:chPref val="0"/>
          <dgm:bulletEnabled val="1"/>
        </dgm:presLayoutVars>
      </dgm:prSet>
      <dgm:spPr/>
    </dgm:pt>
    <dgm:pt modelId="{386AFC61-4A14-46A3-B408-F02BD205431C}" type="pres">
      <dgm:prSet presAssocID="{7BF54197-3568-4137-B0FC-DF1D2BE1A5BE}" presName="parTxOnlySpace" presStyleCnt="0"/>
      <dgm:spPr/>
    </dgm:pt>
    <dgm:pt modelId="{9A37F069-AD9A-45ED-BD30-203D7537F972}" type="pres">
      <dgm:prSet presAssocID="{6C065BD5-39F3-4147-80D9-585FF6A1872A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B847CE93-6430-4282-B640-E405870EE6B6}" type="pres">
      <dgm:prSet presAssocID="{AC8764FE-E578-4271-86D2-C6C450B30331}" presName="parTxOnlySpace" presStyleCnt="0"/>
      <dgm:spPr/>
    </dgm:pt>
    <dgm:pt modelId="{C6501F5A-F14B-42E3-A489-6862F1B4A9D6}" type="pres">
      <dgm:prSet presAssocID="{5DD62477-01E8-4796-AB6A-1CE8F796C53D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094B334F-2468-4F52-B35F-AC56649EBC42}" type="pres">
      <dgm:prSet presAssocID="{844D9AA3-ECF4-4C1B-8AD3-A536953F92F2}" presName="parTxOnlySpace" presStyleCnt="0"/>
      <dgm:spPr/>
    </dgm:pt>
    <dgm:pt modelId="{9A4257B0-19C9-4EFC-9658-D0126E25EE05}" type="pres">
      <dgm:prSet presAssocID="{E33CEE6C-1BB8-4358-B1A7-2FC6B6AD461A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A9B14D1F-EB72-4565-8306-CECA9F785D4F}" type="presOf" srcId="{E33CEE6C-1BB8-4358-B1A7-2FC6B6AD461A}" destId="{9A4257B0-19C9-4EFC-9658-D0126E25EE05}" srcOrd="0" destOrd="0" presId="urn:microsoft.com/office/officeart/2005/8/layout/chevron1"/>
    <dgm:cxn modelId="{E7027328-5D00-4DA7-A7B8-CD7E9C660BFB}" srcId="{E530040D-86E9-4A2C-B516-7B09DC68070F}" destId="{D1251F65-B0A1-4A3C-888D-4587E2D8E467}" srcOrd="1" destOrd="0" parTransId="{48947224-6E1C-42BF-8F52-8037D837B5D9}" sibTransId="{246A2822-48D4-4598-9324-C589F899CD6C}"/>
    <dgm:cxn modelId="{5D891F29-298D-46C1-9070-6A7D3E05545D}" srcId="{E530040D-86E9-4A2C-B516-7B09DC68070F}" destId="{D81DA019-AB56-46CA-8291-DD34BD17CED5}" srcOrd="2" destOrd="0" parTransId="{00CA2619-B8B2-4FC7-8FC7-0018B4FA7AC2}" sibTransId="{7BF54197-3568-4137-B0FC-DF1D2BE1A5BE}"/>
    <dgm:cxn modelId="{7993EF2F-4CBD-42DC-8B63-4720C44C6C28}" srcId="{E530040D-86E9-4A2C-B516-7B09DC68070F}" destId="{6D9E0471-C80B-4192-920B-759CDCE8A5B1}" srcOrd="0" destOrd="0" parTransId="{E2AD36BF-ACC9-4945-83A3-B1B1FC7BB319}" sibTransId="{52901FF5-990B-4DFF-BD71-693C9F838DCD}"/>
    <dgm:cxn modelId="{0E25FF67-E826-400A-AF09-C2CB2171581A}" type="presOf" srcId="{E530040D-86E9-4A2C-B516-7B09DC68070F}" destId="{495ACDDE-98CD-4039-96F9-3D01A360D801}" srcOrd="0" destOrd="0" presId="urn:microsoft.com/office/officeart/2005/8/layout/chevron1"/>
    <dgm:cxn modelId="{76F25C57-1B82-45C8-96F3-809D290A6558}" type="presOf" srcId="{D1251F65-B0A1-4A3C-888D-4587E2D8E467}" destId="{853A92CF-D8AF-4D09-9046-3CDD47A7955A}" srcOrd="0" destOrd="0" presId="urn:microsoft.com/office/officeart/2005/8/layout/chevron1"/>
    <dgm:cxn modelId="{2F118F89-9DC2-4D4D-A0FB-3A9BCB630F63}" srcId="{E530040D-86E9-4A2C-B516-7B09DC68070F}" destId="{6C065BD5-39F3-4147-80D9-585FF6A1872A}" srcOrd="3" destOrd="0" parTransId="{83E0A328-3A78-4ED0-85D7-72541588605F}" sibTransId="{AC8764FE-E578-4271-86D2-C6C450B30331}"/>
    <dgm:cxn modelId="{09B4D091-FD8F-4260-A9D9-EB27884448F9}" srcId="{E530040D-86E9-4A2C-B516-7B09DC68070F}" destId="{5DD62477-01E8-4796-AB6A-1CE8F796C53D}" srcOrd="4" destOrd="0" parTransId="{D9F59E2E-CDE5-47EF-903D-F0C36EA556E0}" sibTransId="{844D9AA3-ECF4-4C1B-8AD3-A536953F92F2}"/>
    <dgm:cxn modelId="{9A66D799-F85C-475F-9492-8AF5101F4A0C}" type="presOf" srcId="{6D9E0471-C80B-4192-920B-759CDCE8A5B1}" destId="{9A827EAC-2F89-4B5D-81DA-E8C7D16373A9}" srcOrd="0" destOrd="0" presId="urn:microsoft.com/office/officeart/2005/8/layout/chevron1"/>
    <dgm:cxn modelId="{4B7A5D9C-E2D4-40D0-8094-076AA19197E7}" srcId="{E530040D-86E9-4A2C-B516-7B09DC68070F}" destId="{E33CEE6C-1BB8-4358-B1A7-2FC6B6AD461A}" srcOrd="5" destOrd="0" parTransId="{D1A91405-EC75-4E73-8F3C-F82C8B24C2E8}" sibTransId="{0E63A432-1318-4259-A87E-BFF0EB62CB02}"/>
    <dgm:cxn modelId="{1F128CBA-5D59-4A38-88C1-8FCC023DCBEE}" type="presOf" srcId="{5DD62477-01E8-4796-AB6A-1CE8F796C53D}" destId="{C6501F5A-F14B-42E3-A489-6862F1B4A9D6}" srcOrd="0" destOrd="0" presId="urn:microsoft.com/office/officeart/2005/8/layout/chevron1"/>
    <dgm:cxn modelId="{DF3AE6CE-5B1F-4177-B602-78D4EC0E751F}" type="presOf" srcId="{D81DA019-AB56-46CA-8291-DD34BD17CED5}" destId="{A12C04D2-0DE3-4B4E-AD40-9BABB710243B}" srcOrd="0" destOrd="0" presId="urn:microsoft.com/office/officeart/2005/8/layout/chevron1"/>
    <dgm:cxn modelId="{A412E6CF-13A5-4C0E-AE6E-E8C15B2894B0}" type="presOf" srcId="{6C065BD5-39F3-4147-80D9-585FF6A1872A}" destId="{9A37F069-AD9A-45ED-BD30-203D7537F972}" srcOrd="0" destOrd="0" presId="urn:microsoft.com/office/officeart/2005/8/layout/chevron1"/>
    <dgm:cxn modelId="{89B009E3-9F77-4155-87BB-AF88A4B819B9}" type="presParOf" srcId="{495ACDDE-98CD-4039-96F9-3D01A360D801}" destId="{9A827EAC-2F89-4B5D-81DA-E8C7D16373A9}" srcOrd="0" destOrd="0" presId="urn:microsoft.com/office/officeart/2005/8/layout/chevron1"/>
    <dgm:cxn modelId="{BF4271EA-BC24-4477-BB66-83B7304E2043}" type="presParOf" srcId="{495ACDDE-98CD-4039-96F9-3D01A360D801}" destId="{EA68DA0E-4693-49C5-9BF3-40E9661E22B6}" srcOrd="1" destOrd="0" presId="urn:microsoft.com/office/officeart/2005/8/layout/chevron1"/>
    <dgm:cxn modelId="{94AD06AC-3A3A-45FA-AABF-6CACDF9AD062}" type="presParOf" srcId="{495ACDDE-98CD-4039-96F9-3D01A360D801}" destId="{853A92CF-D8AF-4D09-9046-3CDD47A7955A}" srcOrd="2" destOrd="0" presId="urn:microsoft.com/office/officeart/2005/8/layout/chevron1"/>
    <dgm:cxn modelId="{DC3A34B2-6639-4E19-8DEB-EC26F17C2A7D}" type="presParOf" srcId="{495ACDDE-98CD-4039-96F9-3D01A360D801}" destId="{94C7C038-2968-4D7E-9DFA-C22B0CDA76F6}" srcOrd="3" destOrd="0" presId="urn:microsoft.com/office/officeart/2005/8/layout/chevron1"/>
    <dgm:cxn modelId="{923DE20C-E77E-4429-B78A-9B3928C4C537}" type="presParOf" srcId="{495ACDDE-98CD-4039-96F9-3D01A360D801}" destId="{A12C04D2-0DE3-4B4E-AD40-9BABB710243B}" srcOrd="4" destOrd="0" presId="urn:microsoft.com/office/officeart/2005/8/layout/chevron1"/>
    <dgm:cxn modelId="{5BBF0A29-2AD7-4A02-9544-817511F48039}" type="presParOf" srcId="{495ACDDE-98CD-4039-96F9-3D01A360D801}" destId="{386AFC61-4A14-46A3-B408-F02BD205431C}" srcOrd="5" destOrd="0" presId="urn:microsoft.com/office/officeart/2005/8/layout/chevron1"/>
    <dgm:cxn modelId="{BD8E343E-B08C-4F03-B7F9-539C17947B7C}" type="presParOf" srcId="{495ACDDE-98CD-4039-96F9-3D01A360D801}" destId="{9A37F069-AD9A-45ED-BD30-203D7537F972}" srcOrd="6" destOrd="0" presId="urn:microsoft.com/office/officeart/2005/8/layout/chevron1"/>
    <dgm:cxn modelId="{32C31BC5-54DD-4106-9684-08EC306BA2A7}" type="presParOf" srcId="{495ACDDE-98CD-4039-96F9-3D01A360D801}" destId="{B847CE93-6430-4282-B640-E405870EE6B6}" srcOrd="7" destOrd="0" presId="urn:microsoft.com/office/officeart/2005/8/layout/chevron1"/>
    <dgm:cxn modelId="{248EDF26-15BD-48FF-8ABA-17C2BBE50E4D}" type="presParOf" srcId="{495ACDDE-98CD-4039-96F9-3D01A360D801}" destId="{C6501F5A-F14B-42E3-A489-6862F1B4A9D6}" srcOrd="8" destOrd="0" presId="urn:microsoft.com/office/officeart/2005/8/layout/chevron1"/>
    <dgm:cxn modelId="{6D843DAC-523B-4070-8EB2-F7AE8D9855C2}" type="presParOf" srcId="{495ACDDE-98CD-4039-96F9-3D01A360D801}" destId="{094B334F-2468-4F52-B35F-AC56649EBC42}" srcOrd="9" destOrd="0" presId="urn:microsoft.com/office/officeart/2005/8/layout/chevron1"/>
    <dgm:cxn modelId="{2A89CF4E-C0A1-413D-B38C-4C0FB64711A2}" type="presParOf" srcId="{495ACDDE-98CD-4039-96F9-3D01A360D801}" destId="{9A4257B0-19C9-4EFC-9658-D0126E25EE05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E530040D-86E9-4A2C-B516-7B09DC68070F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6D9E0471-C80B-4192-920B-759CDCE8A5B1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800" dirty="0"/>
            <a:t>Executive Summary</a:t>
          </a:r>
        </a:p>
      </dgm:t>
    </dgm:pt>
    <dgm:pt modelId="{E2AD36BF-ACC9-4945-83A3-B1B1FC7BB319}" type="parTrans" cxnId="{7993EF2F-4CBD-42DC-8B63-4720C44C6C28}">
      <dgm:prSet/>
      <dgm:spPr/>
      <dgm:t>
        <a:bodyPr/>
        <a:lstStyle/>
        <a:p>
          <a:endParaRPr lang="en-US"/>
        </a:p>
      </dgm:t>
    </dgm:pt>
    <dgm:pt modelId="{52901FF5-990B-4DFF-BD71-693C9F838DCD}" type="sibTrans" cxnId="{7993EF2F-4CBD-42DC-8B63-4720C44C6C28}">
      <dgm:prSet/>
      <dgm:spPr/>
      <dgm:t>
        <a:bodyPr/>
        <a:lstStyle/>
        <a:p>
          <a:endParaRPr lang="en-US"/>
        </a:p>
      </dgm:t>
    </dgm:pt>
    <dgm:pt modelId="{E33CEE6C-1BB8-4358-B1A7-2FC6B6AD461A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800" dirty="0"/>
            <a:t>Recommendation</a:t>
          </a:r>
        </a:p>
      </dgm:t>
    </dgm:pt>
    <dgm:pt modelId="{D1A91405-EC75-4E73-8F3C-F82C8B24C2E8}" type="parTrans" cxnId="{4B7A5D9C-E2D4-40D0-8094-076AA19197E7}">
      <dgm:prSet/>
      <dgm:spPr/>
      <dgm:t>
        <a:bodyPr/>
        <a:lstStyle/>
        <a:p>
          <a:endParaRPr lang="en-US"/>
        </a:p>
      </dgm:t>
    </dgm:pt>
    <dgm:pt modelId="{0E63A432-1318-4259-A87E-BFF0EB62CB02}" type="sibTrans" cxnId="{4B7A5D9C-E2D4-40D0-8094-076AA19197E7}">
      <dgm:prSet/>
      <dgm:spPr/>
      <dgm:t>
        <a:bodyPr/>
        <a:lstStyle/>
        <a:p>
          <a:endParaRPr lang="en-US"/>
        </a:p>
      </dgm:t>
    </dgm:pt>
    <dgm:pt modelId="{D1251F65-B0A1-4A3C-888D-4587E2D8E467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Data Summary</a:t>
          </a:r>
        </a:p>
      </dgm:t>
    </dgm:pt>
    <dgm:pt modelId="{48947224-6E1C-42BF-8F52-8037D837B5D9}" type="parTrans" cxnId="{E7027328-5D00-4DA7-A7B8-CD7E9C660BFB}">
      <dgm:prSet/>
      <dgm:spPr/>
      <dgm:t>
        <a:bodyPr/>
        <a:lstStyle/>
        <a:p>
          <a:endParaRPr lang="en-US"/>
        </a:p>
      </dgm:t>
    </dgm:pt>
    <dgm:pt modelId="{246A2822-48D4-4598-9324-C589F899CD6C}" type="sibTrans" cxnId="{E7027328-5D00-4DA7-A7B8-CD7E9C660BFB}">
      <dgm:prSet/>
      <dgm:spPr/>
      <dgm:t>
        <a:bodyPr/>
        <a:lstStyle/>
        <a:p>
          <a:endParaRPr lang="en-US"/>
        </a:p>
      </dgm:t>
    </dgm:pt>
    <dgm:pt modelId="{68AEFD9E-12A7-4E28-8582-A1D5EA6EB53D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Methodology</a:t>
          </a:r>
        </a:p>
      </dgm:t>
    </dgm:pt>
    <dgm:pt modelId="{C4CA908F-8F76-495F-A927-37143AB9DBA4}" type="parTrans" cxnId="{383E1DCD-20EB-4F4F-B0BE-8CAC5544DAB0}">
      <dgm:prSet/>
      <dgm:spPr/>
      <dgm:t>
        <a:bodyPr/>
        <a:lstStyle/>
        <a:p>
          <a:endParaRPr lang="en-US"/>
        </a:p>
      </dgm:t>
    </dgm:pt>
    <dgm:pt modelId="{CC915BBC-C87D-4A1F-BFA6-0374D1DA15F9}" type="sibTrans" cxnId="{383E1DCD-20EB-4F4F-B0BE-8CAC5544DAB0}">
      <dgm:prSet/>
      <dgm:spPr/>
      <dgm:t>
        <a:bodyPr/>
        <a:lstStyle/>
        <a:p>
          <a:endParaRPr lang="en-US"/>
        </a:p>
      </dgm:t>
    </dgm:pt>
    <dgm:pt modelId="{663BEBDB-9862-4E48-A174-4D20EC893C09}">
      <dgm:prSet phldrT="[Text]"/>
      <dgm:spPr/>
      <dgm:t>
        <a:bodyPr/>
        <a:lstStyle/>
        <a:p>
          <a:r>
            <a:rPr lang="en-US" dirty="0"/>
            <a:t>Conclusion</a:t>
          </a:r>
        </a:p>
      </dgm:t>
    </dgm:pt>
    <dgm:pt modelId="{3E3CD618-CC30-40AD-8ECE-78B63323E105}" type="parTrans" cxnId="{8E8F28F2-8A9A-4884-93E8-D92BEFCE60D1}">
      <dgm:prSet/>
      <dgm:spPr/>
      <dgm:t>
        <a:bodyPr/>
        <a:lstStyle/>
        <a:p>
          <a:endParaRPr lang="en-US"/>
        </a:p>
      </dgm:t>
    </dgm:pt>
    <dgm:pt modelId="{FDABAFD1-638B-4D59-9CB9-DB042FB0A5A0}" type="sibTrans" cxnId="{8E8F28F2-8A9A-4884-93E8-D92BEFCE60D1}">
      <dgm:prSet/>
      <dgm:spPr/>
      <dgm:t>
        <a:bodyPr/>
        <a:lstStyle/>
        <a:p>
          <a:endParaRPr lang="en-US"/>
        </a:p>
      </dgm:t>
    </dgm:pt>
    <dgm:pt modelId="{E2EA1AE0-704E-46BF-96B8-E1F6B7E2B35D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Analysis Result</a:t>
          </a:r>
        </a:p>
      </dgm:t>
    </dgm:pt>
    <dgm:pt modelId="{C13777AD-8A8A-4828-8EEB-6CF2FF8F4A0D}" type="parTrans" cxnId="{F2648B0A-F27F-4E3D-A756-BBE95EC19846}">
      <dgm:prSet/>
      <dgm:spPr/>
      <dgm:t>
        <a:bodyPr/>
        <a:lstStyle/>
        <a:p>
          <a:endParaRPr lang="en-US"/>
        </a:p>
      </dgm:t>
    </dgm:pt>
    <dgm:pt modelId="{F6092C50-B277-485A-9C69-CE0E55122F6B}" type="sibTrans" cxnId="{F2648B0A-F27F-4E3D-A756-BBE95EC19846}">
      <dgm:prSet/>
      <dgm:spPr/>
      <dgm:t>
        <a:bodyPr/>
        <a:lstStyle/>
        <a:p>
          <a:endParaRPr lang="en-US"/>
        </a:p>
      </dgm:t>
    </dgm:pt>
    <dgm:pt modelId="{495ACDDE-98CD-4039-96F9-3D01A360D801}" type="pres">
      <dgm:prSet presAssocID="{E530040D-86E9-4A2C-B516-7B09DC68070F}" presName="Name0" presStyleCnt="0">
        <dgm:presLayoutVars>
          <dgm:dir/>
          <dgm:animLvl val="lvl"/>
          <dgm:resizeHandles val="exact"/>
        </dgm:presLayoutVars>
      </dgm:prSet>
      <dgm:spPr/>
    </dgm:pt>
    <dgm:pt modelId="{9A827EAC-2F89-4B5D-81DA-E8C7D16373A9}" type="pres">
      <dgm:prSet presAssocID="{6D9E0471-C80B-4192-920B-759CDCE8A5B1}" presName="parTxOnly" presStyleLbl="node1" presStyleIdx="0" presStyleCnt="6" custScaleY="99673">
        <dgm:presLayoutVars>
          <dgm:chMax val="0"/>
          <dgm:chPref val="0"/>
          <dgm:bulletEnabled val="1"/>
        </dgm:presLayoutVars>
      </dgm:prSet>
      <dgm:spPr/>
    </dgm:pt>
    <dgm:pt modelId="{EA68DA0E-4693-49C5-9BF3-40E9661E22B6}" type="pres">
      <dgm:prSet presAssocID="{52901FF5-990B-4DFF-BD71-693C9F838DCD}" presName="parTxOnlySpace" presStyleCnt="0"/>
      <dgm:spPr/>
    </dgm:pt>
    <dgm:pt modelId="{853A92CF-D8AF-4D09-9046-3CDD47A7955A}" type="pres">
      <dgm:prSet presAssocID="{D1251F65-B0A1-4A3C-888D-4587E2D8E467}" presName="parTxOnly" presStyleLbl="node1" presStyleIdx="1" presStyleCnt="6" custScaleY="99673">
        <dgm:presLayoutVars>
          <dgm:chMax val="0"/>
          <dgm:chPref val="0"/>
          <dgm:bulletEnabled val="1"/>
        </dgm:presLayoutVars>
      </dgm:prSet>
      <dgm:spPr/>
    </dgm:pt>
    <dgm:pt modelId="{94C7C038-2968-4D7E-9DFA-C22B0CDA76F6}" type="pres">
      <dgm:prSet presAssocID="{246A2822-48D4-4598-9324-C589F899CD6C}" presName="parTxOnlySpace" presStyleCnt="0"/>
      <dgm:spPr/>
    </dgm:pt>
    <dgm:pt modelId="{9491CD98-F53C-411A-9FB3-0485E04F8132}" type="pres">
      <dgm:prSet presAssocID="{68AEFD9E-12A7-4E28-8582-A1D5EA6EB53D}" presName="parTxOnly" presStyleLbl="node1" presStyleIdx="2" presStyleCnt="6" custScaleY="99673">
        <dgm:presLayoutVars>
          <dgm:chMax val="0"/>
          <dgm:chPref val="0"/>
          <dgm:bulletEnabled val="1"/>
        </dgm:presLayoutVars>
      </dgm:prSet>
      <dgm:spPr/>
    </dgm:pt>
    <dgm:pt modelId="{AA7883CC-5AA2-4F40-9C9E-7007B257ADD9}" type="pres">
      <dgm:prSet presAssocID="{CC915BBC-C87D-4A1F-BFA6-0374D1DA15F9}" presName="parTxOnlySpace" presStyleCnt="0"/>
      <dgm:spPr/>
    </dgm:pt>
    <dgm:pt modelId="{FE04CD05-4AA7-4A67-A1C8-BC12B103396B}" type="pres">
      <dgm:prSet presAssocID="{E2EA1AE0-704E-46BF-96B8-E1F6B7E2B35D}" presName="parTxOnly" presStyleLbl="node1" presStyleIdx="3" presStyleCnt="6" custScaleY="99673">
        <dgm:presLayoutVars>
          <dgm:chMax val="0"/>
          <dgm:chPref val="0"/>
          <dgm:bulletEnabled val="1"/>
        </dgm:presLayoutVars>
      </dgm:prSet>
      <dgm:spPr/>
    </dgm:pt>
    <dgm:pt modelId="{B45C64E2-F3F5-4709-B059-4E26D7A3E3D5}" type="pres">
      <dgm:prSet presAssocID="{F6092C50-B277-485A-9C69-CE0E55122F6B}" presName="parTxOnlySpace" presStyleCnt="0"/>
      <dgm:spPr/>
    </dgm:pt>
    <dgm:pt modelId="{CFAFB7A3-0B07-45A7-92E2-B274022BF077}" type="pres">
      <dgm:prSet presAssocID="{663BEBDB-9862-4E48-A174-4D20EC893C09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541379BD-4CEE-43CF-A6CB-9C6FF69CCE92}" type="pres">
      <dgm:prSet presAssocID="{FDABAFD1-638B-4D59-9CB9-DB042FB0A5A0}" presName="parTxOnlySpace" presStyleCnt="0"/>
      <dgm:spPr/>
    </dgm:pt>
    <dgm:pt modelId="{9A4257B0-19C9-4EFC-9658-D0126E25EE05}" type="pres">
      <dgm:prSet presAssocID="{E33CEE6C-1BB8-4358-B1A7-2FC6B6AD461A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F2648B0A-F27F-4E3D-A756-BBE95EC19846}" srcId="{E530040D-86E9-4A2C-B516-7B09DC68070F}" destId="{E2EA1AE0-704E-46BF-96B8-E1F6B7E2B35D}" srcOrd="3" destOrd="0" parTransId="{C13777AD-8A8A-4828-8EEB-6CF2FF8F4A0D}" sibTransId="{F6092C50-B277-485A-9C69-CE0E55122F6B}"/>
    <dgm:cxn modelId="{A9B14D1F-EB72-4565-8306-CECA9F785D4F}" type="presOf" srcId="{E33CEE6C-1BB8-4358-B1A7-2FC6B6AD461A}" destId="{9A4257B0-19C9-4EFC-9658-D0126E25EE05}" srcOrd="0" destOrd="0" presId="urn:microsoft.com/office/officeart/2005/8/layout/chevron1"/>
    <dgm:cxn modelId="{225DAF1F-604E-4767-B488-159A843B3670}" type="presOf" srcId="{663BEBDB-9862-4E48-A174-4D20EC893C09}" destId="{CFAFB7A3-0B07-45A7-92E2-B274022BF077}" srcOrd="0" destOrd="0" presId="urn:microsoft.com/office/officeart/2005/8/layout/chevron1"/>
    <dgm:cxn modelId="{E7027328-5D00-4DA7-A7B8-CD7E9C660BFB}" srcId="{E530040D-86E9-4A2C-B516-7B09DC68070F}" destId="{D1251F65-B0A1-4A3C-888D-4587E2D8E467}" srcOrd="1" destOrd="0" parTransId="{48947224-6E1C-42BF-8F52-8037D837B5D9}" sibTransId="{246A2822-48D4-4598-9324-C589F899CD6C}"/>
    <dgm:cxn modelId="{7993EF2F-4CBD-42DC-8B63-4720C44C6C28}" srcId="{E530040D-86E9-4A2C-B516-7B09DC68070F}" destId="{6D9E0471-C80B-4192-920B-759CDCE8A5B1}" srcOrd="0" destOrd="0" parTransId="{E2AD36BF-ACC9-4945-83A3-B1B1FC7BB319}" sibTransId="{52901FF5-990B-4DFF-BD71-693C9F838DCD}"/>
    <dgm:cxn modelId="{0E25FF67-E826-400A-AF09-C2CB2171581A}" type="presOf" srcId="{E530040D-86E9-4A2C-B516-7B09DC68070F}" destId="{495ACDDE-98CD-4039-96F9-3D01A360D801}" srcOrd="0" destOrd="0" presId="urn:microsoft.com/office/officeart/2005/8/layout/chevron1"/>
    <dgm:cxn modelId="{96534470-0C5F-4534-8022-F2B845F59C72}" type="presOf" srcId="{E2EA1AE0-704E-46BF-96B8-E1F6B7E2B35D}" destId="{FE04CD05-4AA7-4A67-A1C8-BC12B103396B}" srcOrd="0" destOrd="0" presId="urn:microsoft.com/office/officeart/2005/8/layout/chevron1"/>
    <dgm:cxn modelId="{76F25C57-1B82-45C8-96F3-809D290A6558}" type="presOf" srcId="{D1251F65-B0A1-4A3C-888D-4587E2D8E467}" destId="{853A92CF-D8AF-4D09-9046-3CDD47A7955A}" srcOrd="0" destOrd="0" presId="urn:microsoft.com/office/officeart/2005/8/layout/chevron1"/>
    <dgm:cxn modelId="{29374D97-4112-498B-B7F5-A60D77F6504E}" type="presOf" srcId="{68AEFD9E-12A7-4E28-8582-A1D5EA6EB53D}" destId="{9491CD98-F53C-411A-9FB3-0485E04F8132}" srcOrd="0" destOrd="0" presId="urn:microsoft.com/office/officeart/2005/8/layout/chevron1"/>
    <dgm:cxn modelId="{9A66D799-F85C-475F-9492-8AF5101F4A0C}" type="presOf" srcId="{6D9E0471-C80B-4192-920B-759CDCE8A5B1}" destId="{9A827EAC-2F89-4B5D-81DA-E8C7D16373A9}" srcOrd="0" destOrd="0" presId="urn:microsoft.com/office/officeart/2005/8/layout/chevron1"/>
    <dgm:cxn modelId="{4B7A5D9C-E2D4-40D0-8094-076AA19197E7}" srcId="{E530040D-86E9-4A2C-B516-7B09DC68070F}" destId="{E33CEE6C-1BB8-4358-B1A7-2FC6B6AD461A}" srcOrd="5" destOrd="0" parTransId="{D1A91405-EC75-4E73-8F3C-F82C8B24C2E8}" sibTransId="{0E63A432-1318-4259-A87E-BFF0EB62CB02}"/>
    <dgm:cxn modelId="{383E1DCD-20EB-4F4F-B0BE-8CAC5544DAB0}" srcId="{E530040D-86E9-4A2C-B516-7B09DC68070F}" destId="{68AEFD9E-12A7-4E28-8582-A1D5EA6EB53D}" srcOrd="2" destOrd="0" parTransId="{C4CA908F-8F76-495F-A927-37143AB9DBA4}" sibTransId="{CC915BBC-C87D-4A1F-BFA6-0374D1DA15F9}"/>
    <dgm:cxn modelId="{8E8F28F2-8A9A-4884-93E8-D92BEFCE60D1}" srcId="{E530040D-86E9-4A2C-B516-7B09DC68070F}" destId="{663BEBDB-9862-4E48-A174-4D20EC893C09}" srcOrd="4" destOrd="0" parTransId="{3E3CD618-CC30-40AD-8ECE-78B63323E105}" sibTransId="{FDABAFD1-638B-4D59-9CB9-DB042FB0A5A0}"/>
    <dgm:cxn modelId="{89B009E3-9F77-4155-87BB-AF88A4B819B9}" type="presParOf" srcId="{495ACDDE-98CD-4039-96F9-3D01A360D801}" destId="{9A827EAC-2F89-4B5D-81DA-E8C7D16373A9}" srcOrd="0" destOrd="0" presId="urn:microsoft.com/office/officeart/2005/8/layout/chevron1"/>
    <dgm:cxn modelId="{BF4271EA-BC24-4477-BB66-83B7304E2043}" type="presParOf" srcId="{495ACDDE-98CD-4039-96F9-3D01A360D801}" destId="{EA68DA0E-4693-49C5-9BF3-40E9661E22B6}" srcOrd="1" destOrd="0" presId="urn:microsoft.com/office/officeart/2005/8/layout/chevron1"/>
    <dgm:cxn modelId="{94AD06AC-3A3A-45FA-AABF-6CACDF9AD062}" type="presParOf" srcId="{495ACDDE-98CD-4039-96F9-3D01A360D801}" destId="{853A92CF-D8AF-4D09-9046-3CDD47A7955A}" srcOrd="2" destOrd="0" presId="urn:microsoft.com/office/officeart/2005/8/layout/chevron1"/>
    <dgm:cxn modelId="{DC3A34B2-6639-4E19-8DEB-EC26F17C2A7D}" type="presParOf" srcId="{495ACDDE-98CD-4039-96F9-3D01A360D801}" destId="{94C7C038-2968-4D7E-9DFA-C22B0CDA76F6}" srcOrd="3" destOrd="0" presId="urn:microsoft.com/office/officeart/2005/8/layout/chevron1"/>
    <dgm:cxn modelId="{56590754-E906-4D85-8F9B-967D88AB4F40}" type="presParOf" srcId="{495ACDDE-98CD-4039-96F9-3D01A360D801}" destId="{9491CD98-F53C-411A-9FB3-0485E04F8132}" srcOrd="4" destOrd="0" presId="urn:microsoft.com/office/officeart/2005/8/layout/chevron1"/>
    <dgm:cxn modelId="{E19A6264-13B1-4EB9-975F-22653A46BD72}" type="presParOf" srcId="{495ACDDE-98CD-4039-96F9-3D01A360D801}" destId="{AA7883CC-5AA2-4F40-9C9E-7007B257ADD9}" srcOrd="5" destOrd="0" presId="urn:microsoft.com/office/officeart/2005/8/layout/chevron1"/>
    <dgm:cxn modelId="{1EA9F472-8B35-4DA4-BD89-D979D1C87759}" type="presParOf" srcId="{495ACDDE-98CD-4039-96F9-3D01A360D801}" destId="{FE04CD05-4AA7-4A67-A1C8-BC12B103396B}" srcOrd="6" destOrd="0" presId="urn:microsoft.com/office/officeart/2005/8/layout/chevron1"/>
    <dgm:cxn modelId="{FD236202-BB0A-452E-A7F2-B38A36D94BE2}" type="presParOf" srcId="{495ACDDE-98CD-4039-96F9-3D01A360D801}" destId="{B45C64E2-F3F5-4709-B059-4E26D7A3E3D5}" srcOrd="7" destOrd="0" presId="urn:microsoft.com/office/officeart/2005/8/layout/chevron1"/>
    <dgm:cxn modelId="{DB424325-050A-4734-9875-B4B613355E20}" type="presParOf" srcId="{495ACDDE-98CD-4039-96F9-3D01A360D801}" destId="{CFAFB7A3-0B07-45A7-92E2-B274022BF077}" srcOrd="8" destOrd="0" presId="urn:microsoft.com/office/officeart/2005/8/layout/chevron1"/>
    <dgm:cxn modelId="{2B4FB3A3-DB82-4266-B247-B3B5D959ED13}" type="presParOf" srcId="{495ACDDE-98CD-4039-96F9-3D01A360D801}" destId="{541379BD-4CEE-43CF-A6CB-9C6FF69CCE92}" srcOrd="9" destOrd="0" presId="urn:microsoft.com/office/officeart/2005/8/layout/chevron1"/>
    <dgm:cxn modelId="{2A89CF4E-C0A1-413D-B38C-4C0FB64711A2}" type="presParOf" srcId="{495ACDDE-98CD-4039-96F9-3D01A360D801}" destId="{9A4257B0-19C9-4EFC-9658-D0126E25EE05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E530040D-86E9-4A2C-B516-7B09DC68070F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6D9E0471-C80B-4192-920B-759CDCE8A5B1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800" dirty="0"/>
            <a:t>Executive Summary</a:t>
          </a:r>
        </a:p>
      </dgm:t>
    </dgm:pt>
    <dgm:pt modelId="{E2AD36BF-ACC9-4945-83A3-B1B1FC7BB319}" type="parTrans" cxnId="{7993EF2F-4CBD-42DC-8B63-4720C44C6C28}">
      <dgm:prSet/>
      <dgm:spPr/>
      <dgm:t>
        <a:bodyPr/>
        <a:lstStyle/>
        <a:p>
          <a:endParaRPr lang="en-US"/>
        </a:p>
      </dgm:t>
    </dgm:pt>
    <dgm:pt modelId="{52901FF5-990B-4DFF-BD71-693C9F838DCD}" type="sibTrans" cxnId="{7993EF2F-4CBD-42DC-8B63-4720C44C6C28}">
      <dgm:prSet/>
      <dgm:spPr/>
      <dgm:t>
        <a:bodyPr/>
        <a:lstStyle/>
        <a:p>
          <a:endParaRPr lang="en-US"/>
        </a:p>
      </dgm:t>
    </dgm:pt>
    <dgm:pt modelId="{D1251F65-B0A1-4A3C-888D-4587E2D8E467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Data Summary</a:t>
          </a:r>
        </a:p>
      </dgm:t>
    </dgm:pt>
    <dgm:pt modelId="{48947224-6E1C-42BF-8F52-8037D837B5D9}" type="parTrans" cxnId="{E7027328-5D00-4DA7-A7B8-CD7E9C660BFB}">
      <dgm:prSet/>
      <dgm:spPr/>
      <dgm:t>
        <a:bodyPr/>
        <a:lstStyle/>
        <a:p>
          <a:endParaRPr lang="en-US"/>
        </a:p>
      </dgm:t>
    </dgm:pt>
    <dgm:pt modelId="{246A2822-48D4-4598-9324-C589F899CD6C}" type="sibTrans" cxnId="{E7027328-5D00-4DA7-A7B8-CD7E9C660BFB}">
      <dgm:prSet/>
      <dgm:spPr/>
      <dgm:t>
        <a:bodyPr/>
        <a:lstStyle/>
        <a:p>
          <a:endParaRPr lang="en-US"/>
        </a:p>
      </dgm:t>
    </dgm:pt>
    <dgm:pt modelId="{68AEFD9E-12A7-4E28-8582-A1D5EA6EB53D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Methodology</a:t>
          </a:r>
        </a:p>
      </dgm:t>
    </dgm:pt>
    <dgm:pt modelId="{C4CA908F-8F76-495F-A927-37143AB9DBA4}" type="parTrans" cxnId="{383E1DCD-20EB-4F4F-B0BE-8CAC5544DAB0}">
      <dgm:prSet/>
      <dgm:spPr/>
      <dgm:t>
        <a:bodyPr/>
        <a:lstStyle/>
        <a:p>
          <a:endParaRPr lang="en-US"/>
        </a:p>
      </dgm:t>
    </dgm:pt>
    <dgm:pt modelId="{CC915BBC-C87D-4A1F-BFA6-0374D1DA15F9}" type="sibTrans" cxnId="{383E1DCD-20EB-4F4F-B0BE-8CAC5544DAB0}">
      <dgm:prSet/>
      <dgm:spPr/>
      <dgm:t>
        <a:bodyPr/>
        <a:lstStyle/>
        <a:p>
          <a:endParaRPr lang="en-US"/>
        </a:p>
      </dgm:t>
    </dgm:pt>
    <dgm:pt modelId="{E2EA1AE0-704E-46BF-96B8-E1F6B7E2B35D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Analysis Result</a:t>
          </a:r>
        </a:p>
      </dgm:t>
    </dgm:pt>
    <dgm:pt modelId="{C13777AD-8A8A-4828-8EEB-6CF2FF8F4A0D}" type="parTrans" cxnId="{F2648B0A-F27F-4E3D-A756-BBE95EC19846}">
      <dgm:prSet/>
      <dgm:spPr/>
      <dgm:t>
        <a:bodyPr/>
        <a:lstStyle/>
        <a:p>
          <a:endParaRPr lang="en-US"/>
        </a:p>
      </dgm:t>
    </dgm:pt>
    <dgm:pt modelId="{F6092C50-B277-485A-9C69-CE0E55122F6B}" type="sibTrans" cxnId="{F2648B0A-F27F-4E3D-A756-BBE95EC19846}">
      <dgm:prSet/>
      <dgm:spPr/>
      <dgm:t>
        <a:bodyPr/>
        <a:lstStyle/>
        <a:p>
          <a:endParaRPr lang="en-US"/>
        </a:p>
      </dgm:t>
    </dgm:pt>
    <dgm:pt modelId="{4E03FF98-B677-4E49-8532-BE4E7EB6FC6C}">
      <dgm:prSet phldrT="[Text]"/>
      <dgm:spPr/>
      <dgm:t>
        <a:bodyPr/>
        <a:lstStyle/>
        <a:p>
          <a:r>
            <a:rPr lang="en-US" dirty="0"/>
            <a:t>Recommendation</a:t>
          </a:r>
        </a:p>
      </dgm:t>
    </dgm:pt>
    <dgm:pt modelId="{AF0272C8-B35C-4F3B-A9AF-7574B6DD25F1}" type="parTrans" cxnId="{310EF861-8878-4901-A672-4D8EB268A9BA}">
      <dgm:prSet/>
      <dgm:spPr/>
      <dgm:t>
        <a:bodyPr/>
        <a:lstStyle/>
        <a:p>
          <a:endParaRPr lang="en-US"/>
        </a:p>
      </dgm:t>
    </dgm:pt>
    <dgm:pt modelId="{7535289E-C1A8-4E6E-AF18-3184341A19F7}" type="sibTrans" cxnId="{310EF861-8878-4901-A672-4D8EB268A9BA}">
      <dgm:prSet/>
      <dgm:spPr/>
      <dgm:t>
        <a:bodyPr/>
        <a:lstStyle/>
        <a:p>
          <a:endParaRPr lang="en-US"/>
        </a:p>
      </dgm:t>
    </dgm:pt>
    <dgm:pt modelId="{00FFF9BC-C1DC-4F6F-A76B-DE4382A75EA7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Conclusion</a:t>
          </a:r>
        </a:p>
      </dgm:t>
    </dgm:pt>
    <dgm:pt modelId="{C0737E8E-BC8B-4399-B047-A6D810AD5F0B}" type="parTrans" cxnId="{1E5E7E2E-0822-46E7-8950-F0DA3F63930C}">
      <dgm:prSet/>
      <dgm:spPr/>
      <dgm:t>
        <a:bodyPr/>
        <a:lstStyle/>
        <a:p>
          <a:endParaRPr lang="en-US"/>
        </a:p>
      </dgm:t>
    </dgm:pt>
    <dgm:pt modelId="{4AC49D19-4381-4619-9085-24894A7F9513}" type="sibTrans" cxnId="{1E5E7E2E-0822-46E7-8950-F0DA3F63930C}">
      <dgm:prSet/>
      <dgm:spPr/>
      <dgm:t>
        <a:bodyPr/>
        <a:lstStyle/>
        <a:p>
          <a:endParaRPr lang="en-US"/>
        </a:p>
      </dgm:t>
    </dgm:pt>
    <dgm:pt modelId="{495ACDDE-98CD-4039-96F9-3D01A360D801}" type="pres">
      <dgm:prSet presAssocID="{E530040D-86E9-4A2C-B516-7B09DC68070F}" presName="Name0" presStyleCnt="0">
        <dgm:presLayoutVars>
          <dgm:dir/>
          <dgm:animLvl val="lvl"/>
          <dgm:resizeHandles val="exact"/>
        </dgm:presLayoutVars>
      </dgm:prSet>
      <dgm:spPr/>
    </dgm:pt>
    <dgm:pt modelId="{9A827EAC-2F89-4B5D-81DA-E8C7D16373A9}" type="pres">
      <dgm:prSet presAssocID="{6D9E0471-C80B-4192-920B-759CDCE8A5B1}" presName="parTxOnly" presStyleLbl="node1" presStyleIdx="0" presStyleCnt="6" custScaleY="99673">
        <dgm:presLayoutVars>
          <dgm:chMax val="0"/>
          <dgm:chPref val="0"/>
          <dgm:bulletEnabled val="1"/>
        </dgm:presLayoutVars>
      </dgm:prSet>
      <dgm:spPr/>
    </dgm:pt>
    <dgm:pt modelId="{EA68DA0E-4693-49C5-9BF3-40E9661E22B6}" type="pres">
      <dgm:prSet presAssocID="{52901FF5-990B-4DFF-BD71-693C9F838DCD}" presName="parTxOnlySpace" presStyleCnt="0"/>
      <dgm:spPr/>
    </dgm:pt>
    <dgm:pt modelId="{853A92CF-D8AF-4D09-9046-3CDD47A7955A}" type="pres">
      <dgm:prSet presAssocID="{D1251F65-B0A1-4A3C-888D-4587E2D8E467}" presName="parTxOnly" presStyleLbl="node1" presStyleIdx="1" presStyleCnt="6" custScaleY="99673">
        <dgm:presLayoutVars>
          <dgm:chMax val="0"/>
          <dgm:chPref val="0"/>
          <dgm:bulletEnabled val="1"/>
        </dgm:presLayoutVars>
      </dgm:prSet>
      <dgm:spPr/>
    </dgm:pt>
    <dgm:pt modelId="{94C7C038-2968-4D7E-9DFA-C22B0CDA76F6}" type="pres">
      <dgm:prSet presAssocID="{246A2822-48D4-4598-9324-C589F899CD6C}" presName="parTxOnlySpace" presStyleCnt="0"/>
      <dgm:spPr/>
    </dgm:pt>
    <dgm:pt modelId="{9491CD98-F53C-411A-9FB3-0485E04F8132}" type="pres">
      <dgm:prSet presAssocID="{68AEFD9E-12A7-4E28-8582-A1D5EA6EB53D}" presName="parTxOnly" presStyleLbl="node1" presStyleIdx="2" presStyleCnt="6" custScaleY="99673">
        <dgm:presLayoutVars>
          <dgm:chMax val="0"/>
          <dgm:chPref val="0"/>
          <dgm:bulletEnabled val="1"/>
        </dgm:presLayoutVars>
      </dgm:prSet>
      <dgm:spPr/>
    </dgm:pt>
    <dgm:pt modelId="{AA7883CC-5AA2-4F40-9C9E-7007B257ADD9}" type="pres">
      <dgm:prSet presAssocID="{CC915BBC-C87D-4A1F-BFA6-0374D1DA15F9}" presName="parTxOnlySpace" presStyleCnt="0"/>
      <dgm:spPr/>
    </dgm:pt>
    <dgm:pt modelId="{FE04CD05-4AA7-4A67-A1C8-BC12B103396B}" type="pres">
      <dgm:prSet presAssocID="{E2EA1AE0-704E-46BF-96B8-E1F6B7E2B35D}" presName="parTxOnly" presStyleLbl="node1" presStyleIdx="3" presStyleCnt="6" custScaleY="99673">
        <dgm:presLayoutVars>
          <dgm:chMax val="0"/>
          <dgm:chPref val="0"/>
          <dgm:bulletEnabled val="1"/>
        </dgm:presLayoutVars>
      </dgm:prSet>
      <dgm:spPr/>
    </dgm:pt>
    <dgm:pt modelId="{B45C64E2-F3F5-4709-B059-4E26D7A3E3D5}" type="pres">
      <dgm:prSet presAssocID="{F6092C50-B277-485A-9C69-CE0E55122F6B}" presName="parTxOnlySpace" presStyleCnt="0"/>
      <dgm:spPr/>
    </dgm:pt>
    <dgm:pt modelId="{D84C69EB-7B0B-4F2B-8B2E-8CCC36D5B1DB}" type="pres">
      <dgm:prSet presAssocID="{00FFF9BC-C1DC-4F6F-A76B-DE4382A75EA7}" presName="parTxOnly" presStyleLbl="node1" presStyleIdx="4" presStyleCnt="6" custScaleY="99673">
        <dgm:presLayoutVars>
          <dgm:chMax val="0"/>
          <dgm:chPref val="0"/>
          <dgm:bulletEnabled val="1"/>
        </dgm:presLayoutVars>
      </dgm:prSet>
      <dgm:spPr/>
    </dgm:pt>
    <dgm:pt modelId="{B67A9F70-E1EC-42DB-819D-ED691F872C8F}" type="pres">
      <dgm:prSet presAssocID="{4AC49D19-4381-4619-9085-24894A7F9513}" presName="parTxOnlySpace" presStyleCnt="0"/>
      <dgm:spPr/>
    </dgm:pt>
    <dgm:pt modelId="{7DBF5BB0-DF12-4B4E-B3C0-2D01D386D288}" type="pres">
      <dgm:prSet presAssocID="{4E03FF98-B677-4E49-8532-BE4E7EB6FC6C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F2648B0A-F27F-4E3D-A756-BBE95EC19846}" srcId="{E530040D-86E9-4A2C-B516-7B09DC68070F}" destId="{E2EA1AE0-704E-46BF-96B8-E1F6B7E2B35D}" srcOrd="3" destOrd="0" parTransId="{C13777AD-8A8A-4828-8EEB-6CF2FF8F4A0D}" sibTransId="{F6092C50-B277-485A-9C69-CE0E55122F6B}"/>
    <dgm:cxn modelId="{D87D8D17-A037-49E1-B230-C89D47E8DC2E}" type="presOf" srcId="{00FFF9BC-C1DC-4F6F-A76B-DE4382A75EA7}" destId="{D84C69EB-7B0B-4F2B-8B2E-8CCC36D5B1DB}" srcOrd="0" destOrd="0" presId="urn:microsoft.com/office/officeart/2005/8/layout/chevron1"/>
    <dgm:cxn modelId="{E7027328-5D00-4DA7-A7B8-CD7E9C660BFB}" srcId="{E530040D-86E9-4A2C-B516-7B09DC68070F}" destId="{D1251F65-B0A1-4A3C-888D-4587E2D8E467}" srcOrd="1" destOrd="0" parTransId="{48947224-6E1C-42BF-8F52-8037D837B5D9}" sibTransId="{246A2822-48D4-4598-9324-C589F899CD6C}"/>
    <dgm:cxn modelId="{1E5E7E2E-0822-46E7-8950-F0DA3F63930C}" srcId="{E530040D-86E9-4A2C-B516-7B09DC68070F}" destId="{00FFF9BC-C1DC-4F6F-A76B-DE4382A75EA7}" srcOrd="4" destOrd="0" parTransId="{C0737E8E-BC8B-4399-B047-A6D810AD5F0B}" sibTransId="{4AC49D19-4381-4619-9085-24894A7F9513}"/>
    <dgm:cxn modelId="{7993EF2F-4CBD-42DC-8B63-4720C44C6C28}" srcId="{E530040D-86E9-4A2C-B516-7B09DC68070F}" destId="{6D9E0471-C80B-4192-920B-759CDCE8A5B1}" srcOrd="0" destOrd="0" parTransId="{E2AD36BF-ACC9-4945-83A3-B1B1FC7BB319}" sibTransId="{52901FF5-990B-4DFF-BD71-693C9F838DCD}"/>
    <dgm:cxn modelId="{713EA441-9990-4EBF-8835-88BC1BF1D1AB}" type="presOf" srcId="{4E03FF98-B677-4E49-8532-BE4E7EB6FC6C}" destId="{7DBF5BB0-DF12-4B4E-B3C0-2D01D386D288}" srcOrd="0" destOrd="0" presId="urn:microsoft.com/office/officeart/2005/8/layout/chevron1"/>
    <dgm:cxn modelId="{310EF861-8878-4901-A672-4D8EB268A9BA}" srcId="{E530040D-86E9-4A2C-B516-7B09DC68070F}" destId="{4E03FF98-B677-4E49-8532-BE4E7EB6FC6C}" srcOrd="5" destOrd="0" parTransId="{AF0272C8-B35C-4F3B-A9AF-7574B6DD25F1}" sibTransId="{7535289E-C1A8-4E6E-AF18-3184341A19F7}"/>
    <dgm:cxn modelId="{0E25FF67-E826-400A-AF09-C2CB2171581A}" type="presOf" srcId="{E530040D-86E9-4A2C-B516-7B09DC68070F}" destId="{495ACDDE-98CD-4039-96F9-3D01A360D801}" srcOrd="0" destOrd="0" presId="urn:microsoft.com/office/officeart/2005/8/layout/chevron1"/>
    <dgm:cxn modelId="{96534470-0C5F-4534-8022-F2B845F59C72}" type="presOf" srcId="{E2EA1AE0-704E-46BF-96B8-E1F6B7E2B35D}" destId="{FE04CD05-4AA7-4A67-A1C8-BC12B103396B}" srcOrd="0" destOrd="0" presId="urn:microsoft.com/office/officeart/2005/8/layout/chevron1"/>
    <dgm:cxn modelId="{76F25C57-1B82-45C8-96F3-809D290A6558}" type="presOf" srcId="{D1251F65-B0A1-4A3C-888D-4587E2D8E467}" destId="{853A92CF-D8AF-4D09-9046-3CDD47A7955A}" srcOrd="0" destOrd="0" presId="urn:microsoft.com/office/officeart/2005/8/layout/chevron1"/>
    <dgm:cxn modelId="{29374D97-4112-498B-B7F5-A60D77F6504E}" type="presOf" srcId="{68AEFD9E-12A7-4E28-8582-A1D5EA6EB53D}" destId="{9491CD98-F53C-411A-9FB3-0485E04F8132}" srcOrd="0" destOrd="0" presId="urn:microsoft.com/office/officeart/2005/8/layout/chevron1"/>
    <dgm:cxn modelId="{9A66D799-F85C-475F-9492-8AF5101F4A0C}" type="presOf" srcId="{6D9E0471-C80B-4192-920B-759CDCE8A5B1}" destId="{9A827EAC-2F89-4B5D-81DA-E8C7D16373A9}" srcOrd="0" destOrd="0" presId="urn:microsoft.com/office/officeart/2005/8/layout/chevron1"/>
    <dgm:cxn modelId="{383E1DCD-20EB-4F4F-B0BE-8CAC5544DAB0}" srcId="{E530040D-86E9-4A2C-B516-7B09DC68070F}" destId="{68AEFD9E-12A7-4E28-8582-A1D5EA6EB53D}" srcOrd="2" destOrd="0" parTransId="{C4CA908F-8F76-495F-A927-37143AB9DBA4}" sibTransId="{CC915BBC-C87D-4A1F-BFA6-0374D1DA15F9}"/>
    <dgm:cxn modelId="{89B009E3-9F77-4155-87BB-AF88A4B819B9}" type="presParOf" srcId="{495ACDDE-98CD-4039-96F9-3D01A360D801}" destId="{9A827EAC-2F89-4B5D-81DA-E8C7D16373A9}" srcOrd="0" destOrd="0" presId="urn:microsoft.com/office/officeart/2005/8/layout/chevron1"/>
    <dgm:cxn modelId="{BF4271EA-BC24-4477-BB66-83B7304E2043}" type="presParOf" srcId="{495ACDDE-98CD-4039-96F9-3D01A360D801}" destId="{EA68DA0E-4693-49C5-9BF3-40E9661E22B6}" srcOrd="1" destOrd="0" presId="urn:microsoft.com/office/officeart/2005/8/layout/chevron1"/>
    <dgm:cxn modelId="{94AD06AC-3A3A-45FA-AABF-6CACDF9AD062}" type="presParOf" srcId="{495ACDDE-98CD-4039-96F9-3D01A360D801}" destId="{853A92CF-D8AF-4D09-9046-3CDD47A7955A}" srcOrd="2" destOrd="0" presId="urn:microsoft.com/office/officeart/2005/8/layout/chevron1"/>
    <dgm:cxn modelId="{DC3A34B2-6639-4E19-8DEB-EC26F17C2A7D}" type="presParOf" srcId="{495ACDDE-98CD-4039-96F9-3D01A360D801}" destId="{94C7C038-2968-4D7E-9DFA-C22B0CDA76F6}" srcOrd="3" destOrd="0" presId="urn:microsoft.com/office/officeart/2005/8/layout/chevron1"/>
    <dgm:cxn modelId="{56590754-E906-4D85-8F9B-967D88AB4F40}" type="presParOf" srcId="{495ACDDE-98CD-4039-96F9-3D01A360D801}" destId="{9491CD98-F53C-411A-9FB3-0485E04F8132}" srcOrd="4" destOrd="0" presId="urn:microsoft.com/office/officeart/2005/8/layout/chevron1"/>
    <dgm:cxn modelId="{E19A6264-13B1-4EB9-975F-22653A46BD72}" type="presParOf" srcId="{495ACDDE-98CD-4039-96F9-3D01A360D801}" destId="{AA7883CC-5AA2-4F40-9C9E-7007B257ADD9}" srcOrd="5" destOrd="0" presId="urn:microsoft.com/office/officeart/2005/8/layout/chevron1"/>
    <dgm:cxn modelId="{1EA9F472-8B35-4DA4-BD89-D979D1C87759}" type="presParOf" srcId="{495ACDDE-98CD-4039-96F9-3D01A360D801}" destId="{FE04CD05-4AA7-4A67-A1C8-BC12B103396B}" srcOrd="6" destOrd="0" presId="urn:microsoft.com/office/officeart/2005/8/layout/chevron1"/>
    <dgm:cxn modelId="{FD236202-BB0A-452E-A7F2-B38A36D94BE2}" type="presParOf" srcId="{495ACDDE-98CD-4039-96F9-3D01A360D801}" destId="{B45C64E2-F3F5-4709-B059-4E26D7A3E3D5}" srcOrd="7" destOrd="0" presId="urn:microsoft.com/office/officeart/2005/8/layout/chevron1"/>
    <dgm:cxn modelId="{545CBCE7-12E1-4152-96A3-019E0C1980F5}" type="presParOf" srcId="{495ACDDE-98CD-4039-96F9-3D01A360D801}" destId="{D84C69EB-7B0B-4F2B-8B2E-8CCC36D5B1DB}" srcOrd="8" destOrd="0" presId="urn:microsoft.com/office/officeart/2005/8/layout/chevron1"/>
    <dgm:cxn modelId="{6323F6F7-8D84-4981-9AEC-D58CA74A4340}" type="presParOf" srcId="{495ACDDE-98CD-4039-96F9-3D01A360D801}" destId="{B67A9F70-E1EC-42DB-819D-ED691F872C8F}" srcOrd="9" destOrd="0" presId="urn:microsoft.com/office/officeart/2005/8/layout/chevron1"/>
    <dgm:cxn modelId="{946ED13D-BBC1-4E1E-B838-83E6F25BFE7A}" type="presParOf" srcId="{495ACDDE-98CD-4039-96F9-3D01A360D801}" destId="{7DBF5BB0-DF12-4B4E-B3C0-2D01D386D288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30040D-86E9-4A2C-B516-7B09DC68070F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6D9E0471-C80B-4192-920B-759CDCE8A5B1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800" dirty="0"/>
            <a:t>Data Summary</a:t>
          </a:r>
        </a:p>
      </dgm:t>
    </dgm:pt>
    <dgm:pt modelId="{E2AD36BF-ACC9-4945-83A3-B1B1FC7BB319}" type="parTrans" cxnId="{7993EF2F-4CBD-42DC-8B63-4720C44C6C28}">
      <dgm:prSet/>
      <dgm:spPr/>
      <dgm:t>
        <a:bodyPr/>
        <a:lstStyle/>
        <a:p>
          <a:endParaRPr lang="en-US"/>
        </a:p>
      </dgm:t>
    </dgm:pt>
    <dgm:pt modelId="{52901FF5-990B-4DFF-BD71-693C9F838DCD}" type="sibTrans" cxnId="{7993EF2F-4CBD-42DC-8B63-4720C44C6C28}">
      <dgm:prSet/>
      <dgm:spPr/>
      <dgm:t>
        <a:bodyPr/>
        <a:lstStyle/>
        <a:p>
          <a:endParaRPr lang="en-US"/>
        </a:p>
      </dgm:t>
    </dgm:pt>
    <dgm:pt modelId="{D016209F-CBD3-4A4E-80F6-E8E3991792A9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800" dirty="0"/>
            <a:t>Methodology</a:t>
          </a:r>
        </a:p>
      </dgm:t>
    </dgm:pt>
    <dgm:pt modelId="{FF74FF0E-1E33-4A74-9EDB-9CC516887745}" type="parTrans" cxnId="{C0D2019B-AB35-4155-8CBB-D960F5F0CB2E}">
      <dgm:prSet/>
      <dgm:spPr/>
      <dgm:t>
        <a:bodyPr/>
        <a:lstStyle/>
        <a:p>
          <a:endParaRPr lang="en-US"/>
        </a:p>
      </dgm:t>
    </dgm:pt>
    <dgm:pt modelId="{69F1306B-5F2F-4CD2-A4F8-0A159E3059D3}" type="sibTrans" cxnId="{C0D2019B-AB35-4155-8CBB-D960F5F0CB2E}">
      <dgm:prSet/>
      <dgm:spPr/>
      <dgm:t>
        <a:bodyPr/>
        <a:lstStyle/>
        <a:p>
          <a:endParaRPr lang="en-US"/>
        </a:p>
      </dgm:t>
    </dgm:pt>
    <dgm:pt modelId="{9824CE6C-A003-4EBF-8EB9-071D6F9371C5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800" dirty="0"/>
            <a:t>Analysis Result</a:t>
          </a:r>
        </a:p>
      </dgm:t>
    </dgm:pt>
    <dgm:pt modelId="{A7948A9C-7FB2-4D56-9111-5A00C4E83904}" type="parTrans" cxnId="{6FD1B15B-5EFC-46E2-B7EC-3EE95A822A4E}">
      <dgm:prSet/>
      <dgm:spPr/>
      <dgm:t>
        <a:bodyPr/>
        <a:lstStyle/>
        <a:p>
          <a:endParaRPr lang="en-US"/>
        </a:p>
      </dgm:t>
    </dgm:pt>
    <dgm:pt modelId="{9C977F6F-F4CA-445C-9BBE-4713D9F50BF8}" type="sibTrans" cxnId="{6FD1B15B-5EFC-46E2-B7EC-3EE95A822A4E}">
      <dgm:prSet/>
      <dgm:spPr/>
      <dgm:t>
        <a:bodyPr/>
        <a:lstStyle/>
        <a:p>
          <a:endParaRPr lang="en-US"/>
        </a:p>
      </dgm:t>
    </dgm:pt>
    <dgm:pt modelId="{5DD62477-01E8-4796-AB6A-1CE8F796C53D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800" dirty="0"/>
            <a:t>Conclusion</a:t>
          </a:r>
        </a:p>
      </dgm:t>
    </dgm:pt>
    <dgm:pt modelId="{D9F59E2E-CDE5-47EF-903D-F0C36EA556E0}" type="parTrans" cxnId="{09B4D091-FD8F-4260-A9D9-EB27884448F9}">
      <dgm:prSet/>
      <dgm:spPr/>
      <dgm:t>
        <a:bodyPr/>
        <a:lstStyle/>
        <a:p>
          <a:endParaRPr lang="en-US"/>
        </a:p>
      </dgm:t>
    </dgm:pt>
    <dgm:pt modelId="{844D9AA3-ECF4-4C1B-8AD3-A536953F92F2}" type="sibTrans" cxnId="{09B4D091-FD8F-4260-A9D9-EB27884448F9}">
      <dgm:prSet/>
      <dgm:spPr/>
      <dgm:t>
        <a:bodyPr/>
        <a:lstStyle/>
        <a:p>
          <a:endParaRPr lang="en-US"/>
        </a:p>
      </dgm:t>
    </dgm:pt>
    <dgm:pt modelId="{E33CEE6C-1BB8-4358-B1A7-2FC6B6AD461A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800" dirty="0"/>
            <a:t>Recommendation</a:t>
          </a:r>
        </a:p>
      </dgm:t>
    </dgm:pt>
    <dgm:pt modelId="{D1A91405-EC75-4E73-8F3C-F82C8B24C2E8}" type="parTrans" cxnId="{4B7A5D9C-E2D4-40D0-8094-076AA19197E7}">
      <dgm:prSet/>
      <dgm:spPr/>
      <dgm:t>
        <a:bodyPr/>
        <a:lstStyle/>
        <a:p>
          <a:endParaRPr lang="en-US"/>
        </a:p>
      </dgm:t>
    </dgm:pt>
    <dgm:pt modelId="{0E63A432-1318-4259-A87E-BFF0EB62CB02}" type="sibTrans" cxnId="{4B7A5D9C-E2D4-40D0-8094-076AA19197E7}">
      <dgm:prSet/>
      <dgm:spPr/>
      <dgm:t>
        <a:bodyPr/>
        <a:lstStyle/>
        <a:p>
          <a:endParaRPr lang="en-US"/>
        </a:p>
      </dgm:t>
    </dgm:pt>
    <dgm:pt modelId="{D26DF49D-6B40-430D-830D-E1C585CCD77E}">
      <dgm:prSet phldrT="[Text]" custT="1"/>
      <dgm:spPr/>
      <dgm:t>
        <a:bodyPr/>
        <a:lstStyle/>
        <a:p>
          <a:r>
            <a:rPr lang="en-US" sz="800" dirty="0"/>
            <a:t>Executive Summary</a:t>
          </a:r>
        </a:p>
      </dgm:t>
    </dgm:pt>
    <dgm:pt modelId="{5375DD1F-D415-403A-B764-611AD0DD71E9}" type="parTrans" cxnId="{FEC6077F-DB34-4A79-8755-03CB8A718495}">
      <dgm:prSet/>
      <dgm:spPr/>
      <dgm:t>
        <a:bodyPr/>
        <a:lstStyle/>
        <a:p>
          <a:endParaRPr lang="en-US"/>
        </a:p>
      </dgm:t>
    </dgm:pt>
    <dgm:pt modelId="{15126C9B-4F2B-4FCA-8613-B5A1F669F2AD}" type="sibTrans" cxnId="{FEC6077F-DB34-4A79-8755-03CB8A718495}">
      <dgm:prSet/>
      <dgm:spPr/>
      <dgm:t>
        <a:bodyPr/>
        <a:lstStyle/>
        <a:p>
          <a:endParaRPr lang="en-US"/>
        </a:p>
      </dgm:t>
    </dgm:pt>
    <dgm:pt modelId="{495ACDDE-98CD-4039-96F9-3D01A360D801}" type="pres">
      <dgm:prSet presAssocID="{E530040D-86E9-4A2C-B516-7B09DC68070F}" presName="Name0" presStyleCnt="0">
        <dgm:presLayoutVars>
          <dgm:dir/>
          <dgm:animLvl val="lvl"/>
          <dgm:resizeHandles val="exact"/>
        </dgm:presLayoutVars>
      </dgm:prSet>
      <dgm:spPr/>
    </dgm:pt>
    <dgm:pt modelId="{B015CBDE-658A-453F-8BE7-A230036197AE}" type="pres">
      <dgm:prSet presAssocID="{D26DF49D-6B40-430D-830D-E1C585CCD77E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B4DA70CE-017E-4F78-A6B4-A1B84C744A12}" type="pres">
      <dgm:prSet presAssocID="{15126C9B-4F2B-4FCA-8613-B5A1F669F2AD}" presName="parTxOnlySpace" presStyleCnt="0"/>
      <dgm:spPr/>
    </dgm:pt>
    <dgm:pt modelId="{9A827EAC-2F89-4B5D-81DA-E8C7D16373A9}" type="pres">
      <dgm:prSet presAssocID="{6D9E0471-C80B-4192-920B-759CDCE8A5B1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EA68DA0E-4693-49C5-9BF3-40E9661E22B6}" type="pres">
      <dgm:prSet presAssocID="{52901FF5-990B-4DFF-BD71-693C9F838DCD}" presName="parTxOnlySpace" presStyleCnt="0"/>
      <dgm:spPr/>
    </dgm:pt>
    <dgm:pt modelId="{F1F631B7-D87A-4125-9880-1CC59B3164F7}" type="pres">
      <dgm:prSet presAssocID="{D016209F-CBD3-4A4E-80F6-E8E3991792A9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DDBA7426-C12D-436E-A35D-B45D24D9E6FA}" type="pres">
      <dgm:prSet presAssocID="{69F1306B-5F2F-4CD2-A4F8-0A159E3059D3}" presName="parTxOnlySpace" presStyleCnt="0"/>
      <dgm:spPr/>
    </dgm:pt>
    <dgm:pt modelId="{71951A17-DC4B-4772-B491-0B59B1ED0D90}" type="pres">
      <dgm:prSet presAssocID="{9824CE6C-A003-4EBF-8EB9-071D6F9371C5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360F74C3-773B-4AFF-AE00-9D9BB5B0BA2F}" type="pres">
      <dgm:prSet presAssocID="{9C977F6F-F4CA-445C-9BBE-4713D9F50BF8}" presName="parTxOnlySpace" presStyleCnt="0"/>
      <dgm:spPr/>
    </dgm:pt>
    <dgm:pt modelId="{C6501F5A-F14B-42E3-A489-6862F1B4A9D6}" type="pres">
      <dgm:prSet presAssocID="{5DD62477-01E8-4796-AB6A-1CE8F796C53D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094B334F-2468-4F52-B35F-AC56649EBC42}" type="pres">
      <dgm:prSet presAssocID="{844D9AA3-ECF4-4C1B-8AD3-A536953F92F2}" presName="parTxOnlySpace" presStyleCnt="0"/>
      <dgm:spPr/>
    </dgm:pt>
    <dgm:pt modelId="{9A4257B0-19C9-4EFC-9658-D0126E25EE05}" type="pres">
      <dgm:prSet presAssocID="{E33CEE6C-1BB8-4358-B1A7-2FC6B6AD461A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A9B14D1F-EB72-4565-8306-CECA9F785D4F}" type="presOf" srcId="{E33CEE6C-1BB8-4358-B1A7-2FC6B6AD461A}" destId="{9A4257B0-19C9-4EFC-9658-D0126E25EE05}" srcOrd="0" destOrd="0" presId="urn:microsoft.com/office/officeart/2005/8/layout/chevron1"/>
    <dgm:cxn modelId="{7993EF2F-4CBD-42DC-8B63-4720C44C6C28}" srcId="{E530040D-86E9-4A2C-B516-7B09DC68070F}" destId="{6D9E0471-C80B-4192-920B-759CDCE8A5B1}" srcOrd="1" destOrd="0" parTransId="{E2AD36BF-ACC9-4945-83A3-B1B1FC7BB319}" sibTransId="{52901FF5-990B-4DFF-BD71-693C9F838DCD}"/>
    <dgm:cxn modelId="{6FD1B15B-5EFC-46E2-B7EC-3EE95A822A4E}" srcId="{E530040D-86E9-4A2C-B516-7B09DC68070F}" destId="{9824CE6C-A003-4EBF-8EB9-071D6F9371C5}" srcOrd="3" destOrd="0" parTransId="{A7948A9C-7FB2-4D56-9111-5A00C4E83904}" sibTransId="{9C977F6F-F4CA-445C-9BBE-4713D9F50BF8}"/>
    <dgm:cxn modelId="{0E25FF67-E826-400A-AF09-C2CB2171581A}" type="presOf" srcId="{E530040D-86E9-4A2C-B516-7B09DC68070F}" destId="{495ACDDE-98CD-4039-96F9-3D01A360D801}" srcOrd="0" destOrd="0" presId="urn:microsoft.com/office/officeart/2005/8/layout/chevron1"/>
    <dgm:cxn modelId="{313F5A6A-1945-4A60-BCBB-F12E5D753B68}" type="presOf" srcId="{9824CE6C-A003-4EBF-8EB9-071D6F9371C5}" destId="{71951A17-DC4B-4772-B491-0B59B1ED0D90}" srcOrd="0" destOrd="0" presId="urn:microsoft.com/office/officeart/2005/8/layout/chevron1"/>
    <dgm:cxn modelId="{EFB3C27D-1BD6-4B7F-8C35-63B8BE53EE35}" type="presOf" srcId="{D016209F-CBD3-4A4E-80F6-E8E3991792A9}" destId="{F1F631B7-D87A-4125-9880-1CC59B3164F7}" srcOrd="0" destOrd="0" presId="urn:microsoft.com/office/officeart/2005/8/layout/chevron1"/>
    <dgm:cxn modelId="{FEC6077F-DB34-4A79-8755-03CB8A718495}" srcId="{E530040D-86E9-4A2C-B516-7B09DC68070F}" destId="{D26DF49D-6B40-430D-830D-E1C585CCD77E}" srcOrd="0" destOrd="0" parTransId="{5375DD1F-D415-403A-B764-611AD0DD71E9}" sibTransId="{15126C9B-4F2B-4FCA-8613-B5A1F669F2AD}"/>
    <dgm:cxn modelId="{09B4D091-FD8F-4260-A9D9-EB27884448F9}" srcId="{E530040D-86E9-4A2C-B516-7B09DC68070F}" destId="{5DD62477-01E8-4796-AB6A-1CE8F796C53D}" srcOrd="4" destOrd="0" parTransId="{D9F59E2E-CDE5-47EF-903D-F0C36EA556E0}" sibTransId="{844D9AA3-ECF4-4C1B-8AD3-A536953F92F2}"/>
    <dgm:cxn modelId="{9A66D799-F85C-475F-9492-8AF5101F4A0C}" type="presOf" srcId="{6D9E0471-C80B-4192-920B-759CDCE8A5B1}" destId="{9A827EAC-2F89-4B5D-81DA-E8C7D16373A9}" srcOrd="0" destOrd="0" presId="urn:microsoft.com/office/officeart/2005/8/layout/chevron1"/>
    <dgm:cxn modelId="{C0D2019B-AB35-4155-8CBB-D960F5F0CB2E}" srcId="{E530040D-86E9-4A2C-B516-7B09DC68070F}" destId="{D016209F-CBD3-4A4E-80F6-E8E3991792A9}" srcOrd="2" destOrd="0" parTransId="{FF74FF0E-1E33-4A74-9EDB-9CC516887745}" sibTransId="{69F1306B-5F2F-4CD2-A4F8-0A159E3059D3}"/>
    <dgm:cxn modelId="{4B7A5D9C-E2D4-40D0-8094-076AA19197E7}" srcId="{E530040D-86E9-4A2C-B516-7B09DC68070F}" destId="{E33CEE6C-1BB8-4358-B1A7-2FC6B6AD461A}" srcOrd="5" destOrd="0" parTransId="{D1A91405-EC75-4E73-8F3C-F82C8B24C2E8}" sibTransId="{0E63A432-1318-4259-A87E-BFF0EB62CB02}"/>
    <dgm:cxn modelId="{1F128CBA-5D59-4A38-88C1-8FCC023DCBEE}" type="presOf" srcId="{5DD62477-01E8-4796-AB6A-1CE8F796C53D}" destId="{C6501F5A-F14B-42E3-A489-6862F1B4A9D6}" srcOrd="0" destOrd="0" presId="urn:microsoft.com/office/officeart/2005/8/layout/chevron1"/>
    <dgm:cxn modelId="{FEAA3FF0-1FF6-4043-AB27-32CDACFDBBA2}" type="presOf" srcId="{D26DF49D-6B40-430D-830D-E1C585CCD77E}" destId="{B015CBDE-658A-453F-8BE7-A230036197AE}" srcOrd="0" destOrd="0" presId="urn:microsoft.com/office/officeart/2005/8/layout/chevron1"/>
    <dgm:cxn modelId="{721BEA9D-87B9-4D73-9C6D-E7E85649D350}" type="presParOf" srcId="{495ACDDE-98CD-4039-96F9-3D01A360D801}" destId="{B015CBDE-658A-453F-8BE7-A230036197AE}" srcOrd="0" destOrd="0" presId="urn:microsoft.com/office/officeart/2005/8/layout/chevron1"/>
    <dgm:cxn modelId="{CEA02D7E-FD1C-4614-9F1A-9E48492CD808}" type="presParOf" srcId="{495ACDDE-98CD-4039-96F9-3D01A360D801}" destId="{B4DA70CE-017E-4F78-A6B4-A1B84C744A12}" srcOrd="1" destOrd="0" presId="urn:microsoft.com/office/officeart/2005/8/layout/chevron1"/>
    <dgm:cxn modelId="{89B009E3-9F77-4155-87BB-AF88A4B819B9}" type="presParOf" srcId="{495ACDDE-98CD-4039-96F9-3D01A360D801}" destId="{9A827EAC-2F89-4B5D-81DA-E8C7D16373A9}" srcOrd="2" destOrd="0" presId="urn:microsoft.com/office/officeart/2005/8/layout/chevron1"/>
    <dgm:cxn modelId="{BF4271EA-BC24-4477-BB66-83B7304E2043}" type="presParOf" srcId="{495ACDDE-98CD-4039-96F9-3D01A360D801}" destId="{EA68DA0E-4693-49C5-9BF3-40E9661E22B6}" srcOrd="3" destOrd="0" presId="urn:microsoft.com/office/officeart/2005/8/layout/chevron1"/>
    <dgm:cxn modelId="{B99AAD2A-6C3D-4577-A843-A63D55D4DA8D}" type="presParOf" srcId="{495ACDDE-98CD-4039-96F9-3D01A360D801}" destId="{F1F631B7-D87A-4125-9880-1CC59B3164F7}" srcOrd="4" destOrd="0" presId="urn:microsoft.com/office/officeart/2005/8/layout/chevron1"/>
    <dgm:cxn modelId="{98FE36DD-8039-4A17-B9FD-0A311E0E626C}" type="presParOf" srcId="{495ACDDE-98CD-4039-96F9-3D01A360D801}" destId="{DDBA7426-C12D-436E-A35D-B45D24D9E6FA}" srcOrd="5" destOrd="0" presId="urn:microsoft.com/office/officeart/2005/8/layout/chevron1"/>
    <dgm:cxn modelId="{660CFF56-382B-4155-BD23-E6DA0960C9D5}" type="presParOf" srcId="{495ACDDE-98CD-4039-96F9-3D01A360D801}" destId="{71951A17-DC4B-4772-B491-0B59B1ED0D90}" srcOrd="6" destOrd="0" presId="urn:microsoft.com/office/officeart/2005/8/layout/chevron1"/>
    <dgm:cxn modelId="{AFE14B24-122E-4658-9EBE-00780469C325}" type="presParOf" srcId="{495ACDDE-98CD-4039-96F9-3D01A360D801}" destId="{360F74C3-773B-4AFF-AE00-9D9BB5B0BA2F}" srcOrd="7" destOrd="0" presId="urn:microsoft.com/office/officeart/2005/8/layout/chevron1"/>
    <dgm:cxn modelId="{248EDF26-15BD-48FF-8ABA-17C2BBE50E4D}" type="presParOf" srcId="{495ACDDE-98CD-4039-96F9-3D01A360D801}" destId="{C6501F5A-F14B-42E3-A489-6862F1B4A9D6}" srcOrd="8" destOrd="0" presId="urn:microsoft.com/office/officeart/2005/8/layout/chevron1"/>
    <dgm:cxn modelId="{6D843DAC-523B-4070-8EB2-F7AE8D9855C2}" type="presParOf" srcId="{495ACDDE-98CD-4039-96F9-3D01A360D801}" destId="{094B334F-2468-4F52-B35F-AC56649EBC42}" srcOrd="9" destOrd="0" presId="urn:microsoft.com/office/officeart/2005/8/layout/chevron1"/>
    <dgm:cxn modelId="{2A89CF4E-C0A1-413D-B38C-4C0FB64711A2}" type="presParOf" srcId="{495ACDDE-98CD-4039-96F9-3D01A360D801}" destId="{9A4257B0-19C9-4EFC-9658-D0126E25EE05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E530040D-86E9-4A2C-B516-7B09DC68070F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6D9E0471-C80B-4192-920B-759CDCE8A5B1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800" dirty="0"/>
            <a:t>Executive Summary</a:t>
          </a:r>
        </a:p>
      </dgm:t>
    </dgm:pt>
    <dgm:pt modelId="{E2AD36BF-ACC9-4945-83A3-B1B1FC7BB319}" type="parTrans" cxnId="{7993EF2F-4CBD-42DC-8B63-4720C44C6C28}">
      <dgm:prSet/>
      <dgm:spPr/>
      <dgm:t>
        <a:bodyPr/>
        <a:lstStyle/>
        <a:p>
          <a:endParaRPr lang="en-US"/>
        </a:p>
      </dgm:t>
    </dgm:pt>
    <dgm:pt modelId="{52901FF5-990B-4DFF-BD71-693C9F838DCD}" type="sibTrans" cxnId="{7993EF2F-4CBD-42DC-8B63-4720C44C6C28}">
      <dgm:prSet/>
      <dgm:spPr/>
      <dgm:t>
        <a:bodyPr/>
        <a:lstStyle/>
        <a:p>
          <a:endParaRPr lang="en-US"/>
        </a:p>
      </dgm:t>
    </dgm:pt>
    <dgm:pt modelId="{D1251F65-B0A1-4A3C-888D-4587E2D8E467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Data Summary</a:t>
          </a:r>
        </a:p>
      </dgm:t>
    </dgm:pt>
    <dgm:pt modelId="{48947224-6E1C-42BF-8F52-8037D837B5D9}" type="parTrans" cxnId="{E7027328-5D00-4DA7-A7B8-CD7E9C660BFB}">
      <dgm:prSet/>
      <dgm:spPr/>
      <dgm:t>
        <a:bodyPr/>
        <a:lstStyle/>
        <a:p>
          <a:endParaRPr lang="en-US"/>
        </a:p>
      </dgm:t>
    </dgm:pt>
    <dgm:pt modelId="{246A2822-48D4-4598-9324-C589F899CD6C}" type="sibTrans" cxnId="{E7027328-5D00-4DA7-A7B8-CD7E9C660BFB}">
      <dgm:prSet/>
      <dgm:spPr/>
      <dgm:t>
        <a:bodyPr/>
        <a:lstStyle/>
        <a:p>
          <a:endParaRPr lang="en-US"/>
        </a:p>
      </dgm:t>
    </dgm:pt>
    <dgm:pt modelId="{68AEFD9E-12A7-4E28-8582-A1D5EA6EB53D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Methodology</a:t>
          </a:r>
        </a:p>
      </dgm:t>
    </dgm:pt>
    <dgm:pt modelId="{C4CA908F-8F76-495F-A927-37143AB9DBA4}" type="parTrans" cxnId="{383E1DCD-20EB-4F4F-B0BE-8CAC5544DAB0}">
      <dgm:prSet/>
      <dgm:spPr/>
      <dgm:t>
        <a:bodyPr/>
        <a:lstStyle/>
        <a:p>
          <a:endParaRPr lang="en-US"/>
        </a:p>
      </dgm:t>
    </dgm:pt>
    <dgm:pt modelId="{CC915BBC-C87D-4A1F-BFA6-0374D1DA15F9}" type="sibTrans" cxnId="{383E1DCD-20EB-4F4F-B0BE-8CAC5544DAB0}">
      <dgm:prSet/>
      <dgm:spPr/>
      <dgm:t>
        <a:bodyPr/>
        <a:lstStyle/>
        <a:p>
          <a:endParaRPr lang="en-US"/>
        </a:p>
      </dgm:t>
    </dgm:pt>
    <dgm:pt modelId="{E2EA1AE0-704E-46BF-96B8-E1F6B7E2B35D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Analysis Result</a:t>
          </a:r>
        </a:p>
      </dgm:t>
    </dgm:pt>
    <dgm:pt modelId="{C13777AD-8A8A-4828-8EEB-6CF2FF8F4A0D}" type="parTrans" cxnId="{F2648B0A-F27F-4E3D-A756-BBE95EC19846}">
      <dgm:prSet/>
      <dgm:spPr/>
      <dgm:t>
        <a:bodyPr/>
        <a:lstStyle/>
        <a:p>
          <a:endParaRPr lang="en-US"/>
        </a:p>
      </dgm:t>
    </dgm:pt>
    <dgm:pt modelId="{F6092C50-B277-485A-9C69-CE0E55122F6B}" type="sibTrans" cxnId="{F2648B0A-F27F-4E3D-A756-BBE95EC19846}">
      <dgm:prSet/>
      <dgm:spPr/>
      <dgm:t>
        <a:bodyPr/>
        <a:lstStyle/>
        <a:p>
          <a:endParaRPr lang="en-US"/>
        </a:p>
      </dgm:t>
    </dgm:pt>
    <dgm:pt modelId="{00FFF9BC-C1DC-4F6F-A76B-DE4382A75EA7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Conclusion</a:t>
          </a:r>
        </a:p>
      </dgm:t>
    </dgm:pt>
    <dgm:pt modelId="{C0737E8E-BC8B-4399-B047-A6D810AD5F0B}" type="parTrans" cxnId="{1E5E7E2E-0822-46E7-8950-F0DA3F63930C}">
      <dgm:prSet/>
      <dgm:spPr/>
      <dgm:t>
        <a:bodyPr/>
        <a:lstStyle/>
        <a:p>
          <a:endParaRPr lang="en-US"/>
        </a:p>
      </dgm:t>
    </dgm:pt>
    <dgm:pt modelId="{4AC49D19-4381-4619-9085-24894A7F9513}" type="sibTrans" cxnId="{1E5E7E2E-0822-46E7-8950-F0DA3F63930C}">
      <dgm:prSet/>
      <dgm:spPr/>
      <dgm:t>
        <a:bodyPr/>
        <a:lstStyle/>
        <a:p>
          <a:endParaRPr lang="en-US"/>
        </a:p>
      </dgm:t>
    </dgm:pt>
    <dgm:pt modelId="{921370BF-98A2-4008-AB3A-3B4BA05681B0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Recommendation</a:t>
          </a:r>
        </a:p>
      </dgm:t>
    </dgm:pt>
    <dgm:pt modelId="{3297C2EF-1CE1-4BCE-B627-BE4BD1C4347F}" type="parTrans" cxnId="{404E5E41-F058-46C3-B7E1-589A2F5A04C9}">
      <dgm:prSet/>
      <dgm:spPr/>
      <dgm:t>
        <a:bodyPr/>
        <a:lstStyle/>
        <a:p>
          <a:endParaRPr lang="en-US"/>
        </a:p>
      </dgm:t>
    </dgm:pt>
    <dgm:pt modelId="{817B0AF1-510F-4032-9C87-8DFE3F43DCA1}" type="sibTrans" cxnId="{404E5E41-F058-46C3-B7E1-589A2F5A04C9}">
      <dgm:prSet/>
      <dgm:spPr/>
      <dgm:t>
        <a:bodyPr/>
        <a:lstStyle/>
        <a:p>
          <a:endParaRPr lang="en-US"/>
        </a:p>
      </dgm:t>
    </dgm:pt>
    <dgm:pt modelId="{495ACDDE-98CD-4039-96F9-3D01A360D801}" type="pres">
      <dgm:prSet presAssocID="{E530040D-86E9-4A2C-B516-7B09DC68070F}" presName="Name0" presStyleCnt="0">
        <dgm:presLayoutVars>
          <dgm:dir/>
          <dgm:animLvl val="lvl"/>
          <dgm:resizeHandles val="exact"/>
        </dgm:presLayoutVars>
      </dgm:prSet>
      <dgm:spPr/>
    </dgm:pt>
    <dgm:pt modelId="{9A827EAC-2F89-4B5D-81DA-E8C7D16373A9}" type="pres">
      <dgm:prSet presAssocID="{6D9E0471-C80B-4192-920B-759CDCE8A5B1}" presName="parTxOnly" presStyleLbl="node1" presStyleIdx="0" presStyleCnt="6" custScaleY="99673">
        <dgm:presLayoutVars>
          <dgm:chMax val="0"/>
          <dgm:chPref val="0"/>
          <dgm:bulletEnabled val="1"/>
        </dgm:presLayoutVars>
      </dgm:prSet>
      <dgm:spPr/>
    </dgm:pt>
    <dgm:pt modelId="{EA68DA0E-4693-49C5-9BF3-40E9661E22B6}" type="pres">
      <dgm:prSet presAssocID="{52901FF5-990B-4DFF-BD71-693C9F838DCD}" presName="parTxOnlySpace" presStyleCnt="0"/>
      <dgm:spPr/>
    </dgm:pt>
    <dgm:pt modelId="{853A92CF-D8AF-4D09-9046-3CDD47A7955A}" type="pres">
      <dgm:prSet presAssocID="{D1251F65-B0A1-4A3C-888D-4587E2D8E467}" presName="parTxOnly" presStyleLbl="node1" presStyleIdx="1" presStyleCnt="6" custScaleY="99673">
        <dgm:presLayoutVars>
          <dgm:chMax val="0"/>
          <dgm:chPref val="0"/>
          <dgm:bulletEnabled val="1"/>
        </dgm:presLayoutVars>
      </dgm:prSet>
      <dgm:spPr/>
    </dgm:pt>
    <dgm:pt modelId="{94C7C038-2968-4D7E-9DFA-C22B0CDA76F6}" type="pres">
      <dgm:prSet presAssocID="{246A2822-48D4-4598-9324-C589F899CD6C}" presName="parTxOnlySpace" presStyleCnt="0"/>
      <dgm:spPr/>
    </dgm:pt>
    <dgm:pt modelId="{9491CD98-F53C-411A-9FB3-0485E04F8132}" type="pres">
      <dgm:prSet presAssocID="{68AEFD9E-12A7-4E28-8582-A1D5EA6EB53D}" presName="parTxOnly" presStyleLbl="node1" presStyleIdx="2" presStyleCnt="6" custScaleY="99673">
        <dgm:presLayoutVars>
          <dgm:chMax val="0"/>
          <dgm:chPref val="0"/>
          <dgm:bulletEnabled val="1"/>
        </dgm:presLayoutVars>
      </dgm:prSet>
      <dgm:spPr/>
    </dgm:pt>
    <dgm:pt modelId="{AA7883CC-5AA2-4F40-9C9E-7007B257ADD9}" type="pres">
      <dgm:prSet presAssocID="{CC915BBC-C87D-4A1F-BFA6-0374D1DA15F9}" presName="parTxOnlySpace" presStyleCnt="0"/>
      <dgm:spPr/>
    </dgm:pt>
    <dgm:pt modelId="{FE04CD05-4AA7-4A67-A1C8-BC12B103396B}" type="pres">
      <dgm:prSet presAssocID="{E2EA1AE0-704E-46BF-96B8-E1F6B7E2B35D}" presName="parTxOnly" presStyleLbl="node1" presStyleIdx="3" presStyleCnt="6" custScaleY="99673">
        <dgm:presLayoutVars>
          <dgm:chMax val="0"/>
          <dgm:chPref val="0"/>
          <dgm:bulletEnabled val="1"/>
        </dgm:presLayoutVars>
      </dgm:prSet>
      <dgm:spPr/>
    </dgm:pt>
    <dgm:pt modelId="{B45C64E2-F3F5-4709-B059-4E26D7A3E3D5}" type="pres">
      <dgm:prSet presAssocID="{F6092C50-B277-485A-9C69-CE0E55122F6B}" presName="parTxOnlySpace" presStyleCnt="0"/>
      <dgm:spPr/>
    </dgm:pt>
    <dgm:pt modelId="{D84C69EB-7B0B-4F2B-8B2E-8CCC36D5B1DB}" type="pres">
      <dgm:prSet presAssocID="{00FFF9BC-C1DC-4F6F-A76B-DE4382A75EA7}" presName="parTxOnly" presStyleLbl="node1" presStyleIdx="4" presStyleCnt="6" custScaleY="99673">
        <dgm:presLayoutVars>
          <dgm:chMax val="0"/>
          <dgm:chPref val="0"/>
          <dgm:bulletEnabled val="1"/>
        </dgm:presLayoutVars>
      </dgm:prSet>
      <dgm:spPr/>
    </dgm:pt>
    <dgm:pt modelId="{B67A9F70-E1EC-42DB-819D-ED691F872C8F}" type="pres">
      <dgm:prSet presAssocID="{4AC49D19-4381-4619-9085-24894A7F9513}" presName="parTxOnlySpace" presStyleCnt="0"/>
      <dgm:spPr/>
    </dgm:pt>
    <dgm:pt modelId="{D99BD169-0581-4BB4-B9C6-2F2FE33F48E1}" type="pres">
      <dgm:prSet presAssocID="{921370BF-98A2-4008-AB3A-3B4BA05681B0}" presName="parTxOnly" presStyleLbl="node1" presStyleIdx="5" presStyleCnt="6" custScaleY="99673">
        <dgm:presLayoutVars>
          <dgm:chMax val="0"/>
          <dgm:chPref val="0"/>
          <dgm:bulletEnabled val="1"/>
        </dgm:presLayoutVars>
      </dgm:prSet>
      <dgm:spPr/>
    </dgm:pt>
  </dgm:ptLst>
  <dgm:cxnLst>
    <dgm:cxn modelId="{F2648B0A-F27F-4E3D-A756-BBE95EC19846}" srcId="{E530040D-86E9-4A2C-B516-7B09DC68070F}" destId="{E2EA1AE0-704E-46BF-96B8-E1F6B7E2B35D}" srcOrd="3" destOrd="0" parTransId="{C13777AD-8A8A-4828-8EEB-6CF2FF8F4A0D}" sibTransId="{F6092C50-B277-485A-9C69-CE0E55122F6B}"/>
    <dgm:cxn modelId="{D87D8D17-A037-49E1-B230-C89D47E8DC2E}" type="presOf" srcId="{00FFF9BC-C1DC-4F6F-A76B-DE4382A75EA7}" destId="{D84C69EB-7B0B-4F2B-8B2E-8CCC36D5B1DB}" srcOrd="0" destOrd="0" presId="urn:microsoft.com/office/officeart/2005/8/layout/chevron1"/>
    <dgm:cxn modelId="{E7027328-5D00-4DA7-A7B8-CD7E9C660BFB}" srcId="{E530040D-86E9-4A2C-B516-7B09DC68070F}" destId="{D1251F65-B0A1-4A3C-888D-4587E2D8E467}" srcOrd="1" destOrd="0" parTransId="{48947224-6E1C-42BF-8F52-8037D837B5D9}" sibTransId="{246A2822-48D4-4598-9324-C589F899CD6C}"/>
    <dgm:cxn modelId="{1E5E7E2E-0822-46E7-8950-F0DA3F63930C}" srcId="{E530040D-86E9-4A2C-B516-7B09DC68070F}" destId="{00FFF9BC-C1DC-4F6F-A76B-DE4382A75EA7}" srcOrd="4" destOrd="0" parTransId="{C0737E8E-BC8B-4399-B047-A6D810AD5F0B}" sibTransId="{4AC49D19-4381-4619-9085-24894A7F9513}"/>
    <dgm:cxn modelId="{7993EF2F-4CBD-42DC-8B63-4720C44C6C28}" srcId="{E530040D-86E9-4A2C-B516-7B09DC68070F}" destId="{6D9E0471-C80B-4192-920B-759CDCE8A5B1}" srcOrd="0" destOrd="0" parTransId="{E2AD36BF-ACC9-4945-83A3-B1B1FC7BB319}" sibTransId="{52901FF5-990B-4DFF-BD71-693C9F838DCD}"/>
    <dgm:cxn modelId="{404E5E41-F058-46C3-B7E1-589A2F5A04C9}" srcId="{E530040D-86E9-4A2C-B516-7B09DC68070F}" destId="{921370BF-98A2-4008-AB3A-3B4BA05681B0}" srcOrd="5" destOrd="0" parTransId="{3297C2EF-1CE1-4BCE-B627-BE4BD1C4347F}" sibTransId="{817B0AF1-510F-4032-9C87-8DFE3F43DCA1}"/>
    <dgm:cxn modelId="{0E25FF67-E826-400A-AF09-C2CB2171581A}" type="presOf" srcId="{E530040D-86E9-4A2C-B516-7B09DC68070F}" destId="{495ACDDE-98CD-4039-96F9-3D01A360D801}" srcOrd="0" destOrd="0" presId="urn:microsoft.com/office/officeart/2005/8/layout/chevron1"/>
    <dgm:cxn modelId="{96534470-0C5F-4534-8022-F2B845F59C72}" type="presOf" srcId="{E2EA1AE0-704E-46BF-96B8-E1F6B7E2B35D}" destId="{FE04CD05-4AA7-4A67-A1C8-BC12B103396B}" srcOrd="0" destOrd="0" presId="urn:microsoft.com/office/officeart/2005/8/layout/chevron1"/>
    <dgm:cxn modelId="{76F25C57-1B82-45C8-96F3-809D290A6558}" type="presOf" srcId="{D1251F65-B0A1-4A3C-888D-4587E2D8E467}" destId="{853A92CF-D8AF-4D09-9046-3CDD47A7955A}" srcOrd="0" destOrd="0" presId="urn:microsoft.com/office/officeart/2005/8/layout/chevron1"/>
    <dgm:cxn modelId="{0E4E1F59-D15E-4A3A-9937-FBCFD463F10D}" type="presOf" srcId="{921370BF-98A2-4008-AB3A-3B4BA05681B0}" destId="{D99BD169-0581-4BB4-B9C6-2F2FE33F48E1}" srcOrd="0" destOrd="0" presId="urn:microsoft.com/office/officeart/2005/8/layout/chevron1"/>
    <dgm:cxn modelId="{29374D97-4112-498B-B7F5-A60D77F6504E}" type="presOf" srcId="{68AEFD9E-12A7-4E28-8582-A1D5EA6EB53D}" destId="{9491CD98-F53C-411A-9FB3-0485E04F8132}" srcOrd="0" destOrd="0" presId="urn:microsoft.com/office/officeart/2005/8/layout/chevron1"/>
    <dgm:cxn modelId="{9A66D799-F85C-475F-9492-8AF5101F4A0C}" type="presOf" srcId="{6D9E0471-C80B-4192-920B-759CDCE8A5B1}" destId="{9A827EAC-2F89-4B5D-81DA-E8C7D16373A9}" srcOrd="0" destOrd="0" presId="urn:microsoft.com/office/officeart/2005/8/layout/chevron1"/>
    <dgm:cxn modelId="{383E1DCD-20EB-4F4F-B0BE-8CAC5544DAB0}" srcId="{E530040D-86E9-4A2C-B516-7B09DC68070F}" destId="{68AEFD9E-12A7-4E28-8582-A1D5EA6EB53D}" srcOrd="2" destOrd="0" parTransId="{C4CA908F-8F76-495F-A927-37143AB9DBA4}" sibTransId="{CC915BBC-C87D-4A1F-BFA6-0374D1DA15F9}"/>
    <dgm:cxn modelId="{89B009E3-9F77-4155-87BB-AF88A4B819B9}" type="presParOf" srcId="{495ACDDE-98CD-4039-96F9-3D01A360D801}" destId="{9A827EAC-2F89-4B5D-81DA-E8C7D16373A9}" srcOrd="0" destOrd="0" presId="urn:microsoft.com/office/officeart/2005/8/layout/chevron1"/>
    <dgm:cxn modelId="{BF4271EA-BC24-4477-BB66-83B7304E2043}" type="presParOf" srcId="{495ACDDE-98CD-4039-96F9-3D01A360D801}" destId="{EA68DA0E-4693-49C5-9BF3-40E9661E22B6}" srcOrd="1" destOrd="0" presId="urn:microsoft.com/office/officeart/2005/8/layout/chevron1"/>
    <dgm:cxn modelId="{94AD06AC-3A3A-45FA-AABF-6CACDF9AD062}" type="presParOf" srcId="{495ACDDE-98CD-4039-96F9-3D01A360D801}" destId="{853A92CF-D8AF-4D09-9046-3CDD47A7955A}" srcOrd="2" destOrd="0" presId="urn:microsoft.com/office/officeart/2005/8/layout/chevron1"/>
    <dgm:cxn modelId="{DC3A34B2-6639-4E19-8DEB-EC26F17C2A7D}" type="presParOf" srcId="{495ACDDE-98CD-4039-96F9-3D01A360D801}" destId="{94C7C038-2968-4D7E-9DFA-C22B0CDA76F6}" srcOrd="3" destOrd="0" presId="urn:microsoft.com/office/officeart/2005/8/layout/chevron1"/>
    <dgm:cxn modelId="{56590754-E906-4D85-8F9B-967D88AB4F40}" type="presParOf" srcId="{495ACDDE-98CD-4039-96F9-3D01A360D801}" destId="{9491CD98-F53C-411A-9FB3-0485E04F8132}" srcOrd="4" destOrd="0" presId="urn:microsoft.com/office/officeart/2005/8/layout/chevron1"/>
    <dgm:cxn modelId="{E19A6264-13B1-4EB9-975F-22653A46BD72}" type="presParOf" srcId="{495ACDDE-98CD-4039-96F9-3D01A360D801}" destId="{AA7883CC-5AA2-4F40-9C9E-7007B257ADD9}" srcOrd="5" destOrd="0" presId="urn:microsoft.com/office/officeart/2005/8/layout/chevron1"/>
    <dgm:cxn modelId="{1EA9F472-8B35-4DA4-BD89-D979D1C87759}" type="presParOf" srcId="{495ACDDE-98CD-4039-96F9-3D01A360D801}" destId="{FE04CD05-4AA7-4A67-A1C8-BC12B103396B}" srcOrd="6" destOrd="0" presId="urn:microsoft.com/office/officeart/2005/8/layout/chevron1"/>
    <dgm:cxn modelId="{FD236202-BB0A-452E-A7F2-B38A36D94BE2}" type="presParOf" srcId="{495ACDDE-98CD-4039-96F9-3D01A360D801}" destId="{B45C64E2-F3F5-4709-B059-4E26D7A3E3D5}" srcOrd="7" destOrd="0" presId="urn:microsoft.com/office/officeart/2005/8/layout/chevron1"/>
    <dgm:cxn modelId="{545CBCE7-12E1-4152-96A3-019E0C1980F5}" type="presParOf" srcId="{495ACDDE-98CD-4039-96F9-3D01A360D801}" destId="{D84C69EB-7B0B-4F2B-8B2E-8CCC36D5B1DB}" srcOrd="8" destOrd="0" presId="urn:microsoft.com/office/officeart/2005/8/layout/chevron1"/>
    <dgm:cxn modelId="{6323F6F7-8D84-4981-9AEC-D58CA74A4340}" type="presParOf" srcId="{495ACDDE-98CD-4039-96F9-3D01A360D801}" destId="{B67A9F70-E1EC-42DB-819D-ED691F872C8F}" srcOrd="9" destOrd="0" presId="urn:microsoft.com/office/officeart/2005/8/layout/chevron1"/>
    <dgm:cxn modelId="{1989F272-E7A6-4E9D-BA7C-460F76F0375C}" type="presParOf" srcId="{495ACDDE-98CD-4039-96F9-3D01A360D801}" destId="{D99BD169-0581-4BB4-B9C6-2F2FE33F48E1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E530040D-86E9-4A2C-B516-7B09DC68070F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6D9E0471-C80B-4192-920B-759CDCE8A5B1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800" dirty="0"/>
            <a:t>Executive Summary</a:t>
          </a:r>
        </a:p>
      </dgm:t>
    </dgm:pt>
    <dgm:pt modelId="{E2AD36BF-ACC9-4945-83A3-B1B1FC7BB319}" type="parTrans" cxnId="{7993EF2F-4CBD-42DC-8B63-4720C44C6C28}">
      <dgm:prSet/>
      <dgm:spPr/>
      <dgm:t>
        <a:bodyPr/>
        <a:lstStyle/>
        <a:p>
          <a:endParaRPr lang="en-US"/>
        </a:p>
      </dgm:t>
    </dgm:pt>
    <dgm:pt modelId="{52901FF5-990B-4DFF-BD71-693C9F838DCD}" type="sibTrans" cxnId="{7993EF2F-4CBD-42DC-8B63-4720C44C6C28}">
      <dgm:prSet/>
      <dgm:spPr/>
      <dgm:t>
        <a:bodyPr/>
        <a:lstStyle/>
        <a:p>
          <a:endParaRPr lang="en-US"/>
        </a:p>
      </dgm:t>
    </dgm:pt>
    <dgm:pt modelId="{D1251F65-B0A1-4A3C-888D-4587E2D8E467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Data Summary</a:t>
          </a:r>
        </a:p>
      </dgm:t>
    </dgm:pt>
    <dgm:pt modelId="{48947224-6E1C-42BF-8F52-8037D837B5D9}" type="parTrans" cxnId="{E7027328-5D00-4DA7-A7B8-CD7E9C660BFB}">
      <dgm:prSet/>
      <dgm:spPr/>
      <dgm:t>
        <a:bodyPr/>
        <a:lstStyle/>
        <a:p>
          <a:endParaRPr lang="en-US"/>
        </a:p>
      </dgm:t>
    </dgm:pt>
    <dgm:pt modelId="{246A2822-48D4-4598-9324-C589F899CD6C}" type="sibTrans" cxnId="{E7027328-5D00-4DA7-A7B8-CD7E9C660BFB}">
      <dgm:prSet/>
      <dgm:spPr/>
      <dgm:t>
        <a:bodyPr/>
        <a:lstStyle/>
        <a:p>
          <a:endParaRPr lang="en-US"/>
        </a:p>
      </dgm:t>
    </dgm:pt>
    <dgm:pt modelId="{68AEFD9E-12A7-4E28-8582-A1D5EA6EB53D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Methodology</a:t>
          </a:r>
        </a:p>
      </dgm:t>
    </dgm:pt>
    <dgm:pt modelId="{C4CA908F-8F76-495F-A927-37143AB9DBA4}" type="parTrans" cxnId="{383E1DCD-20EB-4F4F-B0BE-8CAC5544DAB0}">
      <dgm:prSet/>
      <dgm:spPr/>
      <dgm:t>
        <a:bodyPr/>
        <a:lstStyle/>
        <a:p>
          <a:endParaRPr lang="en-US"/>
        </a:p>
      </dgm:t>
    </dgm:pt>
    <dgm:pt modelId="{CC915BBC-C87D-4A1F-BFA6-0374D1DA15F9}" type="sibTrans" cxnId="{383E1DCD-20EB-4F4F-B0BE-8CAC5544DAB0}">
      <dgm:prSet/>
      <dgm:spPr/>
      <dgm:t>
        <a:bodyPr/>
        <a:lstStyle/>
        <a:p>
          <a:endParaRPr lang="en-US"/>
        </a:p>
      </dgm:t>
    </dgm:pt>
    <dgm:pt modelId="{E2EA1AE0-704E-46BF-96B8-E1F6B7E2B35D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Analysis Result</a:t>
          </a:r>
        </a:p>
      </dgm:t>
    </dgm:pt>
    <dgm:pt modelId="{C13777AD-8A8A-4828-8EEB-6CF2FF8F4A0D}" type="parTrans" cxnId="{F2648B0A-F27F-4E3D-A756-BBE95EC19846}">
      <dgm:prSet/>
      <dgm:spPr/>
      <dgm:t>
        <a:bodyPr/>
        <a:lstStyle/>
        <a:p>
          <a:endParaRPr lang="en-US"/>
        </a:p>
      </dgm:t>
    </dgm:pt>
    <dgm:pt modelId="{F6092C50-B277-485A-9C69-CE0E55122F6B}" type="sibTrans" cxnId="{F2648B0A-F27F-4E3D-A756-BBE95EC19846}">
      <dgm:prSet/>
      <dgm:spPr/>
      <dgm:t>
        <a:bodyPr/>
        <a:lstStyle/>
        <a:p>
          <a:endParaRPr lang="en-US"/>
        </a:p>
      </dgm:t>
    </dgm:pt>
    <dgm:pt modelId="{00FFF9BC-C1DC-4F6F-A76B-DE4382A75EA7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Conclusion</a:t>
          </a:r>
        </a:p>
      </dgm:t>
    </dgm:pt>
    <dgm:pt modelId="{C0737E8E-BC8B-4399-B047-A6D810AD5F0B}" type="parTrans" cxnId="{1E5E7E2E-0822-46E7-8950-F0DA3F63930C}">
      <dgm:prSet/>
      <dgm:spPr/>
      <dgm:t>
        <a:bodyPr/>
        <a:lstStyle/>
        <a:p>
          <a:endParaRPr lang="en-US"/>
        </a:p>
      </dgm:t>
    </dgm:pt>
    <dgm:pt modelId="{4AC49D19-4381-4619-9085-24894A7F9513}" type="sibTrans" cxnId="{1E5E7E2E-0822-46E7-8950-F0DA3F63930C}">
      <dgm:prSet/>
      <dgm:spPr/>
      <dgm:t>
        <a:bodyPr/>
        <a:lstStyle/>
        <a:p>
          <a:endParaRPr lang="en-US"/>
        </a:p>
      </dgm:t>
    </dgm:pt>
    <dgm:pt modelId="{921370BF-98A2-4008-AB3A-3B4BA05681B0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Recommendation</a:t>
          </a:r>
        </a:p>
      </dgm:t>
    </dgm:pt>
    <dgm:pt modelId="{3297C2EF-1CE1-4BCE-B627-BE4BD1C4347F}" type="parTrans" cxnId="{404E5E41-F058-46C3-B7E1-589A2F5A04C9}">
      <dgm:prSet/>
      <dgm:spPr/>
      <dgm:t>
        <a:bodyPr/>
        <a:lstStyle/>
        <a:p>
          <a:endParaRPr lang="en-US"/>
        </a:p>
      </dgm:t>
    </dgm:pt>
    <dgm:pt modelId="{817B0AF1-510F-4032-9C87-8DFE3F43DCA1}" type="sibTrans" cxnId="{404E5E41-F058-46C3-B7E1-589A2F5A04C9}">
      <dgm:prSet/>
      <dgm:spPr/>
      <dgm:t>
        <a:bodyPr/>
        <a:lstStyle/>
        <a:p>
          <a:endParaRPr lang="en-US"/>
        </a:p>
      </dgm:t>
    </dgm:pt>
    <dgm:pt modelId="{495ACDDE-98CD-4039-96F9-3D01A360D801}" type="pres">
      <dgm:prSet presAssocID="{E530040D-86E9-4A2C-B516-7B09DC68070F}" presName="Name0" presStyleCnt="0">
        <dgm:presLayoutVars>
          <dgm:dir/>
          <dgm:animLvl val="lvl"/>
          <dgm:resizeHandles val="exact"/>
        </dgm:presLayoutVars>
      </dgm:prSet>
      <dgm:spPr/>
    </dgm:pt>
    <dgm:pt modelId="{9A827EAC-2F89-4B5D-81DA-E8C7D16373A9}" type="pres">
      <dgm:prSet presAssocID="{6D9E0471-C80B-4192-920B-759CDCE8A5B1}" presName="parTxOnly" presStyleLbl="node1" presStyleIdx="0" presStyleCnt="6" custScaleY="99673">
        <dgm:presLayoutVars>
          <dgm:chMax val="0"/>
          <dgm:chPref val="0"/>
          <dgm:bulletEnabled val="1"/>
        </dgm:presLayoutVars>
      </dgm:prSet>
      <dgm:spPr/>
    </dgm:pt>
    <dgm:pt modelId="{EA68DA0E-4693-49C5-9BF3-40E9661E22B6}" type="pres">
      <dgm:prSet presAssocID="{52901FF5-990B-4DFF-BD71-693C9F838DCD}" presName="parTxOnlySpace" presStyleCnt="0"/>
      <dgm:spPr/>
    </dgm:pt>
    <dgm:pt modelId="{853A92CF-D8AF-4D09-9046-3CDD47A7955A}" type="pres">
      <dgm:prSet presAssocID="{D1251F65-B0A1-4A3C-888D-4587E2D8E467}" presName="parTxOnly" presStyleLbl="node1" presStyleIdx="1" presStyleCnt="6" custScaleY="99673">
        <dgm:presLayoutVars>
          <dgm:chMax val="0"/>
          <dgm:chPref val="0"/>
          <dgm:bulletEnabled val="1"/>
        </dgm:presLayoutVars>
      </dgm:prSet>
      <dgm:spPr/>
    </dgm:pt>
    <dgm:pt modelId="{94C7C038-2968-4D7E-9DFA-C22B0CDA76F6}" type="pres">
      <dgm:prSet presAssocID="{246A2822-48D4-4598-9324-C589F899CD6C}" presName="parTxOnlySpace" presStyleCnt="0"/>
      <dgm:spPr/>
    </dgm:pt>
    <dgm:pt modelId="{9491CD98-F53C-411A-9FB3-0485E04F8132}" type="pres">
      <dgm:prSet presAssocID="{68AEFD9E-12A7-4E28-8582-A1D5EA6EB53D}" presName="parTxOnly" presStyleLbl="node1" presStyleIdx="2" presStyleCnt="6" custScaleY="99673">
        <dgm:presLayoutVars>
          <dgm:chMax val="0"/>
          <dgm:chPref val="0"/>
          <dgm:bulletEnabled val="1"/>
        </dgm:presLayoutVars>
      </dgm:prSet>
      <dgm:spPr/>
    </dgm:pt>
    <dgm:pt modelId="{AA7883CC-5AA2-4F40-9C9E-7007B257ADD9}" type="pres">
      <dgm:prSet presAssocID="{CC915BBC-C87D-4A1F-BFA6-0374D1DA15F9}" presName="parTxOnlySpace" presStyleCnt="0"/>
      <dgm:spPr/>
    </dgm:pt>
    <dgm:pt modelId="{FE04CD05-4AA7-4A67-A1C8-BC12B103396B}" type="pres">
      <dgm:prSet presAssocID="{E2EA1AE0-704E-46BF-96B8-E1F6B7E2B35D}" presName="parTxOnly" presStyleLbl="node1" presStyleIdx="3" presStyleCnt="6" custScaleY="99673">
        <dgm:presLayoutVars>
          <dgm:chMax val="0"/>
          <dgm:chPref val="0"/>
          <dgm:bulletEnabled val="1"/>
        </dgm:presLayoutVars>
      </dgm:prSet>
      <dgm:spPr/>
    </dgm:pt>
    <dgm:pt modelId="{B45C64E2-F3F5-4709-B059-4E26D7A3E3D5}" type="pres">
      <dgm:prSet presAssocID="{F6092C50-B277-485A-9C69-CE0E55122F6B}" presName="parTxOnlySpace" presStyleCnt="0"/>
      <dgm:spPr/>
    </dgm:pt>
    <dgm:pt modelId="{D84C69EB-7B0B-4F2B-8B2E-8CCC36D5B1DB}" type="pres">
      <dgm:prSet presAssocID="{00FFF9BC-C1DC-4F6F-A76B-DE4382A75EA7}" presName="parTxOnly" presStyleLbl="node1" presStyleIdx="4" presStyleCnt="6" custScaleY="99673">
        <dgm:presLayoutVars>
          <dgm:chMax val="0"/>
          <dgm:chPref val="0"/>
          <dgm:bulletEnabled val="1"/>
        </dgm:presLayoutVars>
      </dgm:prSet>
      <dgm:spPr/>
    </dgm:pt>
    <dgm:pt modelId="{B67A9F70-E1EC-42DB-819D-ED691F872C8F}" type="pres">
      <dgm:prSet presAssocID="{4AC49D19-4381-4619-9085-24894A7F9513}" presName="parTxOnlySpace" presStyleCnt="0"/>
      <dgm:spPr/>
    </dgm:pt>
    <dgm:pt modelId="{D99BD169-0581-4BB4-B9C6-2F2FE33F48E1}" type="pres">
      <dgm:prSet presAssocID="{921370BF-98A2-4008-AB3A-3B4BA05681B0}" presName="parTxOnly" presStyleLbl="node1" presStyleIdx="5" presStyleCnt="6" custScaleY="99673">
        <dgm:presLayoutVars>
          <dgm:chMax val="0"/>
          <dgm:chPref val="0"/>
          <dgm:bulletEnabled val="1"/>
        </dgm:presLayoutVars>
      </dgm:prSet>
      <dgm:spPr/>
    </dgm:pt>
  </dgm:ptLst>
  <dgm:cxnLst>
    <dgm:cxn modelId="{F2648B0A-F27F-4E3D-A756-BBE95EC19846}" srcId="{E530040D-86E9-4A2C-B516-7B09DC68070F}" destId="{E2EA1AE0-704E-46BF-96B8-E1F6B7E2B35D}" srcOrd="3" destOrd="0" parTransId="{C13777AD-8A8A-4828-8EEB-6CF2FF8F4A0D}" sibTransId="{F6092C50-B277-485A-9C69-CE0E55122F6B}"/>
    <dgm:cxn modelId="{D87D8D17-A037-49E1-B230-C89D47E8DC2E}" type="presOf" srcId="{00FFF9BC-C1DC-4F6F-A76B-DE4382A75EA7}" destId="{D84C69EB-7B0B-4F2B-8B2E-8CCC36D5B1DB}" srcOrd="0" destOrd="0" presId="urn:microsoft.com/office/officeart/2005/8/layout/chevron1"/>
    <dgm:cxn modelId="{E7027328-5D00-4DA7-A7B8-CD7E9C660BFB}" srcId="{E530040D-86E9-4A2C-B516-7B09DC68070F}" destId="{D1251F65-B0A1-4A3C-888D-4587E2D8E467}" srcOrd="1" destOrd="0" parTransId="{48947224-6E1C-42BF-8F52-8037D837B5D9}" sibTransId="{246A2822-48D4-4598-9324-C589F899CD6C}"/>
    <dgm:cxn modelId="{1E5E7E2E-0822-46E7-8950-F0DA3F63930C}" srcId="{E530040D-86E9-4A2C-B516-7B09DC68070F}" destId="{00FFF9BC-C1DC-4F6F-A76B-DE4382A75EA7}" srcOrd="4" destOrd="0" parTransId="{C0737E8E-BC8B-4399-B047-A6D810AD5F0B}" sibTransId="{4AC49D19-4381-4619-9085-24894A7F9513}"/>
    <dgm:cxn modelId="{7993EF2F-4CBD-42DC-8B63-4720C44C6C28}" srcId="{E530040D-86E9-4A2C-B516-7B09DC68070F}" destId="{6D9E0471-C80B-4192-920B-759CDCE8A5B1}" srcOrd="0" destOrd="0" parTransId="{E2AD36BF-ACC9-4945-83A3-B1B1FC7BB319}" sibTransId="{52901FF5-990B-4DFF-BD71-693C9F838DCD}"/>
    <dgm:cxn modelId="{404E5E41-F058-46C3-B7E1-589A2F5A04C9}" srcId="{E530040D-86E9-4A2C-B516-7B09DC68070F}" destId="{921370BF-98A2-4008-AB3A-3B4BA05681B0}" srcOrd="5" destOrd="0" parTransId="{3297C2EF-1CE1-4BCE-B627-BE4BD1C4347F}" sibTransId="{817B0AF1-510F-4032-9C87-8DFE3F43DCA1}"/>
    <dgm:cxn modelId="{0E25FF67-E826-400A-AF09-C2CB2171581A}" type="presOf" srcId="{E530040D-86E9-4A2C-B516-7B09DC68070F}" destId="{495ACDDE-98CD-4039-96F9-3D01A360D801}" srcOrd="0" destOrd="0" presId="urn:microsoft.com/office/officeart/2005/8/layout/chevron1"/>
    <dgm:cxn modelId="{96534470-0C5F-4534-8022-F2B845F59C72}" type="presOf" srcId="{E2EA1AE0-704E-46BF-96B8-E1F6B7E2B35D}" destId="{FE04CD05-4AA7-4A67-A1C8-BC12B103396B}" srcOrd="0" destOrd="0" presId="urn:microsoft.com/office/officeart/2005/8/layout/chevron1"/>
    <dgm:cxn modelId="{76F25C57-1B82-45C8-96F3-809D290A6558}" type="presOf" srcId="{D1251F65-B0A1-4A3C-888D-4587E2D8E467}" destId="{853A92CF-D8AF-4D09-9046-3CDD47A7955A}" srcOrd="0" destOrd="0" presId="urn:microsoft.com/office/officeart/2005/8/layout/chevron1"/>
    <dgm:cxn modelId="{0E4E1F59-D15E-4A3A-9937-FBCFD463F10D}" type="presOf" srcId="{921370BF-98A2-4008-AB3A-3B4BA05681B0}" destId="{D99BD169-0581-4BB4-B9C6-2F2FE33F48E1}" srcOrd="0" destOrd="0" presId="urn:microsoft.com/office/officeart/2005/8/layout/chevron1"/>
    <dgm:cxn modelId="{29374D97-4112-498B-B7F5-A60D77F6504E}" type="presOf" srcId="{68AEFD9E-12A7-4E28-8582-A1D5EA6EB53D}" destId="{9491CD98-F53C-411A-9FB3-0485E04F8132}" srcOrd="0" destOrd="0" presId="urn:microsoft.com/office/officeart/2005/8/layout/chevron1"/>
    <dgm:cxn modelId="{9A66D799-F85C-475F-9492-8AF5101F4A0C}" type="presOf" srcId="{6D9E0471-C80B-4192-920B-759CDCE8A5B1}" destId="{9A827EAC-2F89-4B5D-81DA-E8C7D16373A9}" srcOrd="0" destOrd="0" presId="urn:microsoft.com/office/officeart/2005/8/layout/chevron1"/>
    <dgm:cxn modelId="{383E1DCD-20EB-4F4F-B0BE-8CAC5544DAB0}" srcId="{E530040D-86E9-4A2C-B516-7B09DC68070F}" destId="{68AEFD9E-12A7-4E28-8582-A1D5EA6EB53D}" srcOrd="2" destOrd="0" parTransId="{C4CA908F-8F76-495F-A927-37143AB9DBA4}" sibTransId="{CC915BBC-C87D-4A1F-BFA6-0374D1DA15F9}"/>
    <dgm:cxn modelId="{89B009E3-9F77-4155-87BB-AF88A4B819B9}" type="presParOf" srcId="{495ACDDE-98CD-4039-96F9-3D01A360D801}" destId="{9A827EAC-2F89-4B5D-81DA-E8C7D16373A9}" srcOrd="0" destOrd="0" presId="urn:microsoft.com/office/officeart/2005/8/layout/chevron1"/>
    <dgm:cxn modelId="{BF4271EA-BC24-4477-BB66-83B7304E2043}" type="presParOf" srcId="{495ACDDE-98CD-4039-96F9-3D01A360D801}" destId="{EA68DA0E-4693-49C5-9BF3-40E9661E22B6}" srcOrd="1" destOrd="0" presId="urn:microsoft.com/office/officeart/2005/8/layout/chevron1"/>
    <dgm:cxn modelId="{94AD06AC-3A3A-45FA-AABF-6CACDF9AD062}" type="presParOf" srcId="{495ACDDE-98CD-4039-96F9-3D01A360D801}" destId="{853A92CF-D8AF-4D09-9046-3CDD47A7955A}" srcOrd="2" destOrd="0" presId="urn:microsoft.com/office/officeart/2005/8/layout/chevron1"/>
    <dgm:cxn modelId="{DC3A34B2-6639-4E19-8DEB-EC26F17C2A7D}" type="presParOf" srcId="{495ACDDE-98CD-4039-96F9-3D01A360D801}" destId="{94C7C038-2968-4D7E-9DFA-C22B0CDA76F6}" srcOrd="3" destOrd="0" presId="urn:microsoft.com/office/officeart/2005/8/layout/chevron1"/>
    <dgm:cxn modelId="{56590754-E906-4D85-8F9B-967D88AB4F40}" type="presParOf" srcId="{495ACDDE-98CD-4039-96F9-3D01A360D801}" destId="{9491CD98-F53C-411A-9FB3-0485E04F8132}" srcOrd="4" destOrd="0" presId="urn:microsoft.com/office/officeart/2005/8/layout/chevron1"/>
    <dgm:cxn modelId="{E19A6264-13B1-4EB9-975F-22653A46BD72}" type="presParOf" srcId="{495ACDDE-98CD-4039-96F9-3D01A360D801}" destId="{AA7883CC-5AA2-4F40-9C9E-7007B257ADD9}" srcOrd="5" destOrd="0" presId="urn:microsoft.com/office/officeart/2005/8/layout/chevron1"/>
    <dgm:cxn modelId="{1EA9F472-8B35-4DA4-BD89-D979D1C87759}" type="presParOf" srcId="{495ACDDE-98CD-4039-96F9-3D01A360D801}" destId="{FE04CD05-4AA7-4A67-A1C8-BC12B103396B}" srcOrd="6" destOrd="0" presId="urn:microsoft.com/office/officeart/2005/8/layout/chevron1"/>
    <dgm:cxn modelId="{FD236202-BB0A-452E-A7F2-B38A36D94BE2}" type="presParOf" srcId="{495ACDDE-98CD-4039-96F9-3D01A360D801}" destId="{B45C64E2-F3F5-4709-B059-4E26D7A3E3D5}" srcOrd="7" destOrd="0" presId="urn:microsoft.com/office/officeart/2005/8/layout/chevron1"/>
    <dgm:cxn modelId="{545CBCE7-12E1-4152-96A3-019E0C1980F5}" type="presParOf" srcId="{495ACDDE-98CD-4039-96F9-3D01A360D801}" destId="{D84C69EB-7B0B-4F2B-8B2E-8CCC36D5B1DB}" srcOrd="8" destOrd="0" presId="urn:microsoft.com/office/officeart/2005/8/layout/chevron1"/>
    <dgm:cxn modelId="{6323F6F7-8D84-4981-9AEC-D58CA74A4340}" type="presParOf" srcId="{495ACDDE-98CD-4039-96F9-3D01A360D801}" destId="{B67A9F70-E1EC-42DB-819D-ED691F872C8F}" srcOrd="9" destOrd="0" presId="urn:microsoft.com/office/officeart/2005/8/layout/chevron1"/>
    <dgm:cxn modelId="{1989F272-E7A6-4E9D-BA7C-460F76F0375C}" type="presParOf" srcId="{495ACDDE-98CD-4039-96F9-3D01A360D801}" destId="{D99BD169-0581-4BB4-B9C6-2F2FE33F48E1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E530040D-86E9-4A2C-B516-7B09DC68070F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6D9E0471-C80B-4192-920B-759CDCE8A5B1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800" dirty="0"/>
            <a:t>Executive Summary</a:t>
          </a:r>
        </a:p>
      </dgm:t>
    </dgm:pt>
    <dgm:pt modelId="{E2AD36BF-ACC9-4945-83A3-B1B1FC7BB319}" type="parTrans" cxnId="{7993EF2F-4CBD-42DC-8B63-4720C44C6C28}">
      <dgm:prSet/>
      <dgm:spPr/>
      <dgm:t>
        <a:bodyPr/>
        <a:lstStyle/>
        <a:p>
          <a:endParaRPr lang="en-US"/>
        </a:p>
      </dgm:t>
    </dgm:pt>
    <dgm:pt modelId="{52901FF5-990B-4DFF-BD71-693C9F838DCD}" type="sibTrans" cxnId="{7993EF2F-4CBD-42DC-8B63-4720C44C6C28}">
      <dgm:prSet/>
      <dgm:spPr/>
      <dgm:t>
        <a:bodyPr/>
        <a:lstStyle/>
        <a:p>
          <a:endParaRPr lang="en-US"/>
        </a:p>
      </dgm:t>
    </dgm:pt>
    <dgm:pt modelId="{D1251F65-B0A1-4A3C-888D-4587E2D8E467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Data Summary</a:t>
          </a:r>
        </a:p>
      </dgm:t>
    </dgm:pt>
    <dgm:pt modelId="{48947224-6E1C-42BF-8F52-8037D837B5D9}" type="parTrans" cxnId="{E7027328-5D00-4DA7-A7B8-CD7E9C660BFB}">
      <dgm:prSet/>
      <dgm:spPr/>
      <dgm:t>
        <a:bodyPr/>
        <a:lstStyle/>
        <a:p>
          <a:endParaRPr lang="en-US"/>
        </a:p>
      </dgm:t>
    </dgm:pt>
    <dgm:pt modelId="{246A2822-48D4-4598-9324-C589F899CD6C}" type="sibTrans" cxnId="{E7027328-5D00-4DA7-A7B8-CD7E9C660BFB}">
      <dgm:prSet/>
      <dgm:spPr/>
      <dgm:t>
        <a:bodyPr/>
        <a:lstStyle/>
        <a:p>
          <a:endParaRPr lang="en-US"/>
        </a:p>
      </dgm:t>
    </dgm:pt>
    <dgm:pt modelId="{68AEFD9E-12A7-4E28-8582-A1D5EA6EB53D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Methodology</a:t>
          </a:r>
        </a:p>
      </dgm:t>
    </dgm:pt>
    <dgm:pt modelId="{C4CA908F-8F76-495F-A927-37143AB9DBA4}" type="parTrans" cxnId="{383E1DCD-20EB-4F4F-B0BE-8CAC5544DAB0}">
      <dgm:prSet/>
      <dgm:spPr/>
      <dgm:t>
        <a:bodyPr/>
        <a:lstStyle/>
        <a:p>
          <a:endParaRPr lang="en-US"/>
        </a:p>
      </dgm:t>
    </dgm:pt>
    <dgm:pt modelId="{CC915BBC-C87D-4A1F-BFA6-0374D1DA15F9}" type="sibTrans" cxnId="{383E1DCD-20EB-4F4F-B0BE-8CAC5544DAB0}">
      <dgm:prSet/>
      <dgm:spPr/>
      <dgm:t>
        <a:bodyPr/>
        <a:lstStyle/>
        <a:p>
          <a:endParaRPr lang="en-US"/>
        </a:p>
      </dgm:t>
    </dgm:pt>
    <dgm:pt modelId="{E2EA1AE0-704E-46BF-96B8-E1F6B7E2B35D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Analysis Result</a:t>
          </a:r>
        </a:p>
      </dgm:t>
    </dgm:pt>
    <dgm:pt modelId="{C13777AD-8A8A-4828-8EEB-6CF2FF8F4A0D}" type="parTrans" cxnId="{F2648B0A-F27F-4E3D-A756-BBE95EC19846}">
      <dgm:prSet/>
      <dgm:spPr/>
      <dgm:t>
        <a:bodyPr/>
        <a:lstStyle/>
        <a:p>
          <a:endParaRPr lang="en-US"/>
        </a:p>
      </dgm:t>
    </dgm:pt>
    <dgm:pt modelId="{F6092C50-B277-485A-9C69-CE0E55122F6B}" type="sibTrans" cxnId="{F2648B0A-F27F-4E3D-A756-BBE95EC19846}">
      <dgm:prSet/>
      <dgm:spPr/>
      <dgm:t>
        <a:bodyPr/>
        <a:lstStyle/>
        <a:p>
          <a:endParaRPr lang="en-US"/>
        </a:p>
      </dgm:t>
    </dgm:pt>
    <dgm:pt modelId="{00FFF9BC-C1DC-4F6F-A76B-DE4382A75EA7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Conclusion</a:t>
          </a:r>
        </a:p>
      </dgm:t>
    </dgm:pt>
    <dgm:pt modelId="{C0737E8E-BC8B-4399-B047-A6D810AD5F0B}" type="parTrans" cxnId="{1E5E7E2E-0822-46E7-8950-F0DA3F63930C}">
      <dgm:prSet/>
      <dgm:spPr/>
      <dgm:t>
        <a:bodyPr/>
        <a:lstStyle/>
        <a:p>
          <a:endParaRPr lang="en-US"/>
        </a:p>
      </dgm:t>
    </dgm:pt>
    <dgm:pt modelId="{4AC49D19-4381-4619-9085-24894A7F9513}" type="sibTrans" cxnId="{1E5E7E2E-0822-46E7-8950-F0DA3F63930C}">
      <dgm:prSet/>
      <dgm:spPr/>
      <dgm:t>
        <a:bodyPr/>
        <a:lstStyle/>
        <a:p>
          <a:endParaRPr lang="en-US"/>
        </a:p>
      </dgm:t>
    </dgm:pt>
    <dgm:pt modelId="{921370BF-98A2-4008-AB3A-3B4BA05681B0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Recommendation</a:t>
          </a:r>
        </a:p>
      </dgm:t>
    </dgm:pt>
    <dgm:pt modelId="{3297C2EF-1CE1-4BCE-B627-BE4BD1C4347F}" type="parTrans" cxnId="{404E5E41-F058-46C3-B7E1-589A2F5A04C9}">
      <dgm:prSet/>
      <dgm:spPr/>
      <dgm:t>
        <a:bodyPr/>
        <a:lstStyle/>
        <a:p>
          <a:endParaRPr lang="en-US"/>
        </a:p>
      </dgm:t>
    </dgm:pt>
    <dgm:pt modelId="{817B0AF1-510F-4032-9C87-8DFE3F43DCA1}" type="sibTrans" cxnId="{404E5E41-F058-46C3-B7E1-589A2F5A04C9}">
      <dgm:prSet/>
      <dgm:spPr/>
      <dgm:t>
        <a:bodyPr/>
        <a:lstStyle/>
        <a:p>
          <a:endParaRPr lang="en-US"/>
        </a:p>
      </dgm:t>
    </dgm:pt>
    <dgm:pt modelId="{495ACDDE-98CD-4039-96F9-3D01A360D801}" type="pres">
      <dgm:prSet presAssocID="{E530040D-86E9-4A2C-B516-7B09DC68070F}" presName="Name0" presStyleCnt="0">
        <dgm:presLayoutVars>
          <dgm:dir/>
          <dgm:animLvl val="lvl"/>
          <dgm:resizeHandles val="exact"/>
        </dgm:presLayoutVars>
      </dgm:prSet>
      <dgm:spPr/>
    </dgm:pt>
    <dgm:pt modelId="{9A827EAC-2F89-4B5D-81DA-E8C7D16373A9}" type="pres">
      <dgm:prSet presAssocID="{6D9E0471-C80B-4192-920B-759CDCE8A5B1}" presName="parTxOnly" presStyleLbl="node1" presStyleIdx="0" presStyleCnt="6" custScaleY="99673">
        <dgm:presLayoutVars>
          <dgm:chMax val="0"/>
          <dgm:chPref val="0"/>
          <dgm:bulletEnabled val="1"/>
        </dgm:presLayoutVars>
      </dgm:prSet>
      <dgm:spPr/>
    </dgm:pt>
    <dgm:pt modelId="{EA68DA0E-4693-49C5-9BF3-40E9661E22B6}" type="pres">
      <dgm:prSet presAssocID="{52901FF5-990B-4DFF-BD71-693C9F838DCD}" presName="parTxOnlySpace" presStyleCnt="0"/>
      <dgm:spPr/>
    </dgm:pt>
    <dgm:pt modelId="{853A92CF-D8AF-4D09-9046-3CDD47A7955A}" type="pres">
      <dgm:prSet presAssocID="{D1251F65-B0A1-4A3C-888D-4587E2D8E467}" presName="parTxOnly" presStyleLbl="node1" presStyleIdx="1" presStyleCnt="6" custScaleY="99673">
        <dgm:presLayoutVars>
          <dgm:chMax val="0"/>
          <dgm:chPref val="0"/>
          <dgm:bulletEnabled val="1"/>
        </dgm:presLayoutVars>
      </dgm:prSet>
      <dgm:spPr/>
    </dgm:pt>
    <dgm:pt modelId="{94C7C038-2968-4D7E-9DFA-C22B0CDA76F6}" type="pres">
      <dgm:prSet presAssocID="{246A2822-48D4-4598-9324-C589F899CD6C}" presName="parTxOnlySpace" presStyleCnt="0"/>
      <dgm:spPr/>
    </dgm:pt>
    <dgm:pt modelId="{9491CD98-F53C-411A-9FB3-0485E04F8132}" type="pres">
      <dgm:prSet presAssocID="{68AEFD9E-12A7-4E28-8582-A1D5EA6EB53D}" presName="parTxOnly" presStyleLbl="node1" presStyleIdx="2" presStyleCnt="6" custScaleY="99673">
        <dgm:presLayoutVars>
          <dgm:chMax val="0"/>
          <dgm:chPref val="0"/>
          <dgm:bulletEnabled val="1"/>
        </dgm:presLayoutVars>
      </dgm:prSet>
      <dgm:spPr/>
    </dgm:pt>
    <dgm:pt modelId="{AA7883CC-5AA2-4F40-9C9E-7007B257ADD9}" type="pres">
      <dgm:prSet presAssocID="{CC915BBC-C87D-4A1F-BFA6-0374D1DA15F9}" presName="parTxOnlySpace" presStyleCnt="0"/>
      <dgm:spPr/>
    </dgm:pt>
    <dgm:pt modelId="{FE04CD05-4AA7-4A67-A1C8-BC12B103396B}" type="pres">
      <dgm:prSet presAssocID="{E2EA1AE0-704E-46BF-96B8-E1F6B7E2B35D}" presName="parTxOnly" presStyleLbl="node1" presStyleIdx="3" presStyleCnt="6" custScaleY="99673">
        <dgm:presLayoutVars>
          <dgm:chMax val="0"/>
          <dgm:chPref val="0"/>
          <dgm:bulletEnabled val="1"/>
        </dgm:presLayoutVars>
      </dgm:prSet>
      <dgm:spPr/>
    </dgm:pt>
    <dgm:pt modelId="{B45C64E2-F3F5-4709-B059-4E26D7A3E3D5}" type="pres">
      <dgm:prSet presAssocID="{F6092C50-B277-485A-9C69-CE0E55122F6B}" presName="parTxOnlySpace" presStyleCnt="0"/>
      <dgm:spPr/>
    </dgm:pt>
    <dgm:pt modelId="{D84C69EB-7B0B-4F2B-8B2E-8CCC36D5B1DB}" type="pres">
      <dgm:prSet presAssocID="{00FFF9BC-C1DC-4F6F-A76B-DE4382A75EA7}" presName="parTxOnly" presStyleLbl="node1" presStyleIdx="4" presStyleCnt="6" custScaleY="99673">
        <dgm:presLayoutVars>
          <dgm:chMax val="0"/>
          <dgm:chPref val="0"/>
          <dgm:bulletEnabled val="1"/>
        </dgm:presLayoutVars>
      </dgm:prSet>
      <dgm:spPr/>
    </dgm:pt>
    <dgm:pt modelId="{B67A9F70-E1EC-42DB-819D-ED691F872C8F}" type="pres">
      <dgm:prSet presAssocID="{4AC49D19-4381-4619-9085-24894A7F9513}" presName="parTxOnlySpace" presStyleCnt="0"/>
      <dgm:spPr/>
    </dgm:pt>
    <dgm:pt modelId="{D99BD169-0581-4BB4-B9C6-2F2FE33F48E1}" type="pres">
      <dgm:prSet presAssocID="{921370BF-98A2-4008-AB3A-3B4BA05681B0}" presName="parTxOnly" presStyleLbl="node1" presStyleIdx="5" presStyleCnt="6" custScaleY="99673">
        <dgm:presLayoutVars>
          <dgm:chMax val="0"/>
          <dgm:chPref val="0"/>
          <dgm:bulletEnabled val="1"/>
        </dgm:presLayoutVars>
      </dgm:prSet>
      <dgm:spPr/>
    </dgm:pt>
  </dgm:ptLst>
  <dgm:cxnLst>
    <dgm:cxn modelId="{F2648B0A-F27F-4E3D-A756-BBE95EC19846}" srcId="{E530040D-86E9-4A2C-B516-7B09DC68070F}" destId="{E2EA1AE0-704E-46BF-96B8-E1F6B7E2B35D}" srcOrd="3" destOrd="0" parTransId="{C13777AD-8A8A-4828-8EEB-6CF2FF8F4A0D}" sibTransId="{F6092C50-B277-485A-9C69-CE0E55122F6B}"/>
    <dgm:cxn modelId="{D87D8D17-A037-49E1-B230-C89D47E8DC2E}" type="presOf" srcId="{00FFF9BC-C1DC-4F6F-A76B-DE4382A75EA7}" destId="{D84C69EB-7B0B-4F2B-8B2E-8CCC36D5B1DB}" srcOrd="0" destOrd="0" presId="urn:microsoft.com/office/officeart/2005/8/layout/chevron1"/>
    <dgm:cxn modelId="{E7027328-5D00-4DA7-A7B8-CD7E9C660BFB}" srcId="{E530040D-86E9-4A2C-B516-7B09DC68070F}" destId="{D1251F65-B0A1-4A3C-888D-4587E2D8E467}" srcOrd="1" destOrd="0" parTransId="{48947224-6E1C-42BF-8F52-8037D837B5D9}" sibTransId="{246A2822-48D4-4598-9324-C589F899CD6C}"/>
    <dgm:cxn modelId="{1E5E7E2E-0822-46E7-8950-F0DA3F63930C}" srcId="{E530040D-86E9-4A2C-B516-7B09DC68070F}" destId="{00FFF9BC-C1DC-4F6F-A76B-DE4382A75EA7}" srcOrd="4" destOrd="0" parTransId="{C0737E8E-BC8B-4399-B047-A6D810AD5F0B}" sibTransId="{4AC49D19-4381-4619-9085-24894A7F9513}"/>
    <dgm:cxn modelId="{7993EF2F-4CBD-42DC-8B63-4720C44C6C28}" srcId="{E530040D-86E9-4A2C-B516-7B09DC68070F}" destId="{6D9E0471-C80B-4192-920B-759CDCE8A5B1}" srcOrd="0" destOrd="0" parTransId="{E2AD36BF-ACC9-4945-83A3-B1B1FC7BB319}" sibTransId="{52901FF5-990B-4DFF-BD71-693C9F838DCD}"/>
    <dgm:cxn modelId="{404E5E41-F058-46C3-B7E1-589A2F5A04C9}" srcId="{E530040D-86E9-4A2C-B516-7B09DC68070F}" destId="{921370BF-98A2-4008-AB3A-3B4BA05681B0}" srcOrd="5" destOrd="0" parTransId="{3297C2EF-1CE1-4BCE-B627-BE4BD1C4347F}" sibTransId="{817B0AF1-510F-4032-9C87-8DFE3F43DCA1}"/>
    <dgm:cxn modelId="{0E25FF67-E826-400A-AF09-C2CB2171581A}" type="presOf" srcId="{E530040D-86E9-4A2C-B516-7B09DC68070F}" destId="{495ACDDE-98CD-4039-96F9-3D01A360D801}" srcOrd="0" destOrd="0" presId="urn:microsoft.com/office/officeart/2005/8/layout/chevron1"/>
    <dgm:cxn modelId="{96534470-0C5F-4534-8022-F2B845F59C72}" type="presOf" srcId="{E2EA1AE0-704E-46BF-96B8-E1F6B7E2B35D}" destId="{FE04CD05-4AA7-4A67-A1C8-BC12B103396B}" srcOrd="0" destOrd="0" presId="urn:microsoft.com/office/officeart/2005/8/layout/chevron1"/>
    <dgm:cxn modelId="{76F25C57-1B82-45C8-96F3-809D290A6558}" type="presOf" srcId="{D1251F65-B0A1-4A3C-888D-4587E2D8E467}" destId="{853A92CF-D8AF-4D09-9046-3CDD47A7955A}" srcOrd="0" destOrd="0" presId="urn:microsoft.com/office/officeart/2005/8/layout/chevron1"/>
    <dgm:cxn modelId="{0E4E1F59-D15E-4A3A-9937-FBCFD463F10D}" type="presOf" srcId="{921370BF-98A2-4008-AB3A-3B4BA05681B0}" destId="{D99BD169-0581-4BB4-B9C6-2F2FE33F48E1}" srcOrd="0" destOrd="0" presId="urn:microsoft.com/office/officeart/2005/8/layout/chevron1"/>
    <dgm:cxn modelId="{29374D97-4112-498B-B7F5-A60D77F6504E}" type="presOf" srcId="{68AEFD9E-12A7-4E28-8582-A1D5EA6EB53D}" destId="{9491CD98-F53C-411A-9FB3-0485E04F8132}" srcOrd="0" destOrd="0" presId="urn:microsoft.com/office/officeart/2005/8/layout/chevron1"/>
    <dgm:cxn modelId="{9A66D799-F85C-475F-9492-8AF5101F4A0C}" type="presOf" srcId="{6D9E0471-C80B-4192-920B-759CDCE8A5B1}" destId="{9A827EAC-2F89-4B5D-81DA-E8C7D16373A9}" srcOrd="0" destOrd="0" presId="urn:microsoft.com/office/officeart/2005/8/layout/chevron1"/>
    <dgm:cxn modelId="{383E1DCD-20EB-4F4F-B0BE-8CAC5544DAB0}" srcId="{E530040D-86E9-4A2C-B516-7B09DC68070F}" destId="{68AEFD9E-12A7-4E28-8582-A1D5EA6EB53D}" srcOrd="2" destOrd="0" parTransId="{C4CA908F-8F76-495F-A927-37143AB9DBA4}" sibTransId="{CC915BBC-C87D-4A1F-BFA6-0374D1DA15F9}"/>
    <dgm:cxn modelId="{89B009E3-9F77-4155-87BB-AF88A4B819B9}" type="presParOf" srcId="{495ACDDE-98CD-4039-96F9-3D01A360D801}" destId="{9A827EAC-2F89-4B5D-81DA-E8C7D16373A9}" srcOrd="0" destOrd="0" presId="urn:microsoft.com/office/officeart/2005/8/layout/chevron1"/>
    <dgm:cxn modelId="{BF4271EA-BC24-4477-BB66-83B7304E2043}" type="presParOf" srcId="{495ACDDE-98CD-4039-96F9-3D01A360D801}" destId="{EA68DA0E-4693-49C5-9BF3-40E9661E22B6}" srcOrd="1" destOrd="0" presId="urn:microsoft.com/office/officeart/2005/8/layout/chevron1"/>
    <dgm:cxn modelId="{94AD06AC-3A3A-45FA-AABF-6CACDF9AD062}" type="presParOf" srcId="{495ACDDE-98CD-4039-96F9-3D01A360D801}" destId="{853A92CF-D8AF-4D09-9046-3CDD47A7955A}" srcOrd="2" destOrd="0" presId="urn:microsoft.com/office/officeart/2005/8/layout/chevron1"/>
    <dgm:cxn modelId="{DC3A34B2-6639-4E19-8DEB-EC26F17C2A7D}" type="presParOf" srcId="{495ACDDE-98CD-4039-96F9-3D01A360D801}" destId="{94C7C038-2968-4D7E-9DFA-C22B0CDA76F6}" srcOrd="3" destOrd="0" presId="urn:microsoft.com/office/officeart/2005/8/layout/chevron1"/>
    <dgm:cxn modelId="{56590754-E906-4D85-8F9B-967D88AB4F40}" type="presParOf" srcId="{495ACDDE-98CD-4039-96F9-3D01A360D801}" destId="{9491CD98-F53C-411A-9FB3-0485E04F8132}" srcOrd="4" destOrd="0" presId="urn:microsoft.com/office/officeart/2005/8/layout/chevron1"/>
    <dgm:cxn modelId="{E19A6264-13B1-4EB9-975F-22653A46BD72}" type="presParOf" srcId="{495ACDDE-98CD-4039-96F9-3D01A360D801}" destId="{AA7883CC-5AA2-4F40-9C9E-7007B257ADD9}" srcOrd="5" destOrd="0" presId="urn:microsoft.com/office/officeart/2005/8/layout/chevron1"/>
    <dgm:cxn modelId="{1EA9F472-8B35-4DA4-BD89-D979D1C87759}" type="presParOf" srcId="{495ACDDE-98CD-4039-96F9-3D01A360D801}" destId="{FE04CD05-4AA7-4A67-A1C8-BC12B103396B}" srcOrd="6" destOrd="0" presId="urn:microsoft.com/office/officeart/2005/8/layout/chevron1"/>
    <dgm:cxn modelId="{FD236202-BB0A-452E-A7F2-B38A36D94BE2}" type="presParOf" srcId="{495ACDDE-98CD-4039-96F9-3D01A360D801}" destId="{B45C64E2-F3F5-4709-B059-4E26D7A3E3D5}" srcOrd="7" destOrd="0" presId="urn:microsoft.com/office/officeart/2005/8/layout/chevron1"/>
    <dgm:cxn modelId="{545CBCE7-12E1-4152-96A3-019E0C1980F5}" type="presParOf" srcId="{495ACDDE-98CD-4039-96F9-3D01A360D801}" destId="{D84C69EB-7B0B-4F2B-8B2E-8CCC36D5B1DB}" srcOrd="8" destOrd="0" presId="urn:microsoft.com/office/officeart/2005/8/layout/chevron1"/>
    <dgm:cxn modelId="{6323F6F7-8D84-4981-9AEC-D58CA74A4340}" type="presParOf" srcId="{495ACDDE-98CD-4039-96F9-3D01A360D801}" destId="{B67A9F70-E1EC-42DB-819D-ED691F872C8F}" srcOrd="9" destOrd="0" presId="urn:microsoft.com/office/officeart/2005/8/layout/chevron1"/>
    <dgm:cxn modelId="{1989F272-E7A6-4E9D-BA7C-460F76F0375C}" type="presParOf" srcId="{495ACDDE-98CD-4039-96F9-3D01A360D801}" destId="{D99BD169-0581-4BB4-B9C6-2F2FE33F48E1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30040D-86E9-4A2C-B516-7B09DC68070F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6D9E0471-C80B-4192-920B-759CDCE8A5B1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800"/>
            <a:t>Executive Summary</a:t>
          </a:r>
        </a:p>
      </dgm:t>
    </dgm:pt>
    <dgm:pt modelId="{E2AD36BF-ACC9-4945-83A3-B1B1FC7BB319}" type="parTrans" cxnId="{7993EF2F-4CBD-42DC-8B63-4720C44C6C28}">
      <dgm:prSet/>
      <dgm:spPr/>
      <dgm:t>
        <a:bodyPr/>
        <a:lstStyle/>
        <a:p>
          <a:endParaRPr lang="en-US"/>
        </a:p>
      </dgm:t>
    </dgm:pt>
    <dgm:pt modelId="{52901FF5-990B-4DFF-BD71-693C9F838DCD}" type="sibTrans" cxnId="{7993EF2F-4CBD-42DC-8B63-4720C44C6C28}">
      <dgm:prSet/>
      <dgm:spPr/>
      <dgm:t>
        <a:bodyPr/>
        <a:lstStyle/>
        <a:p>
          <a:endParaRPr lang="en-US"/>
        </a:p>
      </dgm:t>
    </dgm:pt>
    <dgm:pt modelId="{D016209F-CBD3-4A4E-80F6-E8E3991792A9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800"/>
            <a:t>Methodology</a:t>
          </a:r>
        </a:p>
      </dgm:t>
    </dgm:pt>
    <dgm:pt modelId="{FF74FF0E-1E33-4A74-9EDB-9CC516887745}" type="parTrans" cxnId="{C0D2019B-AB35-4155-8CBB-D960F5F0CB2E}">
      <dgm:prSet/>
      <dgm:spPr/>
      <dgm:t>
        <a:bodyPr/>
        <a:lstStyle/>
        <a:p>
          <a:endParaRPr lang="en-US"/>
        </a:p>
      </dgm:t>
    </dgm:pt>
    <dgm:pt modelId="{69F1306B-5F2F-4CD2-A4F8-0A159E3059D3}" type="sibTrans" cxnId="{C0D2019B-AB35-4155-8CBB-D960F5F0CB2E}">
      <dgm:prSet/>
      <dgm:spPr/>
      <dgm:t>
        <a:bodyPr/>
        <a:lstStyle/>
        <a:p>
          <a:endParaRPr lang="en-US"/>
        </a:p>
      </dgm:t>
    </dgm:pt>
    <dgm:pt modelId="{9824CE6C-A003-4EBF-8EB9-071D6F9371C5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800"/>
            <a:t>Analysis Result</a:t>
          </a:r>
        </a:p>
      </dgm:t>
    </dgm:pt>
    <dgm:pt modelId="{A7948A9C-7FB2-4D56-9111-5A00C4E83904}" type="parTrans" cxnId="{6FD1B15B-5EFC-46E2-B7EC-3EE95A822A4E}">
      <dgm:prSet/>
      <dgm:spPr/>
      <dgm:t>
        <a:bodyPr/>
        <a:lstStyle/>
        <a:p>
          <a:endParaRPr lang="en-US"/>
        </a:p>
      </dgm:t>
    </dgm:pt>
    <dgm:pt modelId="{9C977F6F-F4CA-445C-9BBE-4713D9F50BF8}" type="sibTrans" cxnId="{6FD1B15B-5EFC-46E2-B7EC-3EE95A822A4E}">
      <dgm:prSet/>
      <dgm:spPr/>
      <dgm:t>
        <a:bodyPr/>
        <a:lstStyle/>
        <a:p>
          <a:endParaRPr lang="en-US"/>
        </a:p>
      </dgm:t>
    </dgm:pt>
    <dgm:pt modelId="{5DD62477-01E8-4796-AB6A-1CE8F796C53D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800"/>
            <a:t>Conclusion</a:t>
          </a:r>
        </a:p>
      </dgm:t>
    </dgm:pt>
    <dgm:pt modelId="{D9F59E2E-CDE5-47EF-903D-F0C36EA556E0}" type="parTrans" cxnId="{09B4D091-FD8F-4260-A9D9-EB27884448F9}">
      <dgm:prSet/>
      <dgm:spPr/>
      <dgm:t>
        <a:bodyPr/>
        <a:lstStyle/>
        <a:p>
          <a:endParaRPr lang="en-US"/>
        </a:p>
      </dgm:t>
    </dgm:pt>
    <dgm:pt modelId="{844D9AA3-ECF4-4C1B-8AD3-A536953F92F2}" type="sibTrans" cxnId="{09B4D091-FD8F-4260-A9D9-EB27884448F9}">
      <dgm:prSet/>
      <dgm:spPr/>
      <dgm:t>
        <a:bodyPr/>
        <a:lstStyle/>
        <a:p>
          <a:endParaRPr lang="en-US"/>
        </a:p>
      </dgm:t>
    </dgm:pt>
    <dgm:pt modelId="{E33CEE6C-1BB8-4358-B1A7-2FC6B6AD461A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800"/>
            <a:t>Recommendation</a:t>
          </a:r>
        </a:p>
      </dgm:t>
    </dgm:pt>
    <dgm:pt modelId="{D1A91405-EC75-4E73-8F3C-F82C8B24C2E8}" type="parTrans" cxnId="{4B7A5D9C-E2D4-40D0-8094-076AA19197E7}">
      <dgm:prSet/>
      <dgm:spPr/>
      <dgm:t>
        <a:bodyPr/>
        <a:lstStyle/>
        <a:p>
          <a:endParaRPr lang="en-US"/>
        </a:p>
      </dgm:t>
    </dgm:pt>
    <dgm:pt modelId="{0E63A432-1318-4259-A87E-BFF0EB62CB02}" type="sibTrans" cxnId="{4B7A5D9C-E2D4-40D0-8094-076AA19197E7}">
      <dgm:prSet/>
      <dgm:spPr/>
      <dgm:t>
        <a:bodyPr/>
        <a:lstStyle/>
        <a:p>
          <a:endParaRPr lang="en-US"/>
        </a:p>
      </dgm:t>
    </dgm:pt>
    <dgm:pt modelId="{652EE019-38F4-47EB-B9BA-72DAE0AD28B5}">
      <dgm:prSet phldrT="[Text]"/>
      <dgm:spPr/>
      <dgm:t>
        <a:bodyPr/>
        <a:lstStyle/>
        <a:p>
          <a:r>
            <a:rPr lang="en-US"/>
            <a:t>Data Summary</a:t>
          </a:r>
        </a:p>
      </dgm:t>
    </dgm:pt>
    <dgm:pt modelId="{FD946C3B-B38B-4F47-99B6-2C1D5229867F}" type="parTrans" cxnId="{69C47B42-B9E4-4F1B-AC5F-B3FA8CAC5946}">
      <dgm:prSet/>
      <dgm:spPr/>
      <dgm:t>
        <a:bodyPr/>
        <a:lstStyle/>
        <a:p>
          <a:endParaRPr lang="en-US"/>
        </a:p>
      </dgm:t>
    </dgm:pt>
    <dgm:pt modelId="{A48D69F1-CB65-4D9B-A491-775B1EFFE970}" type="sibTrans" cxnId="{69C47B42-B9E4-4F1B-AC5F-B3FA8CAC5946}">
      <dgm:prSet/>
      <dgm:spPr/>
      <dgm:t>
        <a:bodyPr/>
        <a:lstStyle/>
        <a:p>
          <a:endParaRPr lang="en-US"/>
        </a:p>
      </dgm:t>
    </dgm:pt>
    <dgm:pt modelId="{495ACDDE-98CD-4039-96F9-3D01A360D801}" type="pres">
      <dgm:prSet presAssocID="{E530040D-86E9-4A2C-B516-7B09DC68070F}" presName="Name0" presStyleCnt="0">
        <dgm:presLayoutVars>
          <dgm:dir/>
          <dgm:animLvl val="lvl"/>
          <dgm:resizeHandles val="exact"/>
        </dgm:presLayoutVars>
      </dgm:prSet>
      <dgm:spPr/>
    </dgm:pt>
    <dgm:pt modelId="{9A827EAC-2F89-4B5D-81DA-E8C7D16373A9}" type="pres">
      <dgm:prSet presAssocID="{6D9E0471-C80B-4192-920B-759CDCE8A5B1}" presName="parTxOnly" presStyleLbl="node1" presStyleIdx="0" presStyleCnt="6" custScaleY="99673">
        <dgm:presLayoutVars>
          <dgm:chMax val="0"/>
          <dgm:chPref val="0"/>
          <dgm:bulletEnabled val="1"/>
        </dgm:presLayoutVars>
      </dgm:prSet>
      <dgm:spPr/>
    </dgm:pt>
    <dgm:pt modelId="{EA68DA0E-4693-49C5-9BF3-40E9661E22B6}" type="pres">
      <dgm:prSet presAssocID="{52901FF5-990B-4DFF-BD71-693C9F838DCD}" presName="parTxOnlySpace" presStyleCnt="0"/>
      <dgm:spPr/>
    </dgm:pt>
    <dgm:pt modelId="{331286EA-7D43-43E7-8567-9AE057928B21}" type="pres">
      <dgm:prSet presAssocID="{652EE019-38F4-47EB-B9BA-72DAE0AD28B5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D8D2318B-C0F0-445C-A7D0-E346C24971B2}" type="pres">
      <dgm:prSet presAssocID="{A48D69F1-CB65-4D9B-A491-775B1EFFE970}" presName="parTxOnlySpace" presStyleCnt="0"/>
      <dgm:spPr/>
    </dgm:pt>
    <dgm:pt modelId="{F1F631B7-D87A-4125-9880-1CC59B3164F7}" type="pres">
      <dgm:prSet presAssocID="{D016209F-CBD3-4A4E-80F6-E8E3991792A9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DDBA7426-C12D-436E-A35D-B45D24D9E6FA}" type="pres">
      <dgm:prSet presAssocID="{69F1306B-5F2F-4CD2-A4F8-0A159E3059D3}" presName="parTxOnlySpace" presStyleCnt="0"/>
      <dgm:spPr/>
    </dgm:pt>
    <dgm:pt modelId="{71951A17-DC4B-4772-B491-0B59B1ED0D90}" type="pres">
      <dgm:prSet presAssocID="{9824CE6C-A003-4EBF-8EB9-071D6F9371C5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360F74C3-773B-4AFF-AE00-9D9BB5B0BA2F}" type="pres">
      <dgm:prSet presAssocID="{9C977F6F-F4CA-445C-9BBE-4713D9F50BF8}" presName="parTxOnlySpace" presStyleCnt="0"/>
      <dgm:spPr/>
    </dgm:pt>
    <dgm:pt modelId="{C6501F5A-F14B-42E3-A489-6862F1B4A9D6}" type="pres">
      <dgm:prSet presAssocID="{5DD62477-01E8-4796-AB6A-1CE8F796C53D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094B334F-2468-4F52-B35F-AC56649EBC42}" type="pres">
      <dgm:prSet presAssocID="{844D9AA3-ECF4-4C1B-8AD3-A536953F92F2}" presName="parTxOnlySpace" presStyleCnt="0"/>
      <dgm:spPr/>
    </dgm:pt>
    <dgm:pt modelId="{9A4257B0-19C9-4EFC-9658-D0126E25EE05}" type="pres">
      <dgm:prSet presAssocID="{E33CEE6C-1BB8-4358-B1A7-2FC6B6AD461A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A9B14D1F-EB72-4565-8306-CECA9F785D4F}" type="presOf" srcId="{E33CEE6C-1BB8-4358-B1A7-2FC6B6AD461A}" destId="{9A4257B0-19C9-4EFC-9658-D0126E25EE05}" srcOrd="0" destOrd="0" presId="urn:microsoft.com/office/officeart/2005/8/layout/chevron1"/>
    <dgm:cxn modelId="{7993EF2F-4CBD-42DC-8B63-4720C44C6C28}" srcId="{E530040D-86E9-4A2C-B516-7B09DC68070F}" destId="{6D9E0471-C80B-4192-920B-759CDCE8A5B1}" srcOrd="0" destOrd="0" parTransId="{E2AD36BF-ACC9-4945-83A3-B1B1FC7BB319}" sibTransId="{52901FF5-990B-4DFF-BD71-693C9F838DCD}"/>
    <dgm:cxn modelId="{6FD1B15B-5EFC-46E2-B7EC-3EE95A822A4E}" srcId="{E530040D-86E9-4A2C-B516-7B09DC68070F}" destId="{9824CE6C-A003-4EBF-8EB9-071D6F9371C5}" srcOrd="3" destOrd="0" parTransId="{A7948A9C-7FB2-4D56-9111-5A00C4E83904}" sibTransId="{9C977F6F-F4CA-445C-9BBE-4713D9F50BF8}"/>
    <dgm:cxn modelId="{69C47B42-B9E4-4F1B-AC5F-B3FA8CAC5946}" srcId="{E530040D-86E9-4A2C-B516-7B09DC68070F}" destId="{652EE019-38F4-47EB-B9BA-72DAE0AD28B5}" srcOrd="1" destOrd="0" parTransId="{FD946C3B-B38B-4F47-99B6-2C1D5229867F}" sibTransId="{A48D69F1-CB65-4D9B-A491-775B1EFFE970}"/>
    <dgm:cxn modelId="{0E25FF67-E826-400A-AF09-C2CB2171581A}" type="presOf" srcId="{E530040D-86E9-4A2C-B516-7B09DC68070F}" destId="{495ACDDE-98CD-4039-96F9-3D01A360D801}" srcOrd="0" destOrd="0" presId="urn:microsoft.com/office/officeart/2005/8/layout/chevron1"/>
    <dgm:cxn modelId="{313F5A6A-1945-4A60-BCBB-F12E5D753B68}" type="presOf" srcId="{9824CE6C-A003-4EBF-8EB9-071D6F9371C5}" destId="{71951A17-DC4B-4772-B491-0B59B1ED0D90}" srcOrd="0" destOrd="0" presId="urn:microsoft.com/office/officeart/2005/8/layout/chevron1"/>
    <dgm:cxn modelId="{EFB3C27D-1BD6-4B7F-8C35-63B8BE53EE35}" type="presOf" srcId="{D016209F-CBD3-4A4E-80F6-E8E3991792A9}" destId="{F1F631B7-D87A-4125-9880-1CC59B3164F7}" srcOrd="0" destOrd="0" presId="urn:microsoft.com/office/officeart/2005/8/layout/chevron1"/>
    <dgm:cxn modelId="{A2A7EF80-0843-4676-ACE9-D1C0093D24F0}" type="presOf" srcId="{652EE019-38F4-47EB-B9BA-72DAE0AD28B5}" destId="{331286EA-7D43-43E7-8567-9AE057928B21}" srcOrd="0" destOrd="0" presId="urn:microsoft.com/office/officeart/2005/8/layout/chevron1"/>
    <dgm:cxn modelId="{09B4D091-FD8F-4260-A9D9-EB27884448F9}" srcId="{E530040D-86E9-4A2C-B516-7B09DC68070F}" destId="{5DD62477-01E8-4796-AB6A-1CE8F796C53D}" srcOrd="4" destOrd="0" parTransId="{D9F59E2E-CDE5-47EF-903D-F0C36EA556E0}" sibTransId="{844D9AA3-ECF4-4C1B-8AD3-A536953F92F2}"/>
    <dgm:cxn modelId="{9A66D799-F85C-475F-9492-8AF5101F4A0C}" type="presOf" srcId="{6D9E0471-C80B-4192-920B-759CDCE8A5B1}" destId="{9A827EAC-2F89-4B5D-81DA-E8C7D16373A9}" srcOrd="0" destOrd="0" presId="urn:microsoft.com/office/officeart/2005/8/layout/chevron1"/>
    <dgm:cxn modelId="{C0D2019B-AB35-4155-8CBB-D960F5F0CB2E}" srcId="{E530040D-86E9-4A2C-B516-7B09DC68070F}" destId="{D016209F-CBD3-4A4E-80F6-E8E3991792A9}" srcOrd="2" destOrd="0" parTransId="{FF74FF0E-1E33-4A74-9EDB-9CC516887745}" sibTransId="{69F1306B-5F2F-4CD2-A4F8-0A159E3059D3}"/>
    <dgm:cxn modelId="{4B7A5D9C-E2D4-40D0-8094-076AA19197E7}" srcId="{E530040D-86E9-4A2C-B516-7B09DC68070F}" destId="{E33CEE6C-1BB8-4358-B1A7-2FC6B6AD461A}" srcOrd="5" destOrd="0" parTransId="{D1A91405-EC75-4E73-8F3C-F82C8B24C2E8}" sibTransId="{0E63A432-1318-4259-A87E-BFF0EB62CB02}"/>
    <dgm:cxn modelId="{1F128CBA-5D59-4A38-88C1-8FCC023DCBEE}" type="presOf" srcId="{5DD62477-01E8-4796-AB6A-1CE8F796C53D}" destId="{C6501F5A-F14B-42E3-A489-6862F1B4A9D6}" srcOrd="0" destOrd="0" presId="urn:microsoft.com/office/officeart/2005/8/layout/chevron1"/>
    <dgm:cxn modelId="{89B009E3-9F77-4155-87BB-AF88A4B819B9}" type="presParOf" srcId="{495ACDDE-98CD-4039-96F9-3D01A360D801}" destId="{9A827EAC-2F89-4B5D-81DA-E8C7D16373A9}" srcOrd="0" destOrd="0" presId="urn:microsoft.com/office/officeart/2005/8/layout/chevron1"/>
    <dgm:cxn modelId="{BF4271EA-BC24-4477-BB66-83B7304E2043}" type="presParOf" srcId="{495ACDDE-98CD-4039-96F9-3D01A360D801}" destId="{EA68DA0E-4693-49C5-9BF3-40E9661E22B6}" srcOrd="1" destOrd="0" presId="urn:microsoft.com/office/officeart/2005/8/layout/chevron1"/>
    <dgm:cxn modelId="{72334A4E-32DC-416D-9D4E-6A101DDD47A4}" type="presParOf" srcId="{495ACDDE-98CD-4039-96F9-3D01A360D801}" destId="{331286EA-7D43-43E7-8567-9AE057928B21}" srcOrd="2" destOrd="0" presId="urn:microsoft.com/office/officeart/2005/8/layout/chevron1"/>
    <dgm:cxn modelId="{1C25FB2D-70E9-4A87-9F5E-60609A4C9EC2}" type="presParOf" srcId="{495ACDDE-98CD-4039-96F9-3D01A360D801}" destId="{D8D2318B-C0F0-445C-A7D0-E346C24971B2}" srcOrd="3" destOrd="0" presId="urn:microsoft.com/office/officeart/2005/8/layout/chevron1"/>
    <dgm:cxn modelId="{B99AAD2A-6C3D-4577-A843-A63D55D4DA8D}" type="presParOf" srcId="{495ACDDE-98CD-4039-96F9-3D01A360D801}" destId="{F1F631B7-D87A-4125-9880-1CC59B3164F7}" srcOrd="4" destOrd="0" presId="urn:microsoft.com/office/officeart/2005/8/layout/chevron1"/>
    <dgm:cxn modelId="{98FE36DD-8039-4A17-B9FD-0A311E0E626C}" type="presParOf" srcId="{495ACDDE-98CD-4039-96F9-3D01A360D801}" destId="{DDBA7426-C12D-436E-A35D-B45D24D9E6FA}" srcOrd="5" destOrd="0" presId="urn:microsoft.com/office/officeart/2005/8/layout/chevron1"/>
    <dgm:cxn modelId="{660CFF56-382B-4155-BD23-E6DA0960C9D5}" type="presParOf" srcId="{495ACDDE-98CD-4039-96F9-3D01A360D801}" destId="{71951A17-DC4B-4772-B491-0B59B1ED0D90}" srcOrd="6" destOrd="0" presId="urn:microsoft.com/office/officeart/2005/8/layout/chevron1"/>
    <dgm:cxn modelId="{AFE14B24-122E-4658-9EBE-00780469C325}" type="presParOf" srcId="{495ACDDE-98CD-4039-96F9-3D01A360D801}" destId="{360F74C3-773B-4AFF-AE00-9D9BB5B0BA2F}" srcOrd="7" destOrd="0" presId="urn:microsoft.com/office/officeart/2005/8/layout/chevron1"/>
    <dgm:cxn modelId="{248EDF26-15BD-48FF-8ABA-17C2BBE50E4D}" type="presParOf" srcId="{495ACDDE-98CD-4039-96F9-3D01A360D801}" destId="{C6501F5A-F14B-42E3-A489-6862F1B4A9D6}" srcOrd="8" destOrd="0" presId="urn:microsoft.com/office/officeart/2005/8/layout/chevron1"/>
    <dgm:cxn modelId="{6D843DAC-523B-4070-8EB2-F7AE8D9855C2}" type="presParOf" srcId="{495ACDDE-98CD-4039-96F9-3D01A360D801}" destId="{094B334F-2468-4F52-B35F-AC56649EBC42}" srcOrd="9" destOrd="0" presId="urn:microsoft.com/office/officeart/2005/8/layout/chevron1"/>
    <dgm:cxn modelId="{2A89CF4E-C0A1-413D-B38C-4C0FB64711A2}" type="presParOf" srcId="{495ACDDE-98CD-4039-96F9-3D01A360D801}" destId="{9A4257B0-19C9-4EFC-9658-D0126E25EE05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30040D-86E9-4A2C-B516-7B09DC68070F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6D9E0471-C80B-4192-920B-759CDCE8A5B1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800" dirty="0"/>
            <a:t>Executive Summary</a:t>
          </a:r>
        </a:p>
      </dgm:t>
    </dgm:pt>
    <dgm:pt modelId="{E2AD36BF-ACC9-4945-83A3-B1B1FC7BB319}" type="parTrans" cxnId="{7993EF2F-4CBD-42DC-8B63-4720C44C6C28}">
      <dgm:prSet/>
      <dgm:spPr/>
      <dgm:t>
        <a:bodyPr/>
        <a:lstStyle/>
        <a:p>
          <a:endParaRPr lang="en-US"/>
        </a:p>
      </dgm:t>
    </dgm:pt>
    <dgm:pt modelId="{52901FF5-990B-4DFF-BD71-693C9F838DCD}" type="sibTrans" cxnId="{7993EF2F-4CBD-42DC-8B63-4720C44C6C28}">
      <dgm:prSet/>
      <dgm:spPr/>
      <dgm:t>
        <a:bodyPr/>
        <a:lstStyle/>
        <a:p>
          <a:endParaRPr lang="en-US"/>
        </a:p>
      </dgm:t>
    </dgm:pt>
    <dgm:pt modelId="{9824CE6C-A003-4EBF-8EB9-071D6F9371C5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800" dirty="0"/>
            <a:t>Analysis Result</a:t>
          </a:r>
        </a:p>
      </dgm:t>
    </dgm:pt>
    <dgm:pt modelId="{A7948A9C-7FB2-4D56-9111-5A00C4E83904}" type="parTrans" cxnId="{6FD1B15B-5EFC-46E2-B7EC-3EE95A822A4E}">
      <dgm:prSet/>
      <dgm:spPr/>
      <dgm:t>
        <a:bodyPr/>
        <a:lstStyle/>
        <a:p>
          <a:endParaRPr lang="en-US"/>
        </a:p>
      </dgm:t>
    </dgm:pt>
    <dgm:pt modelId="{9C977F6F-F4CA-445C-9BBE-4713D9F50BF8}" type="sibTrans" cxnId="{6FD1B15B-5EFC-46E2-B7EC-3EE95A822A4E}">
      <dgm:prSet/>
      <dgm:spPr/>
      <dgm:t>
        <a:bodyPr/>
        <a:lstStyle/>
        <a:p>
          <a:endParaRPr lang="en-US"/>
        </a:p>
      </dgm:t>
    </dgm:pt>
    <dgm:pt modelId="{5DD62477-01E8-4796-AB6A-1CE8F796C53D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800" dirty="0"/>
            <a:t>Conclusion</a:t>
          </a:r>
        </a:p>
      </dgm:t>
    </dgm:pt>
    <dgm:pt modelId="{D9F59E2E-CDE5-47EF-903D-F0C36EA556E0}" type="parTrans" cxnId="{09B4D091-FD8F-4260-A9D9-EB27884448F9}">
      <dgm:prSet/>
      <dgm:spPr/>
      <dgm:t>
        <a:bodyPr/>
        <a:lstStyle/>
        <a:p>
          <a:endParaRPr lang="en-US"/>
        </a:p>
      </dgm:t>
    </dgm:pt>
    <dgm:pt modelId="{844D9AA3-ECF4-4C1B-8AD3-A536953F92F2}" type="sibTrans" cxnId="{09B4D091-FD8F-4260-A9D9-EB27884448F9}">
      <dgm:prSet/>
      <dgm:spPr/>
      <dgm:t>
        <a:bodyPr/>
        <a:lstStyle/>
        <a:p>
          <a:endParaRPr lang="en-US"/>
        </a:p>
      </dgm:t>
    </dgm:pt>
    <dgm:pt modelId="{E33CEE6C-1BB8-4358-B1A7-2FC6B6AD461A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800" dirty="0"/>
            <a:t>Recommendation</a:t>
          </a:r>
        </a:p>
      </dgm:t>
    </dgm:pt>
    <dgm:pt modelId="{D1A91405-EC75-4E73-8F3C-F82C8B24C2E8}" type="parTrans" cxnId="{4B7A5D9C-E2D4-40D0-8094-076AA19197E7}">
      <dgm:prSet/>
      <dgm:spPr/>
      <dgm:t>
        <a:bodyPr/>
        <a:lstStyle/>
        <a:p>
          <a:endParaRPr lang="en-US"/>
        </a:p>
      </dgm:t>
    </dgm:pt>
    <dgm:pt modelId="{0E63A432-1318-4259-A87E-BFF0EB62CB02}" type="sibTrans" cxnId="{4B7A5D9C-E2D4-40D0-8094-076AA19197E7}">
      <dgm:prSet/>
      <dgm:spPr/>
      <dgm:t>
        <a:bodyPr/>
        <a:lstStyle/>
        <a:p>
          <a:endParaRPr lang="en-US"/>
        </a:p>
      </dgm:t>
    </dgm:pt>
    <dgm:pt modelId="{F17AA26E-4E1E-4D3E-B831-08A36E3F4EE4}">
      <dgm:prSet phldrT="[Text]"/>
      <dgm:spPr/>
      <dgm:t>
        <a:bodyPr/>
        <a:lstStyle/>
        <a:p>
          <a:r>
            <a:rPr lang="en-US" dirty="0"/>
            <a:t>Methodology</a:t>
          </a:r>
        </a:p>
      </dgm:t>
    </dgm:pt>
    <dgm:pt modelId="{90BC6235-EBA2-4BE8-B1BA-0809BC8C5053}" type="parTrans" cxnId="{F62D5C5F-E4F8-4EB4-9A29-EF2EDCDED75A}">
      <dgm:prSet/>
      <dgm:spPr/>
      <dgm:t>
        <a:bodyPr/>
        <a:lstStyle/>
        <a:p>
          <a:endParaRPr lang="en-US"/>
        </a:p>
      </dgm:t>
    </dgm:pt>
    <dgm:pt modelId="{392EE312-9DC7-4758-9E43-370FCF019ED5}" type="sibTrans" cxnId="{F62D5C5F-E4F8-4EB4-9A29-EF2EDCDED75A}">
      <dgm:prSet/>
      <dgm:spPr/>
      <dgm:t>
        <a:bodyPr/>
        <a:lstStyle/>
        <a:p>
          <a:endParaRPr lang="en-US"/>
        </a:p>
      </dgm:t>
    </dgm:pt>
    <dgm:pt modelId="{D1251F65-B0A1-4A3C-888D-4587E2D8E467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Data Summary</a:t>
          </a:r>
        </a:p>
      </dgm:t>
    </dgm:pt>
    <dgm:pt modelId="{48947224-6E1C-42BF-8F52-8037D837B5D9}" type="parTrans" cxnId="{E7027328-5D00-4DA7-A7B8-CD7E9C660BFB}">
      <dgm:prSet/>
      <dgm:spPr/>
      <dgm:t>
        <a:bodyPr/>
        <a:lstStyle/>
        <a:p>
          <a:endParaRPr lang="en-US"/>
        </a:p>
      </dgm:t>
    </dgm:pt>
    <dgm:pt modelId="{246A2822-48D4-4598-9324-C589F899CD6C}" type="sibTrans" cxnId="{E7027328-5D00-4DA7-A7B8-CD7E9C660BFB}">
      <dgm:prSet/>
      <dgm:spPr/>
      <dgm:t>
        <a:bodyPr/>
        <a:lstStyle/>
        <a:p>
          <a:endParaRPr lang="en-US"/>
        </a:p>
      </dgm:t>
    </dgm:pt>
    <dgm:pt modelId="{495ACDDE-98CD-4039-96F9-3D01A360D801}" type="pres">
      <dgm:prSet presAssocID="{E530040D-86E9-4A2C-B516-7B09DC68070F}" presName="Name0" presStyleCnt="0">
        <dgm:presLayoutVars>
          <dgm:dir/>
          <dgm:animLvl val="lvl"/>
          <dgm:resizeHandles val="exact"/>
        </dgm:presLayoutVars>
      </dgm:prSet>
      <dgm:spPr/>
    </dgm:pt>
    <dgm:pt modelId="{9A827EAC-2F89-4B5D-81DA-E8C7D16373A9}" type="pres">
      <dgm:prSet presAssocID="{6D9E0471-C80B-4192-920B-759CDCE8A5B1}" presName="parTxOnly" presStyleLbl="node1" presStyleIdx="0" presStyleCnt="6" custScaleY="99673">
        <dgm:presLayoutVars>
          <dgm:chMax val="0"/>
          <dgm:chPref val="0"/>
          <dgm:bulletEnabled val="1"/>
        </dgm:presLayoutVars>
      </dgm:prSet>
      <dgm:spPr/>
    </dgm:pt>
    <dgm:pt modelId="{EA68DA0E-4693-49C5-9BF3-40E9661E22B6}" type="pres">
      <dgm:prSet presAssocID="{52901FF5-990B-4DFF-BD71-693C9F838DCD}" presName="parTxOnlySpace" presStyleCnt="0"/>
      <dgm:spPr/>
    </dgm:pt>
    <dgm:pt modelId="{853A92CF-D8AF-4D09-9046-3CDD47A7955A}" type="pres">
      <dgm:prSet presAssocID="{D1251F65-B0A1-4A3C-888D-4587E2D8E467}" presName="parTxOnly" presStyleLbl="node1" presStyleIdx="1" presStyleCnt="6" custScaleY="99673">
        <dgm:presLayoutVars>
          <dgm:chMax val="0"/>
          <dgm:chPref val="0"/>
          <dgm:bulletEnabled val="1"/>
        </dgm:presLayoutVars>
      </dgm:prSet>
      <dgm:spPr/>
    </dgm:pt>
    <dgm:pt modelId="{94C7C038-2968-4D7E-9DFA-C22B0CDA76F6}" type="pres">
      <dgm:prSet presAssocID="{246A2822-48D4-4598-9324-C589F899CD6C}" presName="parTxOnlySpace" presStyleCnt="0"/>
      <dgm:spPr/>
    </dgm:pt>
    <dgm:pt modelId="{9289D8B3-A668-4823-81F4-6E12FCAFF340}" type="pres">
      <dgm:prSet presAssocID="{F17AA26E-4E1E-4D3E-B831-08A36E3F4EE4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D9638F1B-5CE4-4A19-A1C0-94C33F78B496}" type="pres">
      <dgm:prSet presAssocID="{392EE312-9DC7-4758-9E43-370FCF019ED5}" presName="parTxOnlySpace" presStyleCnt="0"/>
      <dgm:spPr/>
    </dgm:pt>
    <dgm:pt modelId="{71951A17-DC4B-4772-B491-0B59B1ED0D90}" type="pres">
      <dgm:prSet presAssocID="{9824CE6C-A003-4EBF-8EB9-071D6F9371C5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360F74C3-773B-4AFF-AE00-9D9BB5B0BA2F}" type="pres">
      <dgm:prSet presAssocID="{9C977F6F-F4CA-445C-9BBE-4713D9F50BF8}" presName="parTxOnlySpace" presStyleCnt="0"/>
      <dgm:spPr/>
    </dgm:pt>
    <dgm:pt modelId="{C6501F5A-F14B-42E3-A489-6862F1B4A9D6}" type="pres">
      <dgm:prSet presAssocID="{5DD62477-01E8-4796-AB6A-1CE8F796C53D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094B334F-2468-4F52-B35F-AC56649EBC42}" type="pres">
      <dgm:prSet presAssocID="{844D9AA3-ECF4-4C1B-8AD3-A536953F92F2}" presName="parTxOnlySpace" presStyleCnt="0"/>
      <dgm:spPr/>
    </dgm:pt>
    <dgm:pt modelId="{9A4257B0-19C9-4EFC-9658-D0126E25EE05}" type="pres">
      <dgm:prSet presAssocID="{E33CEE6C-1BB8-4358-B1A7-2FC6B6AD461A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A9B14D1F-EB72-4565-8306-CECA9F785D4F}" type="presOf" srcId="{E33CEE6C-1BB8-4358-B1A7-2FC6B6AD461A}" destId="{9A4257B0-19C9-4EFC-9658-D0126E25EE05}" srcOrd="0" destOrd="0" presId="urn:microsoft.com/office/officeart/2005/8/layout/chevron1"/>
    <dgm:cxn modelId="{E7027328-5D00-4DA7-A7B8-CD7E9C660BFB}" srcId="{E530040D-86E9-4A2C-B516-7B09DC68070F}" destId="{D1251F65-B0A1-4A3C-888D-4587E2D8E467}" srcOrd="1" destOrd="0" parTransId="{48947224-6E1C-42BF-8F52-8037D837B5D9}" sibTransId="{246A2822-48D4-4598-9324-C589F899CD6C}"/>
    <dgm:cxn modelId="{7993EF2F-4CBD-42DC-8B63-4720C44C6C28}" srcId="{E530040D-86E9-4A2C-B516-7B09DC68070F}" destId="{6D9E0471-C80B-4192-920B-759CDCE8A5B1}" srcOrd="0" destOrd="0" parTransId="{E2AD36BF-ACC9-4945-83A3-B1B1FC7BB319}" sibTransId="{52901FF5-990B-4DFF-BD71-693C9F838DCD}"/>
    <dgm:cxn modelId="{6FD1B15B-5EFC-46E2-B7EC-3EE95A822A4E}" srcId="{E530040D-86E9-4A2C-B516-7B09DC68070F}" destId="{9824CE6C-A003-4EBF-8EB9-071D6F9371C5}" srcOrd="3" destOrd="0" parTransId="{A7948A9C-7FB2-4D56-9111-5A00C4E83904}" sibTransId="{9C977F6F-F4CA-445C-9BBE-4713D9F50BF8}"/>
    <dgm:cxn modelId="{F62D5C5F-E4F8-4EB4-9A29-EF2EDCDED75A}" srcId="{E530040D-86E9-4A2C-B516-7B09DC68070F}" destId="{F17AA26E-4E1E-4D3E-B831-08A36E3F4EE4}" srcOrd="2" destOrd="0" parTransId="{90BC6235-EBA2-4BE8-B1BA-0809BC8C5053}" sibTransId="{392EE312-9DC7-4758-9E43-370FCF019ED5}"/>
    <dgm:cxn modelId="{0E25FF67-E826-400A-AF09-C2CB2171581A}" type="presOf" srcId="{E530040D-86E9-4A2C-B516-7B09DC68070F}" destId="{495ACDDE-98CD-4039-96F9-3D01A360D801}" srcOrd="0" destOrd="0" presId="urn:microsoft.com/office/officeart/2005/8/layout/chevron1"/>
    <dgm:cxn modelId="{313F5A6A-1945-4A60-BCBB-F12E5D753B68}" type="presOf" srcId="{9824CE6C-A003-4EBF-8EB9-071D6F9371C5}" destId="{71951A17-DC4B-4772-B491-0B59B1ED0D90}" srcOrd="0" destOrd="0" presId="urn:microsoft.com/office/officeart/2005/8/layout/chevron1"/>
    <dgm:cxn modelId="{76F25C57-1B82-45C8-96F3-809D290A6558}" type="presOf" srcId="{D1251F65-B0A1-4A3C-888D-4587E2D8E467}" destId="{853A92CF-D8AF-4D09-9046-3CDD47A7955A}" srcOrd="0" destOrd="0" presId="urn:microsoft.com/office/officeart/2005/8/layout/chevron1"/>
    <dgm:cxn modelId="{2182FB57-1B78-4795-B296-4ABBA5EF53FB}" type="presOf" srcId="{F17AA26E-4E1E-4D3E-B831-08A36E3F4EE4}" destId="{9289D8B3-A668-4823-81F4-6E12FCAFF340}" srcOrd="0" destOrd="0" presId="urn:microsoft.com/office/officeart/2005/8/layout/chevron1"/>
    <dgm:cxn modelId="{09B4D091-FD8F-4260-A9D9-EB27884448F9}" srcId="{E530040D-86E9-4A2C-B516-7B09DC68070F}" destId="{5DD62477-01E8-4796-AB6A-1CE8F796C53D}" srcOrd="4" destOrd="0" parTransId="{D9F59E2E-CDE5-47EF-903D-F0C36EA556E0}" sibTransId="{844D9AA3-ECF4-4C1B-8AD3-A536953F92F2}"/>
    <dgm:cxn modelId="{9A66D799-F85C-475F-9492-8AF5101F4A0C}" type="presOf" srcId="{6D9E0471-C80B-4192-920B-759CDCE8A5B1}" destId="{9A827EAC-2F89-4B5D-81DA-E8C7D16373A9}" srcOrd="0" destOrd="0" presId="urn:microsoft.com/office/officeart/2005/8/layout/chevron1"/>
    <dgm:cxn modelId="{4B7A5D9C-E2D4-40D0-8094-076AA19197E7}" srcId="{E530040D-86E9-4A2C-B516-7B09DC68070F}" destId="{E33CEE6C-1BB8-4358-B1A7-2FC6B6AD461A}" srcOrd="5" destOrd="0" parTransId="{D1A91405-EC75-4E73-8F3C-F82C8B24C2E8}" sibTransId="{0E63A432-1318-4259-A87E-BFF0EB62CB02}"/>
    <dgm:cxn modelId="{1F128CBA-5D59-4A38-88C1-8FCC023DCBEE}" type="presOf" srcId="{5DD62477-01E8-4796-AB6A-1CE8F796C53D}" destId="{C6501F5A-F14B-42E3-A489-6862F1B4A9D6}" srcOrd="0" destOrd="0" presId="urn:microsoft.com/office/officeart/2005/8/layout/chevron1"/>
    <dgm:cxn modelId="{89B009E3-9F77-4155-87BB-AF88A4B819B9}" type="presParOf" srcId="{495ACDDE-98CD-4039-96F9-3D01A360D801}" destId="{9A827EAC-2F89-4B5D-81DA-E8C7D16373A9}" srcOrd="0" destOrd="0" presId="urn:microsoft.com/office/officeart/2005/8/layout/chevron1"/>
    <dgm:cxn modelId="{BF4271EA-BC24-4477-BB66-83B7304E2043}" type="presParOf" srcId="{495ACDDE-98CD-4039-96F9-3D01A360D801}" destId="{EA68DA0E-4693-49C5-9BF3-40E9661E22B6}" srcOrd="1" destOrd="0" presId="urn:microsoft.com/office/officeart/2005/8/layout/chevron1"/>
    <dgm:cxn modelId="{94AD06AC-3A3A-45FA-AABF-6CACDF9AD062}" type="presParOf" srcId="{495ACDDE-98CD-4039-96F9-3D01A360D801}" destId="{853A92CF-D8AF-4D09-9046-3CDD47A7955A}" srcOrd="2" destOrd="0" presId="urn:microsoft.com/office/officeart/2005/8/layout/chevron1"/>
    <dgm:cxn modelId="{DC3A34B2-6639-4E19-8DEB-EC26F17C2A7D}" type="presParOf" srcId="{495ACDDE-98CD-4039-96F9-3D01A360D801}" destId="{94C7C038-2968-4D7E-9DFA-C22B0CDA76F6}" srcOrd="3" destOrd="0" presId="urn:microsoft.com/office/officeart/2005/8/layout/chevron1"/>
    <dgm:cxn modelId="{68BA58F6-6D5B-443D-81FB-231E2CB02AF7}" type="presParOf" srcId="{495ACDDE-98CD-4039-96F9-3D01A360D801}" destId="{9289D8B3-A668-4823-81F4-6E12FCAFF340}" srcOrd="4" destOrd="0" presId="urn:microsoft.com/office/officeart/2005/8/layout/chevron1"/>
    <dgm:cxn modelId="{D7E59F30-ED20-44F7-A8C0-171CC68842E6}" type="presParOf" srcId="{495ACDDE-98CD-4039-96F9-3D01A360D801}" destId="{D9638F1B-5CE4-4A19-A1C0-94C33F78B496}" srcOrd="5" destOrd="0" presId="urn:microsoft.com/office/officeart/2005/8/layout/chevron1"/>
    <dgm:cxn modelId="{660CFF56-382B-4155-BD23-E6DA0960C9D5}" type="presParOf" srcId="{495ACDDE-98CD-4039-96F9-3D01A360D801}" destId="{71951A17-DC4B-4772-B491-0B59B1ED0D90}" srcOrd="6" destOrd="0" presId="urn:microsoft.com/office/officeart/2005/8/layout/chevron1"/>
    <dgm:cxn modelId="{AFE14B24-122E-4658-9EBE-00780469C325}" type="presParOf" srcId="{495ACDDE-98CD-4039-96F9-3D01A360D801}" destId="{360F74C3-773B-4AFF-AE00-9D9BB5B0BA2F}" srcOrd="7" destOrd="0" presId="urn:microsoft.com/office/officeart/2005/8/layout/chevron1"/>
    <dgm:cxn modelId="{248EDF26-15BD-48FF-8ABA-17C2BBE50E4D}" type="presParOf" srcId="{495ACDDE-98CD-4039-96F9-3D01A360D801}" destId="{C6501F5A-F14B-42E3-A489-6862F1B4A9D6}" srcOrd="8" destOrd="0" presId="urn:microsoft.com/office/officeart/2005/8/layout/chevron1"/>
    <dgm:cxn modelId="{6D843DAC-523B-4070-8EB2-F7AE8D9855C2}" type="presParOf" srcId="{495ACDDE-98CD-4039-96F9-3D01A360D801}" destId="{094B334F-2468-4F52-B35F-AC56649EBC42}" srcOrd="9" destOrd="0" presId="urn:microsoft.com/office/officeart/2005/8/layout/chevron1"/>
    <dgm:cxn modelId="{2A89CF4E-C0A1-413D-B38C-4C0FB64711A2}" type="presParOf" srcId="{495ACDDE-98CD-4039-96F9-3D01A360D801}" destId="{9A4257B0-19C9-4EFC-9658-D0126E25EE05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929D497-4225-48D4-A0B5-A42F377C2E94}" type="doc">
      <dgm:prSet loTypeId="urn:microsoft.com/office/officeart/2005/8/layout/hProcess10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862C25A-C837-4067-8060-07EE13D88506}">
      <dgm:prSet phldrT="[Text]" custT="1"/>
      <dgm:spPr/>
      <dgm:t>
        <a:bodyPr/>
        <a:lstStyle/>
        <a:p>
          <a:r>
            <a:rPr lang="en-US" sz="2000" b="1" dirty="0"/>
            <a:t>PREPROCESS DATA</a:t>
          </a:r>
        </a:p>
      </dgm:t>
    </dgm:pt>
    <dgm:pt modelId="{75F3A660-E52D-4288-B274-FCD89F34471B}" type="parTrans" cxnId="{F8609725-BE42-4B39-81C3-2085D65D8491}">
      <dgm:prSet/>
      <dgm:spPr/>
      <dgm:t>
        <a:bodyPr/>
        <a:lstStyle/>
        <a:p>
          <a:endParaRPr lang="en-US" sz="2000"/>
        </a:p>
      </dgm:t>
    </dgm:pt>
    <dgm:pt modelId="{B68E0BF3-05F2-4C92-B8BB-6C4E6F8D8079}" type="sibTrans" cxnId="{F8609725-BE42-4B39-81C3-2085D65D8491}">
      <dgm:prSet custT="1"/>
      <dgm:spPr/>
      <dgm:t>
        <a:bodyPr/>
        <a:lstStyle/>
        <a:p>
          <a:endParaRPr lang="en-US" sz="2000" dirty="0"/>
        </a:p>
      </dgm:t>
    </dgm:pt>
    <dgm:pt modelId="{744F8330-D268-45E5-8B64-4129E14C58EE}">
      <dgm:prSet phldrT="[Text]" custT="1"/>
      <dgm:spPr/>
      <dgm:t>
        <a:bodyPr/>
        <a:lstStyle/>
        <a:p>
          <a:r>
            <a:rPr lang="en-US" sz="2000" dirty="0"/>
            <a:t>Remove duplicates</a:t>
          </a:r>
        </a:p>
      </dgm:t>
    </dgm:pt>
    <dgm:pt modelId="{9CBB198B-6221-4FBB-8D9F-DC70A9D321D5}" type="parTrans" cxnId="{57EC3D44-AA80-44F7-AD62-05CB8852CE13}">
      <dgm:prSet/>
      <dgm:spPr/>
      <dgm:t>
        <a:bodyPr/>
        <a:lstStyle/>
        <a:p>
          <a:endParaRPr lang="en-US" sz="2000"/>
        </a:p>
      </dgm:t>
    </dgm:pt>
    <dgm:pt modelId="{34B3D423-7B32-4C11-82B8-76EC74EAE7D2}" type="sibTrans" cxnId="{57EC3D44-AA80-44F7-AD62-05CB8852CE13}">
      <dgm:prSet/>
      <dgm:spPr/>
      <dgm:t>
        <a:bodyPr/>
        <a:lstStyle/>
        <a:p>
          <a:endParaRPr lang="en-US" sz="2000"/>
        </a:p>
      </dgm:t>
    </dgm:pt>
    <dgm:pt modelId="{B02B963F-6D91-4218-B348-A25C56EBE522}">
      <dgm:prSet phldrT="[Text]" custT="1"/>
      <dgm:spPr/>
      <dgm:t>
        <a:bodyPr/>
        <a:lstStyle/>
        <a:p>
          <a:r>
            <a:rPr lang="en-US" sz="2000" dirty="0"/>
            <a:t>Remove promotional contents</a:t>
          </a:r>
        </a:p>
      </dgm:t>
    </dgm:pt>
    <dgm:pt modelId="{0343FA9B-689F-487E-95E3-97F01C156B68}" type="parTrans" cxnId="{1A82BD83-155C-4C84-9E32-2FC096ADC47D}">
      <dgm:prSet/>
      <dgm:spPr/>
      <dgm:t>
        <a:bodyPr/>
        <a:lstStyle/>
        <a:p>
          <a:endParaRPr lang="en-US" sz="2000"/>
        </a:p>
      </dgm:t>
    </dgm:pt>
    <dgm:pt modelId="{4B2A8A7D-373C-4272-BBBD-FB23AE00FA81}" type="sibTrans" cxnId="{1A82BD83-155C-4C84-9E32-2FC096ADC47D}">
      <dgm:prSet/>
      <dgm:spPr/>
      <dgm:t>
        <a:bodyPr/>
        <a:lstStyle/>
        <a:p>
          <a:endParaRPr lang="en-US" sz="2000"/>
        </a:p>
      </dgm:t>
    </dgm:pt>
    <dgm:pt modelId="{C5784553-06D8-4B60-85EE-CE1380268B10}">
      <dgm:prSet phldrT="[Text]" custT="1"/>
      <dgm:spPr/>
      <dgm:t>
        <a:bodyPr/>
        <a:lstStyle/>
        <a:p>
          <a:r>
            <a:rPr lang="en-US" sz="2000" b="1" dirty="0"/>
            <a:t>BUILD MODELS</a:t>
          </a:r>
        </a:p>
      </dgm:t>
    </dgm:pt>
    <dgm:pt modelId="{E8B8801D-8F9A-4343-9CFD-B737DA8121F7}" type="parTrans" cxnId="{DEBA40E6-C20E-4711-BA3D-07DF76A5159D}">
      <dgm:prSet/>
      <dgm:spPr/>
      <dgm:t>
        <a:bodyPr/>
        <a:lstStyle/>
        <a:p>
          <a:endParaRPr lang="en-US" sz="2000"/>
        </a:p>
      </dgm:t>
    </dgm:pt>
    <dgm:pt modelId="{3A863EFE-0CAF-43C9-BFC7-6964656A98B0}" type="sibTrans" cxnId="{DEBA40E6-C20E-4711-BA3D-07DF76A5159D}">
      <dgm:prSet custT="1"/>
      <dgm:spPr/>
      <dgm:t>
        <a:bodyPr/>
        <a:lstStyle/>
        <a:p>
          <a:endParaRPr lang="en-US" sz="2000" dirty="0"/>
        </a:p>
      </dgm:t>
    </dgm:pt>
    <dgm:pt modelId="{3533C8E9-B810-4CBC-9E11-5E098AD46680}">
      <dgm:prSet phldrT="[Text]" custT="1"/>
      <dgm:spPr/>
      <dgm:t>
        <a:bodyPr/>
        <a:lstStyle/>
        <a:p>
          <a:r>
            <a:rPr lang="en-US" sz="2000" dirty="0"/>
            <a:t>Analyze sentiment of Brandwatch texts</a:t>
          </a:r>
        </a:p>
      </dgm:t>
    </dgm:pt>
    <dgm:pt modelId="{0CB02BB2-53F7-44FA-AA5B-3ED2DF6169A3}" type="parTrans" cxnId="{FE87D924-3A0B-4722-8BB4-84CC4FB815F6}">
      <dgm:prSet/>
      <dgm:spPr/>
      <dgm:t>
        <a:bodyPr/>
        <a:lstStyle/>
        <a:p>
          <a:endParaRPr lang="en-US" sz="2000"/>
        </a:p>
      </dgm:t>
    </dgm:pt>
    <dgm:pt modelId="{006CCFD6-98AF-46AE-9005-005A602C6920}" type="sibTrans" cxnId="{FE87D924-3A0B-4722-8BB4-84CC4FB815F6}">
      <dgm:prSet/>
      <dgm:spPr/>
      <dgm:t>
        <a:bodyPr/>
        <a:lstStyle/>
        <a:p>
          <a:endParaRPr lang="en-US" sz="2000"/>
        </a:p>
      </dgm:t>
    </dgm:pt>
    <dgm:pt modelId="{5F7948C3-6FF0-402B-8EEB-7E281CF65D6A}">
      <dgm:prSet phldrT="[Text]" custT="1"/>
      <dgm:spPr/>
      <dgm:t>
        <a:bodyPr/>
        <a:lstStyle/>
        <a:p>
          <a:r>
            <a:rPr lang="en-US" sz="2000" dirty="0"/>
            <a:t>Classify product category of Brandwatch texts</a:t>
          </a:r>
        </a:p>
      </dgm:t>
    </dgm:pt>
    <dgm:pt modelId="{D2C8D458-8838-49C1-B5B7-0712889F42F8}" type="parTrans" cxnId="{3CB0A9AD-3605-4418-B755-22A498A321E5}">
      <dgm:prSet/>
      <dgm:spPr/>
      <dgm:t>
        <a:bodyPr/>
        <a:lstStyle/>
        <a:p>
          <a:endParaRPr lang="en-US" sz="2000"/>
        </a:p>
      </dgm:t>
    </dgm:pt>
    <dgm:pt modelId="{3FACDA23-E0E9-4983-8358-15CEF8AC59D5}" type="sibTrans" cxnId="{3CB0A9AD-3605-4418-B755-22A498A321E5}">
      <dgm:prSet/>
      <dgm:spPr/>
      <dgm:t>
        <a:bodyPr/>
        <a:lstStyle/>
        <a:p>
          <a:endParaRPr lang="en-US" sz="2000"/>
        </a:p>
      </dgm:t>
    </dgm:pt>
    <dgm:pt modelId="{E7A94195-63FF-4E85-8547-368FCD78FA28}">
      <dgm:prSet phldrT="[Text]" custT="1"/>
      <dgm:spPr/>
      <dgm:t>
        <a:bodyPr/>
        <a:lstStyle/>
        <a:p>
          <a:r>
            <a:rPr lang="en-US" sz="2000" b="1" dirty="0"/>
            <a:t>GENERATE INSIGHTS</a:t>
          </a:r>
        </a:p>
      </dgm:t>
    </dgm:pt>
    <dgm:pt modelId="{9F060F0B-A78F-4598-97A9-DC11B401DCBE}" type="parTrans" cxnId="{F7AF793E-B6EF-44E6-B40F-1DE21C2E983E}">
      <dgm:prSet/>
      <dgm:spPr/>
      <dgm:t>
        <a:bodyPr/>
        <a:lstStyle/>
        <a:p>
          <a:endParaRPr lang="en-US" sz="2000"/>
        </a:p>
      </dgm:t>
    </dgm:pt>
    <dgm:pt modelId="{6331045E-5DD5-49D5-ACB3-7B08C2FD22DB}" type="sibTrans" cxnId="{F7AF793E-B6EF-44E6-B40F-1DE21C2E983E}">
      <dgm:prSet/>
      <dgm:spPr/>
      <dgm:t>
        <a:bodyPr/>
        <a:lstStyle/>
        <a:p>
          <a:endParaRPr lang="en-US" sz="2000"/>
        </a:p>
      </dgm:t>
    </dgm:pt>
    <dgm:pt modelId="{498FC034-C5F9-463E-AA72-4744B26B93B6}">
      <dgm:prSet phldrT="[Text]" custT="1"/>
      <dgm:spPr/>
      <dgm:t>
        <a:bodyPr/>
        <a:lstStyle/>
        <a:p>
          <a:r>
            <a:rPr lang="en-US" sz="2000" dirty="0"/>
            <a:t>Sentiment across Listerine categories</a:t>
          </a:r>
        </a:p>
      </dgm:t>
    </dgm:pt>
    <dgm:pt modelId="{370F53DC-FC66-4720-A51B-4629264EA7B9}" type="parTrans" cxnId="{E6EAB284-7DC5-45F2-AA0C-9CE807F40DA7}">
      <dgm:prSet/>
      <dgm:spPr/>
      <dgm:t>
        <a:bodyPr/>
        <a:lstStyle/>
        <a:p>
          <a:endParaRPr lang="en-US" sz="2000"/>
        </a:p>
      </dgm:t>
    </dgm:pt>
    <dgm:pt modelId="{3B7B788F-5DC8-4ECD-8BE5-0F9A0F976732}" type="sibTrans" cxnId="{E6EAB284-7DC5-45F2-AA0C-9CE807F40DA7}">
      <dgm:prSet/>
      <dgm:spPr/>
      <dgm:t>
        <a:bodyPr/>
        <a:lstStyle/>
        <a:p>
          <a:endParaRPr lang="en-US" sz="2000"/>
        </a:p>
      </dgm:t>
    </dgm:pt>
    <dgm:pt modelId="{6E413AA7-99AE-47FA-960E-2CC8A33AA2B0}">
      <dgm:prSet phldrT="[Text]" custT="1"/>
      <dgm:spPr/>
      <dgm:t>
        <a:bodyPr/>
        <a:lstStyle/>
        <a:p>
          <a:r>
            <a:rPr lang="en-US" sz="2000" dirty="0"/>
            <a:t>Sentiment across brands (Listerine vs. competitors)</a:t>
          </a:r>
        </a:p>
      </dgm:t>
    </dgm:pt>
    <dgm:pt modelId="{3B8CE1B2-4DC1-4165-B189-C666059AC13D}" type="parTrans" cxnId="{EB3DA407-929F-4D54-80F8-885DB8CEF819}">
      <dgm:prSet/>
      <dgm:spPr/>
      <dgm:t>
        <a:bodyPr/>
        <a:lstStyle/>
        <a:p>
          <a:endParaRPr lang="en-US" sz="2000"/>
        </a:p>
      </dgm:t>
    </dgm:pt>
    <dgm:pt modelId="{A8AF76CD-D822-42C1-A2DC-23040DCD77EF}" type="sibTrans" cxnId="{EB3DA407-929F-4D54-80F8-885DB8CEF819}">
      <dgm:prSet/>
      <dgm:spPr/>
      <dgm:t>
        <a:bodyPr/>
        <a:lstStyle/>
        <a:p>
          <a:endParaRPr lang="en-US" sz="2000"/>
        </a:p>
      </dgm:t>
    </dgm:pt>
    <dgm:pt modelId="{CABBFF2E-EBE2-4116-9A50-A87C20052351}">
      <dgm:prSet phldrT="[Text]" custT="1"/>
      <dgm:spPr/>
      <dgm:t>
        <a:bodyPr/>
        <a:lstStyle/>
        <a:p>
          <a:endParaRPr lang="en-US" sz="2000" dirty="0"/>
        </a:p>
      </dgm:t>
    </dgm:pt>
    <dgm:pt modelId="{1EDEC424-BF21-487C-ADE0-CD00231A7533}" type="parTrans" cxnId="{8A1DB364-E742-4C89-8D68-D402B411E790}">
      <dgm:prSet/>
      <dgm:spPr/>
      <dgm:t>
        <a:bodyPr/>
        <a:lstStyle/>
        <a:p>
          <a:endParaRPr lang="en-US"/>
        </a:p>
      </dgm:t>
    </dgm:pt>
    <dgm:pt modelId="{6D2124A0-46E3-4504-891B-ED99A3CB1515}" type="sibTrans" cxnId="{8A1DB364-E742-4C89-8D68-D402B411E790}">
      <dgm:prSet/>
      <dgm:spPr/>
      <dgm:t>
        <a:bodyPr/>
        <a:lstStyle/>
        <a:p>
          <a:endParaRPr lang="en-US"/>
        </a:p>
      </dgm:t>
    </dgm:pt>
    <dgm:pt modelId="{96E301A2-6173-4916-8A39-891F4F059D77}">
      <dgm:prSet phldrT="[Text]" custT="1"/>
      <dgm:spPr/>
      <dgm:t>
        <a:bodyPr/>
        <a:lstStyle/>
        <a:p>
          <a:r>
            <a:rPr lang="en-US" sz="2000" dirty="0"/>
            <a:t>Sentiment over product features</a:t>
          </a:r>
        </a:p>
      </dgm:t>
    </dgm:pt>
    <dgm:pt modelId="{FE8106C2-1B6E-4F4F-A231-8EA84D573D64}" type="parTrans" cxnId="{33568025-62FE-48EB-8015-C70DA1AFFFFA}">
      <dgm:prSet/>
      <dgm:spPr/>
      <dgm:t>
        <a:bodyPr/>
        <a:lstStyle/>
        <a:p>
          <a:endParaRPr lang="en-US"/>
        </a:p>
      </dgm:t>
    </dgm:pt>
    <dgm:pt modelId="{3ADA3E48-F075-4579-B57E-C45321133CB9}" type="sibTrans" cxnId="{33568025-62FE-48EB-8015-C70DA1AFFFFA}">
      <dgm:prSet/>
      <dgm:spPr/>
      <dgm:t>
        <a:bodyPr/>
        <a:lstStyle/>
        <a:p>
          <a:endParaRPr lang="en-US"/>
        </a:p>
      </dgm:t>
    </dgm:pt>
    <dgm:pt modelId="{0532C7A9-EDD1-46A2-A95B-2A58E2BD6876}">
      <dgm:prSet phldrT="[Text]" custT="1"/>
      <dgm:spPr/>
      <dgm:t>
        <a:bodyPr/>
        <a:lstStyle/>
        <a:p>
          <a:r>
            <a:rPr lang="en-US" sz="2000" dirty="0"/>
            <a:t>etc.</a:t>
          </a:r>
        </a:p>
      </dgm:t>
    </dgm:pt>
    <dgm:pt modelId="{2030A744-B23C-4E2C-91A9-5D1E23F74CF4}" type="parTrans" cxnId="{FC480130-5889-4C32-B00D-3F8B19FAF2CA}">
      <dgm:prSet/>
      <dgm:spPr/>
      <dgm:t>
        <a:bodyPr/>
        <a:lstStyle/>
        <a:p>
          <a:endParaRPr lang="en-US"/>
        </a:p>
      </dgm:t>
    </dgm:pt>
    <dgm:pt modelId="{56BA7992-4616-4EDC-8C5C-9F3070EE3B27}" type="sibTrans" cxnId="{FC480130-5889-4C32-B00D-3F8B19FAF2CA}">
      <dgm:prSet/>
      <dgm:spPr/>
      <dgm:t>
        <a:bodyPr/>
        <a:lstStyle/>
        <a:p>
          <a:endParaRPr lang="en-US"/>
        </a:p>
      </dgm:t>
    </dgm:pt>
    <dgm:pt modelId="{1E8D3D4A-826A-4087-B418-535A2999612B}">
      <dgm:prSet phldrT="[Text]" custT="1"/>
      <dgm:spPr/>
      <dgm:t>
        <a:bodyPr/>
        <a:lstStyle/>
        <a:p>
          <a:endParaRPr lang="en-US" sz="2000" dirty="0"/>
        </a:p>
      </dgm:t>
    </dgm:pt>
    <dgm:pt modelId="{947D4575-460F-4860-955D-B10EE535E300}" type="parTrans" cxnId="{09ED4CE0-A535-45EA-97B8-5AD726DFFB4F}">
      <dgm:prSet/>
      <dgm:spPr/>
      <dgm:t>
        <a:bodyPr/>
        <a:lstStyle/>
        <a:p>
          <a:endParaRPr lang="en-US"/>
        </a:p>
      </dgm:t>
    </dgm:pt>
    <dgm:pt modelId="{69202AB6-F120-4926-BAA7-DE23ADAB5315}" type="sibTrans" cxnId="{09ED4CE0-A535-45EA-97B8-5AD726DFFB4F}">
      <dgm:prSet/>
      <dgm:spPr/>
      <dgm:t>
        <a:bodyPr/>
        <a:lstStyle/>
        <a:p>
          <a:endParaRPr lang="en-US"/>
        </a:p>
      </dgm:t>
    </dgm:pt>
    <dgm:pt modelId="{5610223C-E4FE-45C2-8420-1A5A35011331}">
      <dgm:prSet phldrT="[Text]" custT="1"/>
      <dgm:spPr/>
      <dgm:t>
        <a:bodyPr/>
        <a:lstStyle/>
        <a:p>
          <a:r>
            <a:rPr lang="en-US" sz="2000" dirty="0"/>
            <a:t>Analyze sentiment per product feature</a:t>
          </a:r>
        </a:p>
      </dgm:t>
    </dgm:pt>
    <dgm:pt modelId="{C8B5D686-BB6F-4A4A-9CA0-9E13FA043BAA}" type="parTrans" cxnId="{A440FB29-9D51-4B96-90B6-1ED407AA8ACA}">
      <dgm:prSet/>
      <dgm:spPr/>
      <dgm:t>
        <a:bodyPr/>
        <a:lstStyle/>
        <a:p>
          <a:endParaRPr lang="en-US"/>
        </a:p>
      </dgm:t>
    </dgm:pt>
    <dgm:pt modelId="{CB228E2E-F27C-489A-B93B-83C3118E2ABD}" type="sibTrans" cxnId="{A440FB29-9D51-4B96-90B6-1ED407AA8ACA}">
      <dgm:prSet/>
      <dgm:spPr/>
      <dgm:t>
        <a:bodyPr/>
        <a:lstStyle/>
        <a:p>
          <a:endParaRPr lang="en-US"/>
        </a:p>
      </dgm:t>
    </dgm:pt>
    <dgm:pt modelId="{A430E301-E00D-40B2-A0CB-12593D020DAD}" type="pres">
      <dgm:prSet presAssocID="{9929D497-4225-48D4-A0B5-A42F377C2E94}" presName="Name0" presStyleCnt="0">
        <dgm:presLayoutVars>
          <dgm:dir/>
          <dgm:resizeHandles val="exact"/>
        </dgm:presLayoutVars>
      </dgm:prSet>
      <dgm:spPr/>
    </dgm:pt>
    <dgm:pt modelId="{F319AFCE-4D4C-4632-8349-E70D9FB3AE9E}" type="pres">
      <dgm:prSet presAssocID="{A862C25A-C837-4067-8060-07EE13D88506}" presName="composite" presStyleCnt="0"/>
      <dgm:spPr/>
    </dgm:pt>
    <dgm:pt modelId="{5856053C-67D2-49D1-A7E7-13EFAECD8145}" type="pres">
      <dgm:prSet presAssocID="{A862C25A-C837-4067-8060-07EE13D88506}" presName="imagSh" presStyleLbl="b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uzzle pieces"/>
        </a:ext>
      </dgm:extLst>
    </dgm:pt>
    <dgm:pt modelId="{BEF31DDA-575C-4461-AAB5-A626DA7ECD10}" type="pres">
      <dgm:prSet presAssocID="{A862C25A-C837-4067-8060-07EE13D88506}" presName="txNode" presStyleLbl="node1" presStyleIdx="0" presStyleCnt="3">
        <dgm:presLayoutVars>
          <dgm:bulletEnabled val="1"/>
        </dgm:presLayoutVars>
      </dgm:prSet>
      <dgm:spPr/>
    </dgm:pt>
    <dgm:pt modelId="{BCD0BFB5-2FC8-44AC-8A09-1CB78BF3DF48}" type="pres">
      <dgm:prSet presAssocID="{B68E0BF3-05F2-4C92-B8BB-6C4E6F8D8079}" presName="sibTrans" presStyleLbl="sibTrans2D1" presStyleIdx="0" presStyleCnt="2"/>
      <dgm:spPr/>
    </dgm:pt>
    <dgm:pt modelId="{B07F5542-3DFF-4768-BD1A-32688A9CC8AA}" type="pres">
      <dgm:prSet presAssocID="{B68E0BF3-05F2-4C92-B8BB-6C4E6F8D8079}" presName="connTx" presStyleLbl="sibTrans2D1" presStyleIdx="0" presStyleCnt="2"/>
      <dgm:spPr/>
    </dgm:pt>
    <dgm:pt modelId="{BC0E2395-7C52-4C7B-AEF9-E3ABA1BE41D8}" type="pres">
      <dgm:prSet presAssocID="{C5784553-06D8-4B60-85EE-CE1380268B10}" presName="composite" presStyleCnt="0"/>
      <dgm:spPr/>
    </dgm:pt>
    <dgm:pt modelId="{B1E31821-8CFB-4579-B983-A06B4C4F57DF}" type="pres">
      <dgm:prSet presAssocID="{C5784553-06D8-4B60-85EE-CE1380268B10}" presName="imagSh" presStyleLbl="b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ld Gesture"/>
        </a:ext>
      </dgm:extLst>
    </dgm:pt>
    <dgm:pt modelId="{6DED3261-C590-4B16-B242-D1DD264614E7}" type="pres">
      <dgm:prSet presAssocID="{C5784553-06D8-4B60-85EE-CE1380268B10}" presName="txNode" presStyleLbl="node1" presStyleIdx="1" presStyleCnt="3">
        <dgm:presLayoutVars>
          <dgm:bulletEnabled val="1"/>
        </dgm:presLayoutVars>
      </dgm:prSet>
      <dgm:spPr/>
    </dgm:pt>
    <dgm:pt modelId="{C90999D2-FDDE-44A4-BFA2-0C06DFFA45F0}" type="pres">
      <dgm:prSet presAssocID="{3A863EFE-0CAF-43C9-BFC7-6964656A98B0}" presName="sibTrans" presStyleLbl="sibTrans2D1" presStyleIdx="1" presStyleCnt="2"/>
      <dgm:spPr/>
    </dgm:pt>
    <dgm:pt modelId="{EC4C7E05-CC45-449B-B6D1-10CAAEB7ABBA}" type="pres">
      <dgm:prSet presAssocID="{3A863EFE-0CAF-43C9-BFC7-6964656A98B0}" presName="connTx" presStyleLbl="sibTrans2D1" presStyleIdx="1" presStyleCnt="2"/>
      <dgm:spPr/>
    </dgm:pt>
    <dgm:pt modelId="{D421BD36-47B0-4CAB-8D4B-A876A1B76407}" type="pres">
      <dgm:prSet presAssocID="{E7A94195-63FF-4E85-8547-368FCD78FA28}" presName="composite" presStyleCnt="0"/>
      <dgm:spPr/>
    </dgm:pt>
    <dgm:pt modelId="{7B490853-2EAE-4ABD-BD77-57A83FB15942}" type="pres">
      <dgm:prSet presAssocID="{E7A94195-63FF-4E85-8547-368FCD78FA28}" presName="imagSh" presStyleLbl="b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EB2CE0CF-D364-4512-80A5-D8B6001E05AF}" type="pres">
      <dgm:prSet presAssocID="{E7A94195-63FF-4E85-8547-368FCD78FA28}" presName="txNode" presStyleLbl="node1" presStyleIdx="2" presStyleCnt="3">
        <dgm:presLayoutVars>
          <dgm:bulletEnabled val="1"/>
        </dgm:presLayoutVars>
      </dgm:prSet>
      <dgm:spPr/>
    </dgm:pt>
  </dgm:ptLst>
  <dgm:cxnLst>
    <dgm:cxn modelId="{EB3DA407-929F-4D54-80F8-885DB8CEF819}" srcId="{E7A94195-63FF-4E85-8547-368FCD78FA28}" destId="{6E413AA7-99AE-47FA-960E-2CC8A33AA2B0}" srcOrd="1" destOrd="0" parTransId="{3B8CE1B2-4DC1-4165-B189-C666059AC13D}" sibTransId="{A8AF76CD-D822-42C1-A2DC-23040DCD77EF}"/>
    <dgm:cxn modelId="{7A29750A-E6FE-4752-BE4F-378BEB1BD53D}" type="presOf" srcId="{5F7948C3-6FF0-402B-8EEB-7E281CF65D6A}" destId="{6DED3261-C590-4B16-B242-D1DD264614E7}" srcOrd="0" destOrd="2" presId="urn:microsoft.com/office/officeart/2005/8/layout/hProcess10"/>
    <dgm:cxn modelId="{07E6641A-EA12-4DD6-BFD2-523FA948D8EC}" type="presOf" srcId="{744F8330-D268-45E5-8B64-4129E14C58EE}" destId="{BEF31DDA-575C-4461-AAB5-A626DA7ECD10}" srcOrd="0" destOrd="1" presId="urn:microsoft.com/office/officeart/2005/8/layout/hProcess10"/>
    <dgm:cxn modelId="{D0EB701A-09A0-4FC1-A1BB-35E18F0FB9AD}" type="presOf" srcId="{96E301A2-6173-4916-8A39-891F4F059D77}" destId="{EB2CE0CF-D364-4512-80A5-D8B6001E05AF}" srcOrd="0" destOrd="3" presId="urn:microsoft.com/office/officeart/2005/8/layout/hProcess10"/>
    <dgm:cxn modelId="{0A39591B-66C9-44B3-BB74-A6E69A173B45}" type="presOf" srcId="{3533C8E9-B810-4CBC-9E11-5E098AD46680}" destId="{6DED3261-C590-4B16-B242-D1DD264614E7}" srcOrd="0" destOrd="1" presId="urn:microsoft.com/office/officeart/2005/8/layout/hProcess10"/>
    <dgm:cxn modelId="{FE87D924-3A0B-4722-8BB4-84CC4FB815F6}" srcId="{C5784553-06D8-4B60-85EE-CE1380268B10}" destId="{3533C8E9-B810-4CBC-9E11-5E098AD46680}" srcOrd="0" destOrd="0" parTransId="{0CB02BB2-53F7-44FA-AA5B-3ED2DF6169A3}" sibTransId="{006CCFD6-98AF-46AE-9005-005A602C6920}"/>
    <dgm:cxn modelId="{33568025-62FE-48EB-8015-C70DA1AFFFFA}" srcId="{E7A94195-63FF-4E85-8547-368FCD78FA28}" destId="{96E301A2-6173-4916-8A39-891F4F059D77}" srcOrd="2" destOrd="0" parTransId="{FE8106C2-1B6E-4F4F-A231-8EA84D573D64}" sibTransId="{3ADA3E48-F075-4579-B57E-C45321133CB9}"/>
    <dgm:cxn modelId="{F8609725-BE42-4B39-81C3-2085D65D8491}" srcId="{9929D497-4225-48D4-A0B5-A42F377C2E94}" destId="{A862C25A-C837-4067-8060-07EE13D88506}" srcOrd="0" destOrd="0" parTransId="{75F3A660-E52D-4288-B274-FCD89F34471B}" sibTransId="{B68E0BF3-05F2-4C92-B8BB-6C4E6F8D8079}"/>
    <dgm:cxn modelId="{A440FB29-9D51-4B96-90B6-1ED407AA8ACA}" srcId="{C5784553-06D8-4B60-85EE-CE1380268B10}" destId="{5610223C-E4FE-45C2-8420-1A5A35011331}" srcOrd="2" destOrd="0" parTransId="{C8B5D686-BB6F-4A4A-9CA0-9E13FA043BAA}" sibTransId="{CB228E2E-F27C-489A-B93B-83C3118E2ABD}"/>
    <dgm:cxn modelId="{FC480130-5889-4C32-B00D-3F8B19FAF2CA}" srcId="{A862C25A-C837-4067-8060-07EE13D88506}" destId="{0532C7A9-EDD1-46A2-A95B-2A58E2BD6876}" srcOrd="2" destOrd="0" parTransId="{2030A744-B23C-4E2C-91A9-5D1E23F74CF4}" sibTransId="{56BA7992-4616-4EDC-8C5C-9F3070EE3B27}"/>
    <dgm:cxn modelId="{1B538F34-1452-477F-887E-F3FCE8558230}" type="presOf" srcId="{3A863EFE-0CAF-43C9-BFC7-6964656A98B0}" destId="{C90999D2-FDDE-44A4-BFA2-0C06DFFA45F0}" srcOrd="0" destOrd="0" presId="urn:microsoft.com/office/officeart/2005/8/layout/hProcess10"/>
    <dgm:cxn modelId="{F7AF793E-B6EF-44E6-B40F-1DE21C2E983E}" srcId="{9929D497-4225-48D4-A0B5-A42F377C2E94}" destId="{E7A94195-63FF-4E85-8547-368FCD78FA28}" srcOrd="2" destOrd="0" parTransId="{9F060F0B-A78F-4598-97A9-DC11B401DCBE}" sibTransId="{6331045E-5DD5-49D5-ACB3-7B08C2FD22DB}"/>
    <dgm:cxn modelId="{57EC3D44-AA80-44F7-AD62-05CB8852CE13}" srcId="{A862C25A-C837-4067-8060-07EE13D88506}" destId="{744F8330-D268-45E5-8B64-4129E14C58EE}" srcOrd="0" destOrd="0" parTransId="{9CBB198B-6221-4FBB-8D9F-DC70A9D321D5}" sibTransId="{34B3D423-7B32-4C11-82B8-76EC74EAE7D2}"/>
    <dgm:cxn modelId="{8A1DB364-E742-4C89-8D68-D402B411E790}" srcId="{C5784553-06D8-4B60-85EE-CE1380268B10}" destId="{CABBFF2E-EBE2-4116-9A50-A87C20052351}" srcOrd="4" destOrd="0" parTransId="{1EDEC424-BF21-487C-ADE0-CD00231A7533}" sibTransId="{6D2124A0-46E3-4504-891B-ED99A3CB1515}"/>
    <dgm:cxn modelId="{7FAF4571-3693-4A36-A3E8-40BD60A462E5}" type="presOf" srcId="{A862C25A-C837-4067-8060-07EE13D88506}" destId="{BEF31DDA-575C-4461-AAB5-A626DA7ECD10}" srcOrd="0" destOrd="0" presId="urn:microsoft.com/office/officeart/2005/8/layout/hProcess10"/>
    <dgm:cxn modelId="{CF614C7C-B83E-4510-BCE9-C1350580398A}" type="presOf" srcId="{9929D497-4225-48D4-A0B5-A42F377C2E94}" destId="{A430E301-E00D-40B2-A0CB-12593D020DAD}" srcOrd="0" destOrd="0" presId="urn:microsoft.com/office/officeart/2005/8/layout/hProcess10"/>
    <dgm:cxn modelId="{1A82BD83-155C-4C84-9E32-2FC096ADC47D}" srcId="{A862C25A-C837-4067-8060-07EE13D88506}" destId="{B02B963F-6D91-4218-B348-A25C56EBE522}" srcOrd="1" destOrd="0" parTransId="{0343FA9B-689F-487E-95E3-97F01C156B68}" sibTransId="{4B2A8A7D-373C-4272-BBBD-FB23AE00FA81}"/>
    <dgm:cxn modelId="{E6EAB284-7DC5-45F2-AA0C-9CE807F40DA7}" srcId="{E7A94195-63FF-4E85-8547-368FCD78FA28}" destId="{498FC034-C5F9-463E-AA72-4744B26B93B6}" srcOrd="0" destOrd="0" parTransId="{370F53DC-FC66-4720-A51B-4629264EA7B9}" sibTransId="{3B7B788F-5DC8-4ECD-8BE5-0F9A0F976732}"/>
    <dgm:cxn modelId="{5F6B0191-AA8A-41BE-9540-9BC5380279BC}" type="presOf" srcId="{0532C7A9-EDD1-46A2-A95B-2A58E2BD6876}" destId="{BEF31DDA-575C-4461-AAB5-A626DA7ECD10}" srcOrd="0" destOrd="3" presId="urn:microsoft.com/office/officeart/2005/8/layout/hProcess10"/>
    <dgm:cxn modelId="{5E425598-F4FA-4C8A-A062-FB268A543180}" type="presOf" srcId="{498FC034-C5F9-463E-AA72-4744B26B93B6}" destId="{EB2CE0CF-D364-4512-80A5-D8B6001E05AF}" srcOrd="0" destOrd="1" presId="urn:microsoft.com/office/officeart/2005/8/layout/hProcess10"/>
    <dgm:cxn modelId="{219DB39F-B786-49C7-A336-8E2E6AF3FB2E}" type="presOf" srcId="{B68E0BF3-05F2-4C92-B8BB-6C4E6F8D8079}" destId="{B07F5542-3DFF-4768-BD1A-32688A9CC8AA}" srcOrd="1" destOrd="0" presId="urn:microsoft.com/office/officeart/2005/8/layout/hProcess10"/>
    <dgm:cxn modelId="{06C618A2-E10E-4F8E-B45B-8A86CFFDAF85}" type="presOf" srcId="{1E8D3D4A-826A-4087-B418-535A2999612B}" destId="{6DED3261-C590-4B16-B242-D1DD264614E7}" srcOrd="0" destOrd="4" presId="urn:microsoft.com/office/officeart/2005/8/layout/hProcess10"/>
    <dgm:cxn modelId="{3CB0A9AD-3605-4418-B755-22A498A321E5}" srcId="{C5784553-06D8-4B60-85EE-CE1380268B10}" destId="{5F7948C3-6FF0-402B-8EEB-7E281CF65D6A}" srcOrd="1" destOrd="0" parTransId="{D2C8D458-8838-49C1-B5B7-0712889F42F8}" sibTransId="{3FACDA23-E0E9-4983-8358-15CEF8AC59D5}"/>
    <dgm:cxn modelId="{ABA6A3B0-603D-41E1-A027-3FE9CD5063E6}" type="presOf" srcId="{B68E0BF3-05F2-4C92-B8BB-6C4E6F8D8079}" destId="{BCD0BFB5-2FC8-44AC-8A09-1CB78BF3DF48}" srcOrd="0" destOrd="0" presId="urn:microsoft.com/office/officeart/2005/8/layout/hProcess10"/>
    <dgm:cxn modelId="{BC2F87C7-8002-46F7-92F3-E35992B535FC}" type="presOf" srcId="{E7A94195-63FF-4E85-8547-368FCD78FA28}" destId="{EB2CE0CF-D364-4512-80A5-D8B6001E05AF}" srcOrd="0" destOrd="0" presId="urn:microsoft.com/office/officeart/2005/8/layout/hProcess10"/>
    <dgm:cxn modelId="{5E8BD5C8-B012-4B2E-A751-26778021DC49}" type="presOf" srcId="{6E413AA7-99AE-47FA-960E-2CC8A33AA2B0}" destId="{EB2CE0CF-D364-4512-80A5-D8B6001E05AF}" srcOrd="0" destOrd="2" presId="urn:microsoft.com/office/officeart/2005/8/layout/hProcess10"/>
    <dgm:cxn modelId="{F34436CE-0DE6-4603-A61E-8C31FA07A417}" type="presOf" srcId="{3A863EFE-0CAF-43C9-BFC7-6964656A98B0}" destId="{EC4C7E05-CC45-449B-B6D1-10CAAEB7ABBA}" srcOrd="1" destOrd="0" presId="urn:microsoft.com/office/officeart/2005/8/layout/hProcess10"/>
    <dgm:cxn modelId="{E1337AD4-3434-46B6-9777-9742C158A908}" type="presOf" srcId="{B02B963F-6D91-4218-B348-A25C56EBE522}" destId="{BEF31DDA-575C-4461-AAB5-A626DA7ECD10}" srcOrd="0" destOrd="2" presId="urn:microsoft.com/office/officeart/2005/8/layout/hProcess10"/>
    <dgm:cxn modelId="{CCDDB2DB-B732-403C-AA65-7649BA08CC75}" type="presOf" srcId="{C5784553-06D8-4B60-85EE-CE1380268B10}" destId="{6DED3261-C590-4B16-B242-D1DD264614E7}" srcOrd="0" destOrd="0" presId="urn:microsoft.com/office/officeart/2005/8/layout/hProcess10"/>
    <dgm:cxn modelId="{09ED4CE0-A535-45EA-97B8-5AD726DFFB4F}" srcId="{C5784553-06D8-4B60-85EE-CE1380268B10}" destId="{1E8D3D4A-826A-4087-B418-535A2999612B}" srcOrd="3" destOrd="0" parTransId="{947D4575-460F-4860-955D-B10EE535E300}" sibTransId="{69202AB6-F120-4926-BAA7-DE23ADAB5315}"/>
    <dgm:cxn modelId="{DEBA40E6-C20E-4711-BA3D-07DF76A5159D}" srcId="{9929D497-4225-48D4-A0B5-A42F377C2E94}" destId="{C5784553-06D8-4B60-85EE-CE1380268B10}" srcOrd="1" destOrd="0" parTransId="{E8B8801D-8F9A-4343-9CFD-B737DA8121F7}" sibTransId="{3A863EFE-0CAF-43C9-BFC7-6964656A98B0}"/>
    <dgm:cxn modelId="{D6526DEB-66D0-4FF8-810D-E4BCE724106A}" type="presOf" srcId="{CABBFF2E-EBE2-4116-9A50-A87C20052351}" destId="{6DED3261-C590-4B16-B242-D1DD264614E7}" srcOrd="0" destOrd="5" presId="urn:microsoft.com/office/officeart/2005/8/layout/hProcess10"/>
    <dgm:cxn modelId="{D8F735F1-1B03-4696-8003-08C2033999EF}" type="presOf" srcId="{5610223C-E4FE-45C2-8420-1A5A35011331}" destId="{6DED3261-C590-4B16-B242-D1DD264614E7}" srcOrd="0" destOrd="3" presId="urn:microsoft.com/office/officeart/2005/8/layout/hProcess10"/>
    <dgm:cxn modelId="{337BC82A-5572-4AB9-A35D-5E55575F30C6}" type="presParOf" srcId="{A430E301-E00D-40B2-A0CB-12593D020DAD}" destId="{F319AFCE-4D4C-4632-8349-E70D9FB3AE9E}" srcOrd="0" destOrd="0" presId="urn:microsoft.com/office/officeart/2005/8/layout/hProcess10"/>
    <dgm:cxn modelId="{DE3127A5-F59D-45FB-98E0-0A465CD96DF7}" type="presParOf" srcId="{F319AFCE-4D4C-4632-8349-E70D9FB3AE9E}" destId="{5856053C-67D2-49D1-A7E7-13EFAECD8145}" srcOrd="0" destOrd="0" presId="urn:microsoft.com/office/officeart/2005/8/layout/hProcess10"/>
    <dgm:cxn modelId="{8B98797D-AACF-4AD0-8FE9-ACED8CBD9E33}" type="presParOf" srcId="{F319AFCE-4D4C-4632-8349-E70D9FB3AE9E}" destId="{BEF31DDA-575C-4461-AAB5-A626DA7ECD10}" srcOrd="1" destOrd="0" presId="urn:microsoft.com/office/officeart/2005/8/layout/hProcess10"/>
    <dgm:cxn modelId="{211F07AC-D968-497A-9EB6-FF1BEF2CBE4C}" type="presParOf" srcId="{A430E301-E00D-40B2-A0CB-12593D020DAD}" destId="{BCD0BFB5-2FC8-44AC-8A09-1CB78BF3DF48}" srcOrd="1" destOrd="0" presId="urn:microsoft.com/office/officeart/2005/8/layout/hProcess10"/>
    <dgm:cxn modelId="{8A3BBB07-EA8A-4CC1-8752-CBC975EE9B89}" type="presParOf" srcId="{BCD0BFB5-2FC8-44AC-8A09-1CB78BF3DF48}" destId="{B07F5542-3DFF-4768-BD1A-32688A9CC8AA}" srcOrd="0" destOrd="0" presId="urn:microsoft.com/office/officeart/2005/8/layout/hProcess10"/>
    <dgm:cxn modelId="{BB95557B-B91E-4BD5-AFA6-1346F9A4D998}" type="presParOf" srcId="{A430E301-E00D-40B2-A0CB-12593D020DAD}" destId="{BC0E2395-7C52-4C7B-AEF9-E3ABA1BE41D8}" srcOrd="2" destOrd="0" presId="urn:microsoft.com/office/officeart/2005/8/layout/hProcess10"/>
    <dgm:cxn modelId="{D61EF4A9-95CB-43C8-9335-FF665EE8CE4B}" type="presParOf" srcId="{BC0E2395-7C52-4C7B-AEF9-E3ABA1BE41D8}" destId="{B1E31821-8CFB-4579-B983-A06B4C4F57DF}" srcOrd="0" destOrd="0" presId="urn:microsoft.com/office/officeart/2005/8/layout/hProcess10"/>
    <dgm:cxn modelId="{8E068EA4-1AAF-4EF8-A929-50CBE557220E}" type="presParOf" srcId="{BC0E2395-7C52-4C7B-AEF9-E3ABA1BE41D8}" destId="{6DED3261-C590-4B16-B242-D1DD264614E7}" srcOrd="1" destOrd="0" presId="urn:microsoft.com/office/officeart/2005/8/layout/hProcess10"/>
    <dgm:cxn modelId="{D90F3FCD-B052-49D5-AB25-79E84E8C4952}" type="presParOf" srcId="{A430E301-E00D-40B2-A0CB-12593D020DAD}" destId="{C90999D2-FDDE-44A4-BFA2-0C06DFFA45F0}" srcOrd="3" destOrd="0" presId="urn:microsoft.com/office/officeart/2005/8/layout/hProcess10"/>
    <dgm:cxn modelId="{58D1B09D-887B-41CA-8E53-87DBA0E38A1E}" type="presParOf" srcId="{C90999D2-FDDE-44A4-BFA2-0C06DFFA45F0}" destId="{EC4C7E05-CC45-449B-B6D1-10CAAEB7ABBA}" srcOrd="0" destOrd="0" presId="urn:microsoft.com/office/officeart/2005/8/layout/hProcess10"/>
    <dgm:cxn modelId="{3858644B-E6D1-4084-9734-EB44DBF08243}" type="presParOf" srcId="{A430E301-E00D-40B2-A0CB-12593D020DAD}" destId="{D421BD36-47B0-4CAB-8D4B-A876A1B76407}" srcOrd="4" destOrd="0" presId="urn:microsoft.com/office/officeart/2005/8/layout/hProcess10"/>
    <dgm:cxn modelId="{965AA091-2271-42A7-9760-D1BAF58F8BA9}" type="presParOf" srcId="{D421BD36-47B0-4CAB-8D4B-A876A1B76407}" destId="{7B490853-2EAE-4ABD-BD77-57A83FB15942}" srcOrd="0" destOrd="0" presId="urn:microsoft.com/office/officeart/2005/8/layout/hProcess10"/>
    <dgm:cxn modelId="{B2A04658-3769-40DA-B73C-F3997F30D1D6}" type="presParOf" srcId="{D421BD36-47B0-4CAB-8D4B-A876A1B76407}" destId="{EB2CE0CF-D364-4512-80A5-D8B6001E05AF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530040D-86E9-4A2C-B516-7B09DC68070F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6D9E0471-C80B-4192-920B-759CDCE8A5B1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800" dirty="0"/>
            <a:t>Executive Summary</a:t>
          </a:r>
        </a:p>
      </dgm:t>
    </dgm:pt>
    <dgm:pt modelId="{E2AD36BF-ACC9-4945-83A3-B1B1FC7BB319}" type="parTrans" cxnId="{7993EF2F-4CBD-42DC-8B63-4720C44C6C28}">
      <dgm:prSet/>
      <dgm:spPr/>
      <dgm:t>
        <a:bodyPr/>
        <a:lstStyle/>
        <a:p>
          <a:endParaRPr lang="en-US"/>
        </a:p>
      </dgm:t>
    </dgm:pt>
    <dgm:pt modelId="{52901FF5-990B-4DFF-BD71-693C9F838DCD}" type="sibTrans" cxnId="{7993EF2F-4CBD-42DC-8B63-4720C44C6C28}">
      <dgm:prSet/>
      <dgm:spPr/>
      <dgm:t>
        <a:bodyPr/>
        <a:lstStyle/>
        <a:p>
          <a:endParaRPr lang="en-US"/>
        </a:p>
      </dgm:t>
    </dgm:pt>
    <dgm:pt modelId="{9824CE6C-A003-4EBF-8EB9-071D6F9371C5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800" dirty="0"/>
            <a:t>Analysis Result</a:t>
          </a:r>
        </a:p>
      </dgm:t>
    </dgm:pt>
    <dgm:pt modelId="{A7948A9C-7FB2-4D56-9111-5A00C4E83904}" type="parTrans" cxnId="{6FD1B15B-5EFC-46E2-B7EC-3EE95A822A4E}">
      <dgm:prSet/>
      <dgm:spPr/>
      <dgm:t>
        <a:bodyPr/>
        <a:lstStyle/>
        <a:p>
          <a:endParaRPr lang="en-US"/>
        </a:p>
      </dgm:t>
    </dgm:pt>
    <dgm:pt modelId="{9C977F6F-F4CA-445C-9BBE-4713D9F50BF8}" type="sibTrans" cxnId="{6FD1B15B-5EFC-46E2-B7EC-3EE95A822A4E}">
      <dgm:prSet/>
      <dgm:spPr/>
      <dgm:t>
        <a:bodyPr/>
        <a:lstStyle/>
        <a:p>
          <a:endParaRPr lang="en-US"/>
        </a:p>
      </dgm:t>
    </dgm:pt>
    <dgm:pt modelId="{5DD62477-01E8-4796-AB6A-1CE8F796C53D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800" dirty="0"/>
            <a:t>Conclusion</a:t>
          </a:r>
        </a:p>
      </dgm:t>
    </dgm:pt>
    <dgm:pt modelId="{D9F59E2E-CDE5-47EF-903D-F0C36EA556E0}" type="parTrans" cxnId="{09B4D091-FD8F-4260-A9D9-EB27884448F9}">
      <dgm:prSet/>
      <dgm:spPr/>
      <dgm:t>
        <a:bodyPr/>
        <a:lstStyle/>
        <a:p>
          <a:endParaRPr lang="en-US"/>
        </a:p>
      </dgm:t>
    </dgm:pt>
    <dgm:pt modelId="{844D9AA3-ECF4-4C1B-8AD3-A536953F92F2}" type="sibTrans" cxnId="{09B4D091-FD8F-4260-A9D9-EB27884448F9}">
      <dgm:prSet/>
      <dgm:spPr/>
      <dgm:t>
        <a:bodyPr/>
        <a:lstStyle/>
        <a:p>
          <a:endParaRPr lang="en-US"/>
        </a:p>
      </dgm:t>
    </dgm:pt>
    <dgm:pt modelId="{E33CEE6C-1BB8-4358-B1A7-2FC6B6AD461A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800" dirty="0"/>
            <a:t>Recommendation</a:t>
          </a:r>
        </a:p>
      </dgm:t>
    </dgm:pt>
    <dgm:pt modelId="{D1A91405-EC75-4E73-8F3C-F82C8B24C2E8}" type="parTrans" cxnId="{4B7A5D9C-E2D4-40D0-8094-076AA19197E7}">
      <dgm:prSet/>
      <dgm:spPr/>
      <dgm:t>
        <a:bodyPr/>
        <a:lstStyle/>
        <a:p>
          <a:endParaRPr lang="en-US"/>
        </a:p>
      </dgm:t>
    </dgm:pt>
    <dgm:pt modelId="{0E63A432-1318-4259-A87E-BFF0EB62CB02}" type="sibTrans" cxnId="{4B7A5D9C-E2D4-40D0-8094-076AA19197E7}">
      <dgm:prSet/>
      <dgm:spPr/>
      <dgm:t>
        <a:bodyPr/>
        <a:lstStyle/>
        <a:p>
          <a:endParaRPr lang="en-US"/>
        </a:p>
      </dgm:t>
    </dgm:pt>
    <dgm:pt modelId="{F17AA26E-4E1E-4D3E-B831-08A36E3F4EE4}">
      <dgm:prSet phldrT="[Text]"/>
      <dgm:spPr/>
      <dgm:t>
        <a:bodyPr/>
        <a:lstStyle/>
        <a:p>
          <a:r>
            <a:rPr lang="en-US" dirty="0"/>
            <a:t>Methodology</a:t>
          </a:r>
        </a:p>
      </dgm:t>
    </dgm:pt>
    <dgm:pt modelId="{90BC6235-EBA2-4BE8-B1BA-0809BC8C5053}" type="parTrans" cxnId="{F62D5C5F-E4F8-4EB4-9A29-EF2EDCDED75A}">
      <dgm:prSet/>
      <dgm:spPr/>
      <dgm:t>
        <a:bodyPr/>
        <a:lstStyle/>
        <a:p>
          <a:endParaRPr lang="en-US"/>
        </a:p>
      </dgm:t>
    </dgm:pt>
    <dgm:pt modelId="{392EE312-9DC7-4758-9E43-370FCF019ED5}" type="sibTrans" cxnId="{F62D5C5F-E4F8-4EB4-9A29-EF2EDCDED75A}">
      <dgm:prSet/>
      <dgm:spPr/>
      <dgm:t>
        <a:bodyPr/>
        <a:lstStyle/>
        <a:p>
          <a:endParaRPr lang="en-US"/>
        </a:p>
      </dgm:t>
    </dgm:pt>
    <dgm:pt modelId="{D1251F65-B0A1-4A3C-888D-4587E2D8E467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Data Summary</a:t>
          </a:r>
        </a:p>
      </dgm:t>
    </dgm:pt>
    <dgm:pt modelId="{48947224-6E1C-42BF-8F52-8037D837B5D9}" type="parTrans" cxnId="{E7027328-5D00-4DA7-A7B8-CD7E9C660BFB}">
      <dgm:prSet/>
      <dgm:spPr/>
      <dgm:t>
        <a:bodyPr/>
        <a:lstStyle/>
        <a:p>
          <a:endParaRPr lang="en-US"/>
        </a:p>
      </dgm:t>
    </dgm:pt>
    <dgm:pt modelId="{246A2822-48D4-4598-9324-C589F899CD6C}" type="sibTrans" cxnId="{E7027328-5D00-4DA7-A7B8-CD7E9C660BFB}">
      <dgm:prSet/>
      <dgm:spPr/>
      <dgm:t>
        <a:bodyPr/>
        <a:lstStyle/>
        <a:p>
          <a:endParaRPr lang="en-US"/>
        </a:p>
      </dgm:t>
    </dgm:pt>
    <dgm:pt modelId="{495ACDDE-98CD-4039-96F9-3D01A360D801}" type="pres">
      <dgm:prSet presAssocID="{E530040D-86E9-4A2C-B516-7B09DC68070F}" presName="Name0" presStyleCnt="0">
        <dgm:presLayoutVars>
          <dgm:dir/>
          <dgm:animLvl val="lvl"/>
          <dgm:resizeHandles val="exact"/>
        </dgm:presLayoutVars>
      </dgm:prSet>
      <dgm:spPr/>
    </dgm:pt>
    <dgm:pt modelId="{9A827EAC-2F89-4B5D-81DA-E8C7D16373A9}" type="pres">
      <dgm:prSet presAssocID="{6D9E0471-C80B-4192-920B-759CDCE8A5B1}" presName="parTxOnly" presStyleLbl="node1" presStyleIdx="0" presStyleCnt="6" custScaleY="99673">
        <dgm:presLayoutVars>
          <dgm:chMax val="0"/>
          <dgm:chPref val="0"/>
          <dgm:bulletEnabled val="1"/>
        </dgm:presLayoutVars>
      </dgm:prSet>
      <dgm:spPr/>
    </dgm:pt>
    <dgm:pt modelId="{EA68DA0E-4693-49C5-9BF3-40E9661E22B6}" type="pres">
      <dgm:prSet presAssocID="{52901FF5-990B-4DFF-BD71-693C9F838DCD}" presName="parTxOnlySpace" presStyleCnt="0"/>
      <dgm:spPr/>
    </dgm:pt>
    <dgm:pt modelId="{853A92CF-D8AF-4D09-9046-3CDD47A7955A}" type="pres">
      <dgm:prSet presAssocID="{D1251F65-B0A1-4A3C-888D-4587E2D8E467}" presName="parTxOnly" presStyleLbl="node1" presStyleIdx="1" presStyleCnt="6" custScaleY="99673">
        <dgm:presLayoutVars>
          <dgm:chMax val="0"/>
          <dgm:chPref val="0"/>
          <dgm:bulletEnabled val="1"/>
        </dgm:presLayoutVars>
      </dgm:prSet>
      <dgm:spPr/>
    </dgm:pt>
    <dgm:pt modelId="{94C7C038-2968-4D7E-9DFA-C22B0CDA76F6}" type="pres">
      <dgm:prSet presAssocID="{246A2822-48D4-4598-9324-C589F899CD6C}" presName="parTxOnlySpace" presStyleCnt="0"/>
      <dgm:spPr/>
    </dgm:pt>
    <dgm:pt modelId="{9289D8B3-A668-4823-81F4-6E12FCAFF340}" type="pres">
      <dgm:prSet presAssocID="{F17AA26E-4E1E-4D3E-B831-08A36E3F4EE4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D9638F1B-5CE4-4A19-A1C0-94C33F78B496}" type="pres">
      <dgm:prSet presAssocID="{392EE312-9DC7-4758-9E43-370FCF019ED5}" presName="parTxOnlySpace" presStyleCnt="0"/>
      <dgm:spPr/>
    </dgm:pt>
    <dgm:pt modelId="{71951A17-DC4B-4772-B491-0B59B1ED0D90}" type="pres">
      <dgm:prSet presAssocID="{9824CE6C-A003-4EBF-8EB9-071D6F9371C5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360F74C3-773B-4AFF-AE00-9D9BB5B0BA2F}" type="pres">
      <dgm:prSet presAssocID="{9C977F6F-F4CA-445C-9BBE-4713D9F50BF8}" presName="parTxOnlySpace" presStyleCnt="0"/>
      <dgm:spPr/>
    </dgm:pt>
    <dgm:pt modelId="{C6501F5A-F14B-42E3-A489-6862F1B4A9D6}" type="pres">
      <dgm:prSet presAssocID="{5DD62477-01E8-4796-AB6A-1CE8F796C53D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094B334F-2468-4F52-B35F-AC56649EBC42}" type="pres">
      <dgm:prSet presAssocID="{844D9AA3-ECF4-4C1B-8AD3-A536953F92F2}" presName="parTxOnlySpace" presStyleCnt="0"/>
      <dgm:spPr/>
    </dgm:pt>
    <dgm:pt modelId="{9A4257B0-19C9-4EFC-9658-D0126E25EE05}" type="pres">
      <dgm:prSet presAssocID="{E33CEE6C-1BB8-4358-B1A7-2FC6B6AD461A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A9B14D1F-EB72-4565-8306-CECA9F785D4F}" type="presOf" srcId="{E33CEE6C-1BB8-4358-B1A7-2FC6B6AD461A}" destId="{9A4257B0-19C9-4EFC-9658-D0126E25EE05}" srcOrd="0" destOrd="0" presId="urn:microsoft.com/office/officeart/2005/8/layout/chevron1"/>
    <dgm:cxn modelId="{E7027328-5D00-4DA7-A7B8-CD7E9C660BFB}" srcId="{E530040D-86E9-4A2C-B516-7B09DC68070F}" destId="{D1251F65-B0A1-4A3C-888D-4587E2D8E467}" srcOrd="1" destOrd="0" parTransId="{48947224-6E1C-42BF-8F52-8037D837B5D9}" sibTransId="{246A2822-48D4-4598-9324-C589F899CD6C}"/>
    <dgm:cxn modelId="{7993EF2F-4CBD-42DC-8B63-4720C44C6C28}" srcId="{E530040D-86E9-4A2C-B516-7B09DC68070F}" destId="{6D9E0471-C80B-4192-920B-759CDCE8A5B1}" srcOrd="0" destOrd="0" parTransId="{E2AD36BF-ACC9-4945-83A3-B1B1FC7BB319}" sibTransId="{52901FF5-990B-4DFF-BD71-693C9F838DCD}"/>
    <dgm:cxn modelId="{6FD1B15B-5EFC-46E2-B7EC-3EE95A822A4E}" srcId="{E530040D-86E9-4A2C-B516-7B09DC68070F}" destId="{9824CE6C-A003-4EBF-8EB9-071D6F9371C5}" srcOrd="3" destOrd="0" parTransId="{A7948A9C-7FB2-4D56-9111-5A00C4E83904}" sibTransId="{9C977F6F-F4CA-445C-9BBE-4713D9F50BF8}"/>
    <dgm:cxn modelId="{F62D5C5F-E4F8-4EB4-9A29-EF2EDCDED75A}" srcId="{E530040D-86E9-4A2C-B516-7B09DC68070F}" destId="{F17AA26E-4E1E-4D3E-B831-08A36E3F4EE4}" srcOrd="2" destOrd="0" parTransId="{90BC6235-EBA2-4BE8-B1BA-0809BC8C5053}" sibTransId="{392EE312-9DC7-4758-9E43-370FCF019ED5}"/>
    <dgm:cxn modelId="{0E25FF67-E826-400A-AF09-C2CB2171581A}" type="presOf" srcId="{E530040D-86E9-4A2C-B516-7B09DC68070F}" destId="{495ACDDE-98CD-4039-96F9-3D01A360D801}" srcOrd="0" destOrd="0" presId="urn:microsoft.com/office/officeart/2005/8/layout/chevron1"/>
    <dgm:cxn modelId="{313F5A6A-1945-4A60-BCBB-F12E5D753B68}" type="presOf" srcId="{9824CE6C-A003-4EBF-8EB9-071D6F9371C5}" destId="{71951A17-DC4B-4772-B491-0B59B1ED0D90}" srcOrd="0" destOrd="0" presId="urn:microsoft.com/office/officeart/2005/8/layout/chevron1"/>
    <dgm:cxn modelId="{76F25C57-1B82-45C8-96F3-809D290A6558}" type="presOf" srcId="{D1251F65-B0A1-4A3C-888D-4587E2D8E467}" destId="{853A92CF-D8AF-4D09-9046-3CDD47A7955A}" srcOrd="0" destOrd="0" presId="urn:microsoft.com/office/officeart/2005/8/layout/chevron1"/>
    <dgm:cxn modelId="{2182FB57-1B78-4795-B296-4ABBA5EF53FB}" type="presOf" srcId="{F17AA26E-4E1E-4D3E-B831-08A36E3F4EE4}" destId="{9289D8B3-A668-4823-81F4-6E12FCAFF340}" srcOrd="0" destOrd="0" presId="urn:microsoft.com/office/officeart/2005/8/layout/chevron1"/>
    <dgm:cxn modelId="{09B4D091-FD8F-4260-A9D9-EB27884448F9}" srcId="{E530040D-86E9-4A2C-B516-7B09DC68070F}" destId="{5DD62477-01E8-4796-AB6A-1CE8F796C53D}" srcOrd="4" destOrd="0" parTransId="{D9F59E2E-CDE5-47EF-903D-F0C36EA556E0}" sibTransId="{844D9AA3-ECF4-4C1B-8AD3-A536953F92F2}"/>
    <dgm:cxn modelId="{9A66D799-F85C-475F-9492-8AF5101F4A0C}" type="presOf" srcId="{6D9E0471-C80B-4192-920B-759CDCE8A5B1}" destId="{9A827EAC-2F89-4B5D-81DA-E8C7D16373A9}" srcOrd="0" destOrd="0" presId="urn:microsoft.com/office/officeart/2005/8/layout/chevron1"/>
    <dgm:cxn modelId="{4B7A5D9C-E2D4-40D0-8094-076AA19197E7}" srcId="{E530040D-86E9-4A2C-B516-7B09DC68070F}" destId="{E33CEE6C-1BB8-4358-B1A7-2FC6B6AD461A}" srcOrd="5" destOrd="0" parTransId="{D1A91405-EC75-4E73-8F3C-F82C8B24C2E8}" sibTransId="{0E63A432-1318-4259-A87E-BFF0EB62CB02}"/>
    <dgm:cxn modelId="{1F128CBA-5D59-4A38-88C1-8FCC023DCBEE}" type="presOf" srcId="{5DD62477-01E8-4796-AB6A-1CE8F796C53D}" destId="{C6501F5A-F14B-42E3-A489-6862F1B4A9D6}" srcOrd="0" destOrd="0" presId="urn:microsoft.com/office/officeart/2005/8/layout/chevron1"/>
    <dgm:cxn modelId="{89B009E3-9F77-4155-87BB-AF88A4B819B9}" type="presParOf" srcId="{495ACDDE-98CD-4039-96F9-3D01A360D801}" destId="{9A827EAC-2F89-4B5D-81DA-E8C7D16373A9}" srcOrd="0" destOrd="0" presId="urn:microsoft.com/office/officeart/2005/8/layout/chevron1"/>
    <dgm:cxn modelId="{BF4271EA-BC24-4477-BB66-83B7304E2043}" type="presParOf" srcId="{495ACDDE-98CD-4039-96F9-3D01A360D801}" destId="{EA68DA0E-4693-49C5-9BF3-40E9661E22B6}" srcOrd="1" destOrd="0" presId="urn:microsoft.com/office/officeart/2005/8/layout/chevron1"/>
    <dgm:cxn modelId="{94AD06AC-3A3A-45FA-AABF-6CACDF9AD062}" type="presParOf" srcId="{495ACDDE-98CD-4039-96F9-3D01A360D801}" destId="{853A92CF-D8AF-4D09-9046-3CDD47A7955A}" srcOrd="2" destOrd="0" presId="urn:microsoft.com/office/officeart/2005/8/layout/chevron1"/>
    <dgm:cxn modelId="{DC3A34B2-6639-4E19-8DEB-EC26F17C2A7D}" type="presParOf" srcId="{495ACDDE-98CD-4039-96F9-3D01A360D801}" destId="{94C7C038-2968-4D7E-9DFA-C22B0CDA76F6}" srcOrd="3" destOrd="0" presId="urn:microsoft.com/office/officeart/2005/8/layout/chevron1"/>
    <dgm:cxn modelId="{68BA58F6-6D5B-443D-81FB-231E2CB02AF7}" type="presParOf" srcId="{495ACDDE-98CD-4039-96F9-3D01A360D801}" destId="{9289D8B3-A668-4823-81F4-6E12FCAFF340}" srcOrd="4" destOrd="0" presId="urn:microsoft.com/office/officeart/2005/8/layout/chevron1"/>
    <dgm:cxn modelId="{D7E59F30-ED20-44F7-A8C0-171CC68842E6}" type="presParOf" srcId="{495ACDDE-98CD-4039-96F9-3D01A360D801}" destId="{D9638F1B-5CE4-4A19-A1C0-94C33F78B496}" srcOrd="5" destOrd="0" presId="urn:microsoft.com/office/officeart/2005/8/layout/chevron1"/>
    <dgm:cxn modelId="{660CFF56-382B-4155-BD23-E6DA0960C9D5}" type="presParOf" srcId="{495ACDDE-98CD-4039-96F9-3D01A360D801}" destId="{71951A17-DC4B-4772-B491-0B59B1ED0D90}" srcOrd="6" destOrd="0" presId="urn:microsoft.com/office/officeart/2005/8/layout/chevron1"/>
    <dgm:cxn modelId="{AFE14B24-122E-4658-9EBE-00780469C325}" type="presParOf" srcId="{495ACDDE-98CD-4039-96F9-3D01A360D801}" destId="{360F74C3-773B-4AFF-AE00-9D9BB5B0BA2F}" srcOrd="7" destOrd="0" presId="urn:microsoft.com/office/officeart/2005/8/layout/chevron1"/>
    <dgm:cxn modelId="{248EDF26-15BD-48FF-8ABA-17C2BBE50E4D}" type="presParOf" srcId="{495ACDDE-98CD-4039-96F9-3D01A360D801}" destId="{C6501F5A-F14B-42E3-A489-6862F1B4A9D6}" srcOrd="8" destOrd="0" presId="urn:microsoft.com/office/officeart/2005/8/layout/chevron1"/>
    <dgm:cxn modelId="{6D843DAC-523B-4070-8EB2-F7AE8D9855C2}" type="presParOf" srcId="{495ACDDE-98CD-4039-96F9-3D01A360D801}" destId="{094B334F-2468-4F52-B35F-AC56649EBC42}" srcOrd="9" destOrd="0" presId="urn:microsoft.com/office/officeart/2005/8/layout/chevron1"/>
    <dgm:cxn modelId="{2A89CF4E-C0A1-413D-B38C-4C0FB64711A2}" type="presParOf" srcId="{495ACDDE-98CD-4039-96F9-3D01A360D801}" destId="{9A4257B0-19C9-4EFC-9658-D0126E25EE05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530040D-86E9-4A2C-B516-7B09DC68070F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6D9E0471-C80B-4192-920B-759CDCE8A5B1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800" dirty="0"/>
            <a:t>Executive Summary</a:t>
          </a:r>
        </a:p>
      </dgm:t>
    </dgm:pt>
    <dgm:pt modelId="{E2AD36BF-ACC9-4945-83A3-B1B1FC7BB319}" type="parTrans" cxnId="{7993EF2F-4CBD-42DC-8B63-4720C44C6C28}">
      <dgm:prSet/>
      <dgm:spPr/>
      <dgm:t>
        <a:bodyPr/>
        <a:lstStyle/>
        <a:p>
          <a:endParaRPr lang="en-US"/>
        </a:p>
      </dgm:t>
    </dgm:pt>
    <dgm:pt modelId="{52901FF5-990B-4DFF-BD71-693C9F838DCD}" type="sibTrans" cxnId="{7993EF2F-4CBD-42DC-8B63-4720C44C6C28}">
      <dgm:prSet/>
      <dgm:spPr/>
      <dgm:t>
        <a:bodyPr/>
        <a:lstStyle/>
        <a:p>
          <a:endParaRPr lang="en-US"/>
        </a:p>
      </dgm:t>
    </dgm:pt>
    <dgm:pt modelId="{9824CE6C-A003-4EBF-8EB9-071D6F9371C5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800" dirty="0"/>
            <a:t>Analysis Result</a:t>
          </a:r>
        </a:p>
      </dgm:t>
    </dgm:pt>
    <dgm:pt modelId="{A7948A9C-7FB2-4D56-9111-5A00C4E83904}" type="parTrans" cxnId="{6FD1B15B-5EFC-46E2-B7EC-3EE95A822A4E}">
      <dgm:prSet/>
      <dgm:spPr/>
      <dgm:t>
        <a:bodyPr/>
        <a:lstStyle/>
        <a:p>
          <a:endParaRPr lang="en-US"/>
        </a:p>
      </dgm:t>
    </dgm:pt>
    <dgm:pt modelId="{9C977F6F-F4CA-445C-9BBE-4713D9F50BF8}" type="sibTrans" cxnId="{6FD1B15B-5EFC-46E2-B7EC-3EE95A822A4E}">
      <dgm:prSet/>
      <dgm:spPr/>
      <dgm:t>
        <a:bodyPr/>
        <a:lstStyle/>
        <a:p>
          <a:endParaRPr lang="en-US"/>
        </a:p>
      </dgm:t>
    </dgm:pt>
    <dgm:pt modelId="{5DD62477-01E8-4796-AB6A-1CE8F796C53D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800" dirty="0"/>
            <a:t>Conclusion</a:t>
          </a:r>
        </a:p>
      </dgm:t>
    </dgm:pt>
    <dgm:pt modelId="{D9F59E2E-CDE5-47EF-903D-F0C36EA556E0}" type="parTrans" cxnId="{09B4D091-FD8F-4260-A9D9-EB27884448F9}">
      <dgm:prSet/>
      <dgm:spPr/>
      <dgm:t>
        <a:bodyPr/>
        <a:lstStyle/>
        <a:p>
          <a:endParaRPr lang="en-US"/>
        </a:p>
      </dgm:t>
    </dgm:pt>
    <dgm:pt modelId="{844D9AA3-ECF4-4C1B-8AD3-A536953F92F2}" type="sibTrans" cxnId="{09B4D091-FD8F-4260-A9D9-EB27884448F9}">
      <dgm:prSet/>
      <dgm:spPr/>
      <dgm:t>
        <a:bodyPr/>
        <a:lstStyle/>
        <a:p>
          <a:endParaRPr lang="en-US"/>
        </a:p>
      </dgm:t>
    </dgm:pt>
    <dgm:pt modelId="{E33CEE6C-1BB8-4358-B1A7-2FC6B6AD461A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800" dirty="0"/>
            <a:t>Recommendation</a:t>
          </a:r>
        </a:p>
      </dgm:t>
    </dgm:pt>
    <dgm:pt modelId="{D1A91405-EC75-4E73-8F3C-F82C8B24C2E8}" type="parTrans" cxnId="{4B7A5D9C-E2D4-40D0-8094-076AA19197E7}">
      <dgm:prSet/>
      <dgm:spPr/>
      <dgm:t>
        <a:bodyPr/>
        <a:lstStyle/>
        <a:p>
          <a:endParaRPr lang="en-US"/>
        </a:p>
      </dgm:t>
    </dgm:pt>
    <dgm:pt modelId="{0E63A432-1318-4259-A87E-BFF0EB62CB02}" type="sibTrans" cxnId="{4B7A5D9C-E2D4-40D0-8094-076AA19197E7}">
      <dgm:prSet/>
      <dgm:spPr/>
      <dgm:t>
        <a:bodyPr/>
        <a:lstStyle/>
        <a:p>
          <a:endParaRPr lang="en-US"/>
        </a:p>
      </dgm:t>
    </dgm:pt>
    <dgm:pt modelId="{F17AA26E-4E1E-4D3E-B831-08A36E3F4EE4}">
      <dgm:prSet phldrT="[Text]"/>
      <dgm:spPr/>
      <dgm:t>
        <a:bodyPr/>
        <a:lstStyle/>
        <a:p>
          <a:r>
            <a:rPr lang="en-US" dirty="0"/>
            <a:t>Methodology</a:t>
          </a:r>
        </a:p>
      </dgm:t>
    </dgm:pt>
    <dgm:pt modelId="{90BC6235-EBA2-4BE8-B1BA-0809BC8C5053}" type="parTrans" cxnId="{F62D5C5F-E4F8-4EB4-9A29-EF2EDCDED75A}">
      <dgm:prSet/>
      <dgm:spPr/>
      <dgm:t>
        <a:bodyPr/>
        <a:lstStyle/>
        <a:p>
          <a:endParaRPr lang="en-US"/>
        </a:p>
      </dgm:t>
    </dgm:pt>
    <dgm:pt modelId="{392EE312-9DC7-4758-9E43-370FCF019ED5}" type="sibTrans" cxnId="{F62D5C5F-E4F8-4EB4-9A29-EF2EDCDED75A}">
      <dgm:prSet/>
      <dgm:spPr/>
      <dgm:t>
        <a:bodyPr/>
        <a:lstStyle/>
        <a:p>
          <a:endParaRPr lang="en-US"/>
        </a:p>
      </dgm:t>
    </dgm:pt>
    <dgm:pt modelId="{D1251F65-B0A1-4A3C-888D-4587E2D8E467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Data Summary</a:t>
          </a:r>
        </a:p>
      </dgm:t>
    </dgm:pt>
    <dgm:pt modelId="{48947224-6E1C-42BF-8F52-8037D837B5D9}" type="parTrans" cxnId="{E7027328-5D00-4DA7-A7B8-CD7E9C660BFB}">
      <dgm:prSet/>
      <dgm:spPr/>
      <dgm:t>
        <a:bodyPr/>
        <a:lstStyle/>
        <a:p>
          <a:endParaRPr lang="en-US"/>
        </a:p>
      </dgm:t>
    </dgm:pt>
    <dgm:pt modelId="{246A2822-48D4-4598-9324-C589F899CD6C}" type="sibTrans" cxnId="{E7027328-5D00-4DA7-A7B8-CD7E9C660BFB}">
      <dgm:prSet/>
      <dgm:spPr/>
      <dgm:t>
        <a:bodyPr/>
        <a:lstStyle/>
        <a:p>
          <a:endParaRPr lang="en-US"/>
        </a:p>
      </dgm:t>
    </dgm:pt>
    <dgm:pt modelId="{495ACDDE-98CD-4039-96F9-3D01A360D801}" type="pres">
      <dgm:prSet presAssocID="{E530040D-86E9-4A2C-B516-7B09DC68070F}" presName="Name0" presStyleCnt="0">
        <dgm:presLayoutVars>
          <dgm:dir/>
          <dgm:animLvl val="lvl"/>
          <dgm:resizeHandles val="exact"/>
        </dgm:presLayoutVars>
      </dgm:prSet>
      <dgm:spPr/>
    </dgm:pt>
    <dgm:pt modelId="{9A827EAC-2F89-4B5D-81DA-E8C7D16373A9}" type="pres">
      <dgm:prSet presAssocID="{6D9E0471-C80B-4192-920B-759CDCE8A5B1}" presName="parTxOnly" presStyleLbl="node1" presStyleIdx="0" presStyleCnt="6" custScaleY="99673">
        <dgm:presLayoutVars>
          <dgm:chMax val="0"/>
          <dgm:chPref val="0"/>
          <dgm:bulletEnabled val="1"/>
        </dgm:presLayoutVars>
      </dgm:prSet>
      <dgm:spPr/>
    </dgm:pt>
    <dgm:pt modelId="{EA68DA0E-4693-49C5-9BF3-40E9661E22B6}" type="pres">
      <dgm:prSet presAssocID="{52901FF5-990B-4DFF-BD71-693C9F838DCD}" presName="parTxOnlySpace" presStyleCnt="0"/>
      <dgm:spPr/>
    </dgm:pt>
    <dgm:pt modelId="{853A92CF-D8AF-4D09-9046-3CDD47A7955A}" type="pres">
      <dgm:prSet presAssocID="{D1251F65-B0A1-4A3C-888D-4587E2D8E467}" presName="parTxOnly" presStyleLbl="node1" presStyleIdx="1" presStyleCnt="6" custScaleY="99673">
        <dgm:presLayoutVars>
          <dgm:chMax val="0"/>
          <dgm:chPref val="0"/>
          <dgm:bulletEnabled val="1"/>
        </dgm:presLayoutVars>
      </dgm:prSet>
      <dgm:spPr/>
    </dgm:pt>
    <dgm:pt modelId="{94C7C038-2968-4D7E-9DFA-C22B0CDA76F6}" type="pres">
      <dgm:prSet presAssocID="{246A2822-48D4-4598-9324-C589F899CD6C}" presName="parTxOnlySpace" presStyleCnt="0"/>
      <dgm:spPr/>
    </dgm:pt>
    <dgm:pt modelId="{9289D8B3-A668-4823-81F4-6E12FCAFF340}" type="pres">
      <dgm:prSet presAssocID="{F17AA26E-4E1E-4D3E-B831-08A36E3F4EE4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D9638F1B-5CE4-4A19-A1C0-94C33F78B496}" type="pres">
      <dgm:prSet presAssocID="{392EE312-9DC7-4758-9E43-370FCF019ED5}" presName="parTxOnlySpace" presStyleCnt="0"/>
      <dgm:spPr/>
    </dgm:pt>
    <dgm:pt modelId="{71951A17-DC4B-4772-B491-0B59B1ED0D90}" type="pres">
      <dgm:prSet presAssocID="{9824CE6C-A003-4EBF-8EB9-071D6F9371C5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360F74C3-773B-4AFF-AE00-9D9BB5B0BA2F}" type="pres">
      <dgm:prSet presAssocID="{9C977F6F-F4CA-445C-9BBE-4713D9F50BF8}" presName="parTxOnlySpace" presStyleCnt="0"/>
      <dgm:spPr/>
    </dgm:pt>
    <dgm:pt modelId="{C6501F5A-F14B-42E3-A489-6862F1B4A9D6}" type="pres">
      <dgm:prSet presAssocID="{5DD62477-01E8-4796-AB6A-1CE8F796C53D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094B334F-2468-4F52-B35F-AC56649EBC42}" type="pres">
      <dgm:prSet presAssocID="{844D9AA3-ECF4-4C1B-8AD3-A536953F92F2}" presName="parTxOnlySpace" presStyleCnt="0"/>
      <dgm:spPr/>
    </dgm:pt>
    <dgm:pt modelId="{9A4257B0-19C9-4EFC-9658-D0126E25EE05}" type="pres">
      <dgm:prSet presAssocID="{E33CEE6C-1BB8-4358-B1A7-2FC6B6AD461A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A9B14D1F-EB72-4565-8306-CECA9F785D4F}" type="presOf" srcId="{E33CEE6C-1BB8-4358-B1A7-2FC6B6AD461A}" destId="{9A4257B0-19C9-4EFC-9658-D0126E25EE05}" srcOrd="0" destOrd="0" presId="urn:microsoft.com/office/officeart/2005/8/layout/chevron1"/>
    <dgm:cxn modelId="{E7027328-5D00-4DA7-A7B8-CD7E9C660BFB}" srcId="{E530040D-86E9-4A2C-B516-7B09DC68070F}" destId="{D1251F65-B0A1-4A3C-888D-4587E2D8E467}" srcOrd="1" destOrd="0" parTransId="{48947224-6E1C-42BF-8F52-8037D837B5D9}" sibTransId="{246A2822-48D4-4598-9324-C589F899CD6C}"/>
    <dgm:cxn modelId="{7993EF2F-4CBD-42DC-8B63-4720C44C6C28}" srcId="{E530040D-86E9-4A2C-B516-7B09DC68070F}" destId="{6D9E0471-C80B-4192-920B-759CDCE8A5B1}" srcOrd="0" destOrd="0" parTransId="{E2AD36BF-ACC9-4945-83A3-B1B1FC7BB319}" sibTransId="{52901FF5-990B-4DFF-BD71-693C9F838DCD}"/>
    <dgm:cxn modelId="{6FD1B15B-5EFC-46E2-B7EC-3EE95A822A4E}" srcId="{E530040D-86E9-4A2C-B516-7B09DC68070F}" destId="{9824CE6C-A003-4EBF-8EB9-071D6F9371C5}" srcOrd="3" destOrd="0" parTransId="{A7948A9C-7FB2-4D56-9111-5A00C4E83904}" sibTransId="{9C977F6F-F4CA-445C-9BBE-4713D9F50BF8}"/>
    <dgm:cxn modelId="{F62D5C5F-E4F8-4EB4-9A29-EF2EDCDED75A}" srcId="{E530040D-86E9-4A2C-B516-7B09DC68070F}" destId="{F17AA26E-4E1E-4D3E-B831-08A36E3F4EE4}" srcOrd="2" destOrd="0" parTransId="{90BC6235-EBA2-4BE8-B1BA-0809BC8C5053}" sibTransId="{392EE312-9DC7-4758-9E43-370FCF019ED5}"/>
    <dgm:cxn modelId="{0E25FF67-E826-400A-AF09-C2CB2171581A}" type="presOf" srcId="{E530040D-86E9-4A2C-B516-7B09DC68070F}" destId="{495ACDDE-98CD-4039-96F9-3D01A360D801}" srcOrd="0" destOrd="0" presId="urn:microsoft.com/office/officeart/2005/8/layout/chevron1"/>
    <dgm:cxn modelId="{313F5A6A-1945-4A60-BCBB-F12E5D753B68}" type="presOf" srcId="{9824CE6C-A003-4EBF-8EB9-071D6F9371C5}" destId="{71951A17-DC4B-4772-B491-0B59B1ED0D90}" srcOrd="0" destOrd="0" presId="urn:microsoft.com/office/officeart/2005/8/layout/chevron1"/>
    <dgm:cxn modelId="{76F25C57-1B82-45C8-96F3-809D290A6558}" type="presOf" srcId="{D1251F65-B0A1-4A3C-888D-4587E2D8E467}" destId="{853A92CF-D8AF-4D09-9046-3CDD47A7955A}" srcOrd="0" destOrd="0" presId="urn:microsoft.com/office/officeart/2005/8/layout/chevron1"/>
    <dgm:cxn modelId="{2182FB57-1B78-4795-B296-4ABBA5EF53FB}" type="presOf" srcId="{F17AA26E-4E1E-4D3E-B831-08A36E3F4EE4}" destId="{9289D8B3-A668-4823-81F4-6E12FCAFF340}" srcOrd="0" destOrd="0" presId="urn:microsoft.com/office/officeart/2005/8/layout/chevron1"/>
    <dgm:cxn modelId="{09B4D091-FD8F-4260-A9D9-EB27884448F9}" srcId="{E530040D-86E9-4A2C-B516-7B09DC68070F}" destId="{5DD62477-01E8-4796-AB6A-1CE8F796C53D}" srcOrd="4" destOrd="0" parTransId="{D9F59E2E-CDE5-47EF-903D-F0C36EA556E0}" sibTransId="{844D9AA3-ECF4-4C1B-8AD3-A536953F92F2}"/>
    <dgm:cxn modelId="{9A66D799-F85C-475F-9492-8AF5101F4A0C}" type="presOf" srcId="{6D9E0471-C80B-4192-920B-759CDCE8A5B1}" destId="{9A827EAC-2F89-4B5D-81DA-E8C7D16373A9}" srcOrd="0" destOrd="0" presId="urn:microsoft.com/office/officeart/2005/8/layout/chevron1"/>
    <dgm:cxn modelId="{4B7A5D9C-E2D4-40D0-8094-076AA19197E7}" srcId="{E530040D-86E9-4A2C-B516-7B09DC68070F}" destId="{E33CEE6C-1BB8-4358-B1A7-2FC6B6AD461A}" srcOrd="5" destOrd="0" parTransId="{D1A91405-EC75-4E73-8F3C-F82C8B24C2E8}" sibTransId="{0E63A432-1318-4259-A87E-BFF0EB62CB02}"/>
    <dgm:cxn modelId="{1F128CBA-5D59-4A38-88C1-8FCC023DCBEE}" type="presOf" srcId="{5DD62477-01E8-4796-AB6A-1CE8F796C53D}" destId="{C6501F5A-F14B-42E3-A489-6862F1B4A9D6}" srcOrd="0" destOrd="0" presId="urn:microsoft.com/office/officeart/2005/8/layout/chevron1"/>
    <dgm:cxn modelId="{89B009E3-9F77-4155-87BB-AF88A4B819B9}" type="presParOf" srcId="{495ACDDE-98CD-4039-96F9-3D01A360D801}" destId="{9A827EAC-2F89-4B5D-81DA-E8C7D16373A9}" srcOrd="0" destOrd="0" presId="urn:microsoft.com/office/officeart/2005/8/layout/chevron1"/>
    <dgm:cxn modelId="{BF4271EA-BC24-4477-BB66-83B7304E2043}" type="presParOf" srcId="{495ACDDE-98CD-4039-96F9-3D01A360D801}" destId="{EA68DA0E-4693-49C5-9BF3-40E9661E22B6}" srcOrd="1" destOrd="0" presId="urn:microsoft.com/office/officeart/2005/8/layout/chevron1"/>
    <dgm:cxn modelId="{94AD06AC-3A3A-45FA-AABF-6CACDF9AD062}" type="presParOf" srcId="{495ACDDE-98CD-4039-96F9-3D01A360D801}" destId="{853A92CF-D8AF-4D09-9046-3CDD47A7955A}" srcOrd="2" destOrd="0" presId="urn:microsoft.com/office/officeart/2005/8/layout/chevron1"/>
    <dgm:cxn modelId="{DC3A34B2-6639-4E19-8DEB-EC26F17C2A7D}" type="presParOf" srcId="{495ACDDE-98CD-4039-96F9-3D01A360D801}" destId="{94C7C038-2968-4D7E-9DFA-C22B0CDA76F6}" srcOrd="3" destOrd="0" presId="urn:microsoft.com/office/officeart/2005/8/layout/chevron1"/>
    <dgm:cxn modelId="{68BA58F6-6D5B-443D-81FB-231E2CB02AF7}" type="presParOf" srcId="{495ACDDE-98CD-4039-96F9-3D01A360D801}" destId="{9289D8B3-A668-4823-81F4-6E12FCAFF340}" srcOrd="4" destOrd="0" presId="urn:microsoft.com/office/officeart/2005/8/layout/chevron1"/>
    <dgm:cxn modelId="{D7E59F30-ED20-44F7-A8C0-171CC68842E6}" type="presParOf" srcId="{495ACDDE-98CD-4039-96F9-3D01A360D801}" destId="{D9638F1B-5CE4-4A19-A1C0-94C33F78B496}" srcOrd="5" destOrd="0" presId="urn:microsoft.com/office/officeart/2005/8/layout/chevron1"/>
    <dgm:cxn modelId="{660CFF56-382B-4155-BD23-E6DA0960C9D5}" type="presParOf" srcId="{495ACDDE-98CD-4039-96F9-3D01A360D801}" destId="{71951A17-DC4B-4772-B491-0B59B1ED0D90}" srcOrd="6" destOrd="0" presId="urn:microsoft.com/office/officeart/2005/8/layout/chevron1"/>
    <dgm:cxn modelId="{AFE14B24-122E-4658-9EBE-00780469C325}" type="presParOf" srcId="{495ACDDE-98CD-4039-96F9-3D01A360D801}" destId="{360F74C3-773B-4AFF-AE00-9D9BB5B0BA2F}" srcOrd="7" destOrd="0" presId="urn:microsoft.com/office/officeart/2005/8/layout/chevron1"/>
    <dgm:cxn modelId="{248EDF26-15BD-48FF-8ABA-17C2BBE50E4D}" type="presParOf" srcId="{495ACDDE-98CD-4039-96F9-3D01A360D801}" destId="{C6501F5A-F14B-42E3-A489-6862F1B4A9D6}" srcOrd="8" destOrd="0" presId="urn:microsoft.com/office/officeart/2005/8/layout/chevron1"/>
    <dgm:cxn modelId="{6D843DAC-523B-4070-8EB2-F7AE8D9855C2}" type="presParOf" srcId="{495ACDDE-98CD-4039-96F9-3D01A360D801}" destId="{094B334F-2468-4F52-B35F-AC56649EBC42}" srcOrd="9" destOrd="0" presId="urn:microsoft.com/office/officeart/2005/8/layout/chevron1"/>
    <dgm:cxn modelId="{2A89CF4E-C0A1-413D-B38C-4C0FB64711A2}" type="presParOf" srcId="{495ACDDE-98CD-4039-96F9-3D01A360D801}" destId="{9A4257B0-19C9-4EFC-9658-D0126E25EE05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530040D-86E9-4A2C-B516-7B09DC68070F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6D9E0471-C80B-4192-920B-759CDCE8A5B1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800" dirty="0"/>
            <a:t>Executive Summary</a:t>
          </a:r>
        </a:p>
      </dgm:t>
    </dgm:pt>
    <dgm:pt modelId="{E2AD36BF-ACC9-4945-83A3-B1B1FC7BB319}" type="parTrans" cxnId="{7993EF2F-4CBD-42DC-8B63-4720C44C6C28}">
      <dgm:prSet/>
      <dgm:spPr/>
      <dgm:t>
        <a:bodyPr/>
        <a:lstStyle/>
        <a:p>
          <a:endParaRPr lang="en-US"/>
        </a:p>
      </dgm:t>
    </dgm:pt>
    <dgm:pt modelId="{52901FF5-990B-4DFF-BD71-693C9F838DCD}" type="sibTrans" cxnId="{7993EF2F-4CBD-42DC-8B63-4720C44C6C28}">
      <dgm:prSet/>
      <dgm:spPr/>
      <dgm:t>
        <a:bodyPr/>
        <a:lstStyle/>
        <a:p>
          <a:endParaRPr lang="en-US"/>
        </a:p>
      </dgm:t>
    </dgm:pt>
    <dgm:pt modelId="{9824CE6C-A003-4EBF-8EB9-071D6F9371C5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800" dirty="0"/>
            <a:t>Analysis Result</a:t>
          </a:r>
        </a:p>
      </dgm:t>
    </dgm:pt>
    <dgm:pt modelId="{A7948A9C-7FB2-4D56-9111-5A00C4E83904}" type="parTrans" cxnId="{6FD1B15B-5EFC-46E2-B7EC-3EE95A822A4E}">
      <dgm:prSet/>
      <dgm:spPr/>
      <dgm:t>
        <a:bodyPr/>
        <a:lstStyle/>
        <a:p>
          <a:endParaRPr lang="en-US"/>
        </a:p>
      </dgm:t>
    </dgm:pt>
    <dgm:pt modelId="{9C977F6F-F4CA-445C-9BBE-4713D9F50BF8}" type="sibTrans" cxnId="{6FD1B15B-5EFC-46E2-B7EC-3EE95A822A4E}">
      <dgm:prSet/>
      <dgm:spPr/>
      <dgm:t>
        <a:bodyPr/>
        <a:lstStyle/>
        <a:p>
          <a:endParaRPr lang="en-US"/>
        </a:p>
      </dgm:t>
    </dgm:pt>
    <dgm:pt modelId="{5DD62477-01E8-4796-AB6A-1CE8F796C53D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800" dirty="0"/>
            <a:t>Conclusion</a:t>
          </a:r>
        </a:p>
      </dgm:t>
    </dgm:pt>
    <dgm:pt modelId="{D9F59E2E-CDE5-47EF-903D-F0C36EA556E0}" type="parTrans" cxnId="{09B4D091-FD8F-4260-A9D9-EB27884448F9}">
      <dgm:prSet/>
      <dgm:spPr/>
      <dgm:t>
        <a:bodyPr/>
        <a:lstStyle/>
        <a:p>
          <a:endParaRPr lang="en-US"/>
        </a:p>
      </dgm:t>
    </dgm:pt>
    <dgm:pt modelId="{844D9AA3-ECF4-4C1B-8AD3-A536953F92F2}" type="sibTrans" cxnId="{09B4D091-FD8F-4260-A9D9-EB27884448F9}">
      <dgm:prSet/>
      <dgm:spPr/>
      <dgm:t>
        <a:bodyPr/>
        <a:lstStyle/>
        <a:p>
          <a:endParaRPr lang="en-US"/>
        </a:p>
      </dgm:t>
    </dgm:pt>
    <dgm:pt modelId="{E33CEE6C-1BB8-4358-B1A7-2FC6B6AD461A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800" dirty="0"/>
            <a:t>Recommendation</a:t>
          </a:r>
        </a:p>
      </dgm:t>
    </dgm:pt>
    <dgm:pt modelId="{D1A91405-EC75-4E73-8F3C-F82C8B24C2E8}" type="parTrans" cxnId="{4B7A5D9C-E2D4-40D0-8094-076AA19197E7}">
      <dgm:prSet/>
      <dgm:spPr/>
      <dgm:t>
        <a:bodyPr/>
        <a:lstStyle/>
        <a:p>
          <a:endParaRPr lang="en-US"/>
        </a:p>
      </dgm:t>
    </dgm:pt>
    <dgm:pt modelId="{0E63A432-1318-4259-A87E-BFF0EB62CB02}" type="sibTrans" cxnId="{4B7A5D9C-E2D4-40D0-8094-076AA19197E7}">
      <dgm:prSet/>
      <dgm:spPr/>
      <dgm:t>
        <a:bodyPr/>
        <a:lstStyle/>
        <a:p>
          <a:endParaRPr lang="en-US"/>
        </a:p>
      </dgm:t>
    </dgm:pt>
    <dgm:pt modelId="{F17AA26E-4E1E-4D3E-B831-08A36E3F4EE4}">
      <dgm:prSet phldrT="[Text]"/>
      <dgm:spPr/>
      <dgm:t>
        <a:bodyPr/>
        <a:lstStyle/>
        <a:p>
          <a:r>
            <a:rPr lang="en-US" dirty="0"/>
            <a:t>Methodology</a:t>
          </a:r>
        </a:p>
      </dgm:t>
    </dgm:pt>
    <dgm:pt modelId="{90BC6235-EBA2-4BE8-B1BA-0809BC8C5053}" type="parTrans" cxnId="{F62D5C5F-E4F8-4EB4-9A29-EF2EDCDED75A}">
      <dgm:prSet/>
      <dgm:spPr/>
      <dgm:t>
        <a:bodyPr/>
        <a:lstStyle/>
        <a:p>
          <a:endParaRPr lang="en-US"/>
        </a:p>
      </dgm:t>
    </dgm:pt>
    <dgm:pt modelId="{392EE312-9DC7-4758-9E43-370FCF019ED5}" type="sibTrans" cxnId="{F62D5C5F-E4F8-4EB4-9A29-EF2EDCDED75A}">
      <dgm:prSet/>
      <dgm:spPr/>
      <dgm:t>
        <a:bodyPr/>
        <a:lstStyle/>
        <a:p>
          <a:endParaRPr lang="en-US"/>
        </a:p>
      </dgm:t>
    </dgm:pt>
    <dgm:pt modelId="{D1251F65-B0A1-4A3C-888D-4587E2D8E467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Data Summary</a:t>
          </a:r>
        </a:p>
      </dgm:t>
    </dgm:pt>
    <dgm:pt modelId="{48947224-6E1C-42BF-8F52-8037D837B5D9}" type="parTrans" cxnId="{E7027328-5D00-4DA7-A7B8-CD7E9C660BFB}">
      <dgm:prSet/>
      <dgm:spPr/>
      <dgm:t>
        <a:bodyPr/>
        <a:lstStyle/>
        <a:p>
          <a:endParaRPr lang="en-US"/>
        </a:p>
      </dgm:t>
    </dgm:pt>
    <dgm:pt modelId="{246A2822-48D4-4598-9324-C589F899CD6C}" type="sibTrans" cxnId="{E7027328-5D00-4DA7-A7B8-CD7E9C660BFB}">
      <dgm:prSet/>
      <dgm:spPr/>
      <dgm:t>
        <a:bodyPr/>
        <a:lstStyle/>
        <a:p>
          <a:endParaRPr lang="en-US"/>
        </a:p>
      </dgm:t>
    </dgm:pt>
    <dgm:pt modelId="{495ACDDE-98CD-4039-96F9-3D01A360D801}" type="pres">
      <dgm:prSet presAssocID="{E530040D-86E9-4A2C-B516-7B09DC68070F}" presName="Name0" presStyleCnt="0">
        <dgm:presLayoutVars>
          <dgm:dir/>
          <dgm:animLvl val="lvl"/>
          <dgm:resizeHandles val="exact"/>
        </dgm:presLayoutVars>
      </dgm:prSet>
      <dgm:spPr/>
    </dgm:pt>
    <dgm:pt modelId="{9A827EAC-2F89-4B5D-81DA-E8C7D16373A9}" type="pres">
      <dgm:prSet presAssocID="{6D9E0471-C80B-4192-920B-759CDCE8A5B1}" presName="parTxOnly" presStyleLbl="node1" presStyleIdx="0" presStyleCnt="6" custScaleY="99673">
        <dgm:presLayoutVars>
          <dgm:chMax val="0"/>
          <dgm:chPref val="0"/>
          <dgm:bulletEnabled val="1"/>
        </dgm:presLayoutVars>
      </dgm:prSet>
      <dgm:spPr/>
    </dgm:pt>
    <dgm:pt modelId="{EA68DA0E-4693-49C5-9BF3-40E9661E22B6}" type="pres">
      <dgm:prSet presAssocID="{52901FF5-990B-4DFF-BD71-693C9F838DCD}" presName="parTxOnlySpace" presStyleCnt="0"/>
      <dgm:spPr/>
    </dgm:pt>
    <dgm:pt modelId="{853A92CF-D8AF-4D09-9046-3CDD47A7955A}" type="pres">
      <dgm:prSet presAssocID="{D1251F65-B0A1-4A3C-888D-4587E2D8E467}" presName="parTxOnly" presStyleLbl="node1" presStyleIdx="1" presStyleCnt="6" custScaleY="99673">
        <dgm:presLayoutVars>
          <dgm:chMax val="0"/>
          <dgm:chPref val="0"/>
          <dgm:bulletEnabled val="1"/>
        </dgm:presLayoutVars>
      </dgm:prSet>
      <dgm:spPr/>
    </dgm:pt>
    <dgm:pt modelId="{94C7C038-2968-4D7E-9DFA-C22B0CDA76F6}" type="pres">
      <dgm:prSet presAssocID="{246A2822-48D4-4598-9324-C589F899CD6C}" presName="parTxOnlySpace" presStyleCnt="0"/>
      <dgm:spPr/>
    </dgm:pt>
    <dgm:pt modelId="{9289D8B3-A668-4823-81F4-6E12FCAFF340}" type="pres">
      <dgm:prSet presAssocID="{F17AA26E-4E1E-4D3E-B831-08A36E3F4EE4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D9638F1B-5CE4-4A19-A1C0-94C33F78B496}" type="pres">
      <dgm:prSet presAssocID="{392EE312-9DC7-4758-9E43-370FCF019ED5}" presName="parTxOnlySpace" presStyleCnt="0"/>
      <dgm:spPr/>
    </dgm:pt>
    <dgm:pt modelId="{71951A17-DC4B-4772-B491-0B59B1ED0D90}" type="pres">
      <dgm:prSet presAssocID="{9824CE6C-A003-4EBF-8EB9-071D6F9371C5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360F74C3-773B-4AFF-AE00-9D9BB5B0BA2F}" type="pres">
      <dgm:prSet presAssocID="{9C977F6F-F4CA-445C-9BBE-4713D9F50BF8}" presName="parTxOnlySpace" presStyleCnt="0"/>
      <dgm:spPr/>
    </dgm:pt>
    <dgm:pt modelId="{C6501F5A-F14B-42E3-A489-6862F1B4A9D6}" type="pres">
      <dgm:prSet presAssocID="{5DD62477-01E8-4796-AB6A-1CE8F796C53D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094B334F-2468-4F52-B35F-AC56649EBC42}" type="pres">
      <dgm:prSet presAssocID="{844D9AA3-ECF4-4C1B-8AD3-A536953F92F2}" presName="parTxOnlySpace" presStyleCnt="0"/>
      <dgm:spPr/>
    </dgm:pt>
    <dgm:pt modelId="{9A4257B0-19C9-4EFC-9658-D0126E25EE05}" type="pres">
      <dgm:prSet presAssocID="{E33CEE6C-1BB8-4358-B1A7-2FC6B6AD461A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A9B14D1F-EB72-4565-8306-CECA9F785D4F}" type="presOf" srcId="{E33CEE6C-1BB8-4358-B1A7-2FC6B6AD461A}" destId="{9A4257B0-19C9-4EFC-9658-D0126E25EE05}" srcOrd="0" destOrd="0" presId="urn:microsoft.com/office/officeart/2005/8/layout/chevron1"/>
    <dgm:cxn modelId="{E7027328-5D00-4DA7-A7B8-CD7E9C660BFB}" srcId="{E530040D-86E9-4A2C-B516-7B09DC68070F}" destId="{D1251F65-B0A1-4A3C-888D-4587E2D8E467}" srcOrd="1" destOrd="0" parTransId="{48947224-6E1C-42BF-8F52-8037D837B5D9}" sibTransId="{246A2822-48D4-4598-9324-C589F899CD6C}"/>
    <dgm:cxn modelId="{7993EF2F-4CBD-42DC-8B63-4720C44C6C28}" srcId="{E530040D-86E9-4A2C-B516-7B09DC68070F}" destId="{6D9E0471-C80B-4192-920B-759CDCE8A5B1}" srcOrd="0" destOrd="0" parTransId="{E2AD36BF-ACC9-4945-83A3-B1B1FC7BB319}" sibTransId="{52901FF5-990B-4DFF-BD71-693C9F838DCD}"/>
    <dgm:cxn modelId="{6FD1B15B-5EFC-46E2-B7EC-3EE95A822A4E}" srcId="{E530040D-86E9-4A2C-B516-7B09DC68070F}" destId="{9824CE6C-A003-4EBF-8EB9-071D6F9371C5}" srcOrd="3" destOrd="0" parTransId="{A7948A9C-7FB2-4D56-9111-5A00C4E83904}" sibTransId="{9C977F6F-F4CA-445C-9BBE-4713D9F50BF8}"/>
    <dgm:cxn modelId="{F62D5C5F-E4F8-4EB4-9A29-EF2EDCDED75A}" srcId="{E530040D-86E9-4A2C-B516-7B09DC68070F}" destId="{F17AA26E-4E1E-4D3E-B831-08A36E3F4EE4}" srcOrd="2" destOrd="0" parTransId="{90BC6235-EBA2-4BE8-B1BA-0809BC8C5053}" sibTransId="{392EE312-9DC7-4758-9E43-370FCF019ED5}"/>
    <dgm:cxn modelId="{0E25FF67-E826-400A-AF09-C2CB2171581A}" type="presOf" srcId="{E530040D-86E9-4A2C-B516-7B09DC68070F}" destId="{495ACDDE-98CD-4039-96F9-3D01A360D801}" srcOrd="0" destOrd="0" presId="urn:microsoft.com/office/officeart/2005/8/layout/chevron1"/>
    <dgm:cxn modelId="{313F5A6A-1945-4A60-BCBB-F12E5D753B68}" type="presOf" srcId="{9824CE6C-A003-4EBF-8EB9-071D6F9371C5}" destId="{71951A17-DC4B-4772-B491-0B59B1ED0D90}" srcOrd="0" destOrd="0" presId="urn:microsoft.com/office/officeart/2005/8/layout/chevron1"/>
    <dgm:cxn modelId="{76F25C57-1B82-45C8-96F3-809D290A6558}" type="presOf" srcId="{D1251F65-B0A1-4A3C-888D-4587E2D8E467}" destId="{853A92CF-D8AF-4D09-9046-3CDD47A7955A}" srcOrd="0" destOrd="0" presId="urn:microsoft.com/office/officeart/2005/8/layout/chevron1"/>
    <dgm:cxn modelId="{2182FB57-1B78-4795-B296-4ABBA5EF53FB}" type="presOf" srcId="{F17AA26E-4E1E-4D3E-B831-08A36E3F4EE4}" destId="{9289D8B3-A668-4823-81F4-6E12FCAFF340}" srcOrd="0" destOrd="0" presId="urn:microsoft.com/office/officeart/2005/8/layout/chevron1"/>
    <dgm:cxn modelId="{09B4D091-FD8F-4260-A9D9-EB27884448F9}" srcId="{E530040D-86E9-4A2C-B516-7B09DC68070F}" destId="{5DD62477-01E8-4796-AB6A-1CE8F796C53D}" srcOrd="4" destOrd="0" parTransId="{D9F59E2E-CDE5-47EF-903D-F0C36EA556E0}" sibTransId="{844D9AA3-ECF4-4C1B-8AD3-A536953F92F2}"/>
    <dgm:cxn modelId="{9A66D799-F85C-475F-9492-8AF5101F4A0C}" type="presOf" srcId="{6D9E0471-C80B-4192-920B-759CDCE8A5B1}" destId="{9A827EAC-2F89-4B5D-81DA-E8C7D16373A9}" srcOrd="0" destOrd="0" presId="urn:microsoft.com/office/officeart/2005/8/layout/chevron1"/>
    <dgm:cxn modelId="{4B7A5D9C-E2D4-40D0-8094-076AA19197E7}" srcId="{E530040D-86E9-4A2C-B516-7B09DC68070F}" destId="{E33CEE6C-1BB8-4358-B1A7-2FC6B6AD461A}" srcOrd="5" destOrd="0" parTransId="{D1A91405-EC75-4E73-8F3C-F82C8B24C2E8}" sibTransId="{0E63A432-1318-4259-A87E-BFF0EB62CB02}"/>
    <dgm:cxn modelId="{1F128CBA-5D59-4A38-88C1-8FCC023DCBEE}" type="presOf" srcId="{5DD62477-01E8-4796-AB6A-1CE8F796C53D}" destId="{C6501F5A-F14B-42E3-A489-6862F1B4A9D6}" srcOrd="0" destOrd="0" presId="urn:microsoft.com/office/officeart/2005/8/layout/chevron1"/>
    <dgm:cxn modelId="{89B009E3-9F77-4155-87BB-AF88A4B819B9}" type="presParOf" srcId="{495ACDDE-98CD-4039-96F9-3D01A360D801}" destId="{9A827EAC-2F89-4B5D-81DA-E8C7D16373A9}" srcOrd="0" destOrd="0" presId="urn:microsoft.com/office/officeart/2005/8/layout/chevron1"/>
    <dgm:cxn modelId="{BF4271EA-BC24-4477-BB66-83B7304E2043}" type="presParOf" srcId="{495ACDDE-98CD-4039-96F9-3D01A360D801}" destId="{EA68DA0E-4693-49C5-9BF3-40E9661E22B6}" srcOrd="1" destOrd="0" presId="urn:microsoft.com/office/officeart/2005/8/layout/chevron1"/>
    <dgm:cxn modelId="{94AD06AC-3A3A-45FA-AABF-6CACDF9AD062}" type="presParOf" srcId="{495ACDDE-98CD-4039-96F9-3D01A360D801}" destId="{853A92CF-D8AF-4D09-9046-3CDD47A7955A}" srcOrd="2" destOrd="0" presId="urn:microsoft.com/office/officeart/2005/8/layout/chevron1"/>
    <dgm:cxn modelId="{DC3A34B2-6639-4E19-8DEB-EC26F17C2A7D}" type="presParOf" srcId="{495ACDDE-98CD-4039-96F9-3D01A360D801}" destId="{94C7C038-2968-4D7E-9DFA-C22B0CDA76F6}" srcOrd="3" destOrd="0" presId="urn:microsoft.com/office/officeart/2005/8/layout/chevron1"/>
    <dgm:cxn modelId="{68BA58F6-6D5B-443D-81FB-231E2CB02AF7}" type="presParOf" srcId="{495ACDDE-98CD-4039-96F9-3D01A360D801}" destId="{9289D8B3-A668-4823-81F4-6E12FCAFF340}" srcOrd="4" destOrd="0" presId="urn:microsoft.com/office/officeart/2005/8/layout/chevron1"/>
    <dgm:cxn modelId="{D7E59F30-ED20-44F7-A8C0-171CC68842E6}" type="presParOf" srcId="{495ACDDE-98CD-4039-96F9-3D01A360D801}" destId="{D9638F1B-5CE4-4A19-A1C0-94C33F78B496}" srcOrd="5" destOrd="0" presId="urn:microsoft.com/office/officeart/2005/8/layout/chevron1"/>
    <dgm:cxn modelId="{660CFF56-382B-4155-BD23-E6DA0960C9D5}" type="presParOf" srcId="{495ACDDE-98CD-4039-96F9-3D01A360D801}" destId="{71951A17-DC4B-4772-B491-0B59B1ED0D90}" srcOrd="6" destOrd="0" presId="urn:microsoft.com/office/officeart/2005/8/layout/chevron1"/>
    <dgm:cxn modelId="{AFE14B24-122E-4658-9EBE-00780469C325}" type="presParOf" srcId="{495ACDDE-98CD-4039-96F9-3D01A360D801}" destId="{360F74C3-773B-4AFF-AE00-9D9BB5B0BA2F}" srcOrd="7" destOrd="0" presId="urn:microsoft.com/office/officeart/2005/8/layout/chevron1"/>
    <dgm:cxn modelId="{248EDF26-15BD-48FF-8ABA-17C2BBE50E4D}" type="presParOf" srcId="{495ACDDE-98CD-4039-96F9-3D01A360D801}" destId="{C6501F5A-F14B-42E3-A489-6862F1B4A9D6}" srcOrd="8" destOrd="0" presId="urn:microsoft.com/office/officeart/2005/8/layout/chevron1"/>
    <dgm:cxn modelId="{6D843DAC-523B-4070-8EB2-F7AE8D9855C2}" type="presParOf" srcId="{495ACDDE-98CD-4039-96F9-3D01A360D801}" destId="{094B334F-2468-4F52-B35F-AC56649EBC42}" srcOrd="9" destOrd="0" presId="urn:microsoft.com/office/officeart/2005/8/layout/chevron1"/>
    <dgm:cxn modelId="{2A89CF4E-C0A1-413D-B38C-4C0FB64711A2}" type="presParOf" srcId="{495ACDDE-98CD-4039-96F9-3D01A360D801}" destId="{9A4257B0-19C9-4EFC-9658-D0126E25EE05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530040D-86E9-4A2C-B516-7B09DC68070F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6D9E0471-C80B-4192-920B-759CDCE8A5B1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800" dirty="0"/>
            <a:t>Executive Summary</a:t>
          </a:r>
        </a:p>
      </dgm:t>
    </dgm:pt>
    <dgm:pt modelId="{E2AD36BF-ACC9-4945-83A3-B1B1FC7BB319}" type="parTrans" cxnId="{7993EF2F-4CBD-42DC-8B63-4720C44C6C28}">
      <dgm:prSet/>
      <dgm:spPr/>
      <dgm:t>
        <a:bodyPr/>
        <a:lstStyle/>
        <a:p>
          <a:endParaRPr lang="en-US"/>
        </a:p>
      </dgm:t>
    </dgm:pt>
    <dgm:pt modelId="{52901FF5-990B-4DFF-BD71-693C9F838DCD}" type="sibTrans" cxnId="{7993EF2F-4CBD-42DC-8B63-4720C44C6C28}">
      <dgm:prSet/>
      <dgm:spPr/>
      <dgm:t>
        <a:bodyPr/>
        <a:lstStyle/>
        <a:p>
          <a:endParaRPr lang="en-US"/>
        </a:p>
      </dgm:t>
    </dgm:pt>
    <dgm:pt modelId="{9824CE6C-A003-4EBF-8EB9-071D6F9371C5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800" dirty="0"/>
            <a:t>Analysis Result</a:t>
          </a:r>
        </a:p>
      </dgm:t>
    </dgm:pt>
    <dgm:pt modelId="{A7948A9C-7FB2-4D56-9111-5A00C4E83904}" type="parTrans" cxnId="{6FD1B15B-5EFC-46E2-B7EC-3EE95A822A4E}">
      <dgm:prSet/>
      <dgm:spPr/>
      <dgm:t>
        <a:bodyPr/>
        <a:lstStyle/>
        <a:p>
          <a:endParaRPr lang="en-US"/>
        </a:p>
      </dgm:t>
    </dgm:pt>
    <dgm:pt modelId="{9C977F6F-F4CA-445C-9BBE-4713D9F50BF8}" type="sibTrans" cxnId="{6FD1B15B-5EFC-46E2-B7EC-3EE95A822A4E}">
      <dgm:prSet/>
      <dgm:spPr/>
      <dgm:t>
        <a:bodyPr/>
        <a:lstStyle/>
        <a:p>
          <a:endParaRPr lang="en-US"/>
        </a:p>
      </dgm:t>
    </dgm:pt>
    <dgm:pt modelId="{5DD62477-01E8-4796-AB6A-1CE8F796C53D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800" dirty="0"/>
            <a:t>Conclusion</a:t>
          </a:r>
        </a:p>
      </dgm:t>
    </dgm:pt>
    <dgm:pt modelId="{D9F59E2E-CDE5-47EF-903D-F0C36EA556E0}" type="parTrans" cxnId="{09B4D091-FD8F-4260-A9D9-EB27884448F9}">
      <dgm:prSet/>
      <dgm:spPr/>
      <dgm:t>
        <a:bodyPr/>
        <a:lstStyle/>
        <a:p>
          <a:endParaRPr lang="en-US"/>
        </a:p>
      </dgm:t>
    </dgm:pt>
    <dgm:pt modelId="{844D9AA3-ECF4-4C1B-8AD3-A536953F92F2}" type="sibTrans" cxnId="{09B4D091-FD8F-4260-A9D9-EB27884448F9}">
      <dgm:prSet/>
      <dgm:spPr/>
      <dgm:t>
        <a:bodyPr/>
        <a:lstStyle/>
        <a:p>
          <a:endParaRPr lang="en-US"/>
        </a:p>
      </dgm:t>
    </dgm:pt>
    <dgm:pt modelId="{E33CEE6C-1BB8-4358-B1A7-2FC6B6AD461A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800" dirty="0"/>
            <a:t>Recommendation</a:t>
          </a:r>
        </a:p>
      </dgm:t>
    </dgm:pt>
    <dgm:pt modelId="{D1A91405-EC75-4E73-8F3C-F82C8B24C2E8}" type="parTrans" cxnId="{4B7A5D9C-E2D4-40D0-8094-076AA19197E7}">
      <dgm:prSet/>
      <dgm:spPr/>
      <dgm:t>
        <a:bodyPr/>
        <a:lstStyle/>
        <a:p>
          <a:endParaRPr lang="en-US"/>
        </a:p>
      </dgm:t>
    </dgm:pt>
    <dgm:pt modelId="{0E63A432-1318-4259-A87E-BFF0EB62CB02}" type="sibTrans" cxnId="{4B7A5D9C-E2D4-40D0-8094-076AA19197E7}">
      <dgm:prSet/>
      <dgm:spPr/>
      <dgm:t>
        <a:bodyPr/>
        <a:lstStyle/>
        <a:p>
          <a:endParaRPr lang="en-US"/>
        </a:p>
      </dgm:t>
    </dgm:pt>
    <dgm:pt modelId="{F17AA26E-4E1E-4D3E-B831-08A36E3F4EE4}">
      <dgm:prSet phldrT="[Text]"/>
      <dgm:spPr/>
      <dgm:t>
        <a:bodyPr/>
        <a:lstStyle/>
        <a:p>
          <a:r>
            <a:rPr lang="en-US" dirty="0"/>
            <a:t>Methodology</a:t>
          </a:r>
        </a:p>
      </dgm:t>
    </dgm:pt>
    <dgm:pt modelId="{90BC6235-EBA2-4BE8-B1BA-0809BC8C5053}" type="parTrans" cxnId="{F62D5C5F-E4F8-4EB4-9A29-EF2EDCDED75A}">
      <dgm:prSet/>
      <dgm:spPr/>
      <dgm:t>
        <a:bodyPr/>
        <a:lstStyle/>
        <a:p>
          <a:endParaRPr lang="en-US"/>
        </a:p>
      </dgm:t>
    </dgm:pt>
    <dgm:pt modelId="{392EE312-9DC7-4758-9E43-370FCF019ED5}" type="sibTrans" cxnId="{F62D5C5F-E4F8-4EB4-9A29-EF2EDCDED75A}">
      <dgm:prSet/>
      <dgm:spPr/>
      <dgm:t>
        <a:bodyPr/>
        <a:lstStyle/>
        <a:p>
          <a:endParaRPr lang="en-US"/>
        </a:p>
      </dgm:t>
    </dgm:pt>
    <dgm:pt modelId="{D1251F65-B0A1-4A3C-888D-4587E2D8E467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Data Summary</a:t>
          </a:r>
        </a:p>
      </dgm:t>
    </dgm:pt>
    <dgm:pt modelId="{48947224-6E1C-42BF-8F52-8037D837B5D9}" type="parTrans" cxnId="{E7027328-5D00-4DA7-A7B8-CD7E9C660BFB}">
      <dgm:prSet/>
      <dgm:spPr/>
      <dgm:t>
        <a:bodyPr/>
        <a:lstStyle/>
        <a:p>
          <a:endParaRPr lang="en-US"/>
        </a:p>
      </dgm:t>
    </dgm:pt>
    <dgm:pt modelId="{246A2822-48D4-4598-9324-C589F899CD6C}" type="sibTrans" cxnId="{E7027328-5D00-4DA7-A7B8-CD7E9C660BFB}">
      <dgm:prSet/>
      <dgm:spPr/>
      <dgm:t>
        <a:bodyPr/>
        <a:lstStyle/>
        <a:p>
          <a:endParaRPr lang="en-US"/>
        </a:p>
      </dgm:t>
    </dgm:pt>
    <dgm:pt modelId="{495ACDDE-98CD-4039-96F9-3D01A360D801}" type="pres">
      <dgm:prSet presAssocID="{E530040D-86E9-4A2C-B516-7B09DC68070F}" presName="Name0" presStyleCnt="0">
        <dgm:presLayoutVars>
          <dgm:dir/>
          <dgm:animLvl val="lvl"/>
          <dgm:resizeHandles val="exact"/>
        </dgm:presLayoutVars>
      </dgm:prSet>
      <dgm:spPr/>
    </dgm:pt>
    <dgm:pt modelId="{9A827EAC-2F89-4B5D-81DA-E8C7D16373A9}" type="pres">
      <dgm:prSet presAssocID="{6D9E0471-C80B-4192-920B-759CDCE8A5B1}" presName="parTxOnly" presStyleLbl="node1" presStyleIdx="0" presStyleCnt="6" custScaleY="99673">
        <dgm:presLayoutVars>
          <dgm:chMax val="0"/>
          <dgm:chPref val="0"/>
          <dgm:bulletEnabled val="1"/>
        </dgm:presLayoutVars>
      </dgm:prSet>
      <dgm:spPr/>
    </dgm:pt>
    <dgm:pt modelId="{EA68DA0E-4693-49C5-9BF3-40E9661E22B6}" type="pres">
      <dgm:prSet presAssocID="{52901FF5-990B-4DFF-BD71-693C9F838DCD}" presName="parTxOnlySpace" presStyleCnt="0"/>
      <dgm:spPr/>
    </dgm:pt>
    <dgm:pt modelId="{853A92CF-D8AF-4D09-9046-3CDD47A7955A}" type="pres">
      <dgm:prSet presAssocID="{D1251F65-B0A1-4A3C-888D-4587E2D8E467}" presName="parTxOnly" presStyleLbl="node1" presStyleIdx="1" presStyleCnt="6" custScaleY="99673">
        <dgm:presLayoutVars>
          <dgm:chMax val="0"/>
          <dgm:chPref val="0"/>
          <dgm:bulletEnabled val="1"/>
        </dgm:presLayoutVars>
      </dgm:prSet>
      <dgm:spPr/>
    </dgm:pt>
    <dgm:pt modelId="{94C7C038-2968-4D7E-9DFA-C22B0CDA76F6}" type="pres">
      <dgm:prSet presAssocID="{246A2822-48D4-4598-9324-C589F899CD6C}" presName="parTxOnlySpace" presStyleCnt="0"/>
      <dgm:spPr/>
    </dgm:pt>
    <dgm:pt modelId="{9289D8B3-A668-4823-81F4-6E12FCAFF340}" type="pres">
      <dgm:prSet presAssocID="{F17AA26E-4E1E-4D3E-B831-08A36E3F4EE4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D9638F1B-5CE4-4A19-A1C0-94C33F78B496}" type="pres">
      <dgm:prSet presAssocID="{392EE312-9DC7-4758-9E43-370FCF019ED5}" presName="parTxOnlySpace" presStyleCnt="0"/>
      <dgm:spPr/>
    </dgm:pt>
    <dgm:pt modelId="{71951A17-DC4B-4772-B491-0B59B1ED0D90}" type="pres">
      <dgm:prSet presAssocID="{9824CE6C-A003-4EBF-8EB9-071D6F9371C5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360F74C3-773B-4AFF-AE00-9D9BB5B0BA2F}" type="pres">
      <dgm:prSet presAssocID="{9C977F6F-F4CA-445C-9BBE-4713D9F50BF8}" presName="parTxOnlySpace" presStyleCnt="0"/>
      <dgm:spPr/>
    </dgm:pt>
    <dgm:pt modelId="{C6501F5A-F14B-42E3-A489-6862F1B4A9D6}" type="pres">
      <dgm:prSet presAssocID="{5DD62477-01E8-4796-AB6A-1CE8F796C53D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094B334F-2468-4F52-B35F-AC56649EBC42}" type="pres">
      <dgm:prSet presAssocID="{844D9AA3-ECF4-4C1B-8AD3-A536953F92F2}" presName="parTxOnlySpace" presStyleCnt="0"/>
      <dgm:spPr/>
    </dgm:pt>
    <dgm:pt modelId="{9A4257B0-19C9-4EFC-9658-D0126E25EE05}" type="pres">
      <dgm:prSet presAssocID="{E33CEE6C-1BB8-4358-B1A7-2FC6B6AD461A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A9B14D1F-EB72-4565-8306-CECA9F785D4F}" type="presOf" srcId="{E33CEE6C-1BB8-4358-B1A7-2FC6B6AD461A}" destId="{9A4257B0-19C9-4EFC-9658-D0126E25EE05}" srcOrd="0" destOrd="0" presId="urn:microsoft.com/office/officeart/2005/8/layout/chevron1"/>
    <dgm:cxn modelId="{E7027328-5D00-4DA7-A7B8-CD7E9C660BFB}" srcId="{E530040D-86E9-4A2C-B516-7B09DC68070F}" destId="{D1251F65-B0A1-4A3C-888D-4587E2D8E467}" srcOrd="1" destOrd="0" parTransId="{48947224-6E1C-42BF-8F52-8037D837B5D9}" sibTransId="{246A2822-48D4-4598-9324-C589F899CD6C}"/>
    <dgm:cxn modelId="{7993EF2F-4CBD-42DC-8B63-4720C44C6C28}" srcId="{E530040D-86E9-4A2C-B516-7B09DC68070F}" destId="{6D9E0471-C80B-4192-920B-759CDCE8A5B1}" srcOrd="0" destOrd="0" parTransId="{E2AD36BF-ACC9-4945-83A3-B1B1FC7BB319}" sibTransId="{52901FF5-990B-4DFF-BD71-693C9F838DCD}"/>
    <dgm:cxn modelId="{6FD1B15B-5EFC-46E2-B7EC-3EE95A822A4E}" srcId="{E530040D-86E9-4A2C-B516-7B09DC68070F}" destId="{9824CE6C-A003-4EBF-8EB9-071D6F9371C5}" srcOrd="3" destOrd="0" parTransId="{A7948A9C-7FB2-4D56-9111-5A00C4E83904}" sibTransId="{9C977F6F-F4CA-445C-9BBE-4713D9F50BF8}"/>
    <dgm:cxn modelId="{F62D5C5F-E4F8-4EB4-9A29-EF2EDCDED75A}" srcId="{E530040D-86E9-4A2C-B516-7B09DC68070F}" destId="{F17AA26E-4E1E-4D3E-B831-08A36E3F4EE4}" srcOrd="2" destOrd="0" parTransId="{90BC6235-EBA2-4BE8-B1BA-0809BC8C5053}" sibTransId="{392EE312-9DC7-4758-9E43-370FCF019ED5}"/>
    <dgm:cxn modelId="{0E25FF67-E826-400A-AF09-C2CB2171581A}" type="presOf" srcId="{E530040D-86E9-4A2C-B516-7B09DC68070F}" destId="{495ACDDE-98CD-4039-96F9-3D01A360D801}" srcOrd="0" destOrd="0" presId="urn:microsoft.com/office/officeart/2005/8/layout/chevron1"/>
    <dgm:cxn modelId="{313F5A6A-1945-4A60-BCBB-F12E5D753B68}" type="presOf" srcId="{9824CE6C-A003-4EBF-8EB9-071D6F9371C5}" destId="{71951A17-DC4B-4772-B491-0B59B1ED0D90}" srcOrd="0" destOrd="0" presId="urn:microsoft.com/office/officeart/2005/8/layout/chevron1"/>
    <dgm:cxn modelId="{76F25C57-1B82-45C8-96F3-809D290A6558}" type="presOf" srcId="{D1251F65-B0A1-4A3C-888D-4587E2D8E467}" destId="{853A92CF-D8AF-4D09-9046-3CDD47A7955A}" srcOrd="0" destOrd="0" presId="urn:microsoft.com/office/officeart/2005/8/layout/chevron1"/>
    <dgm:cxn modelId="{2182FB57-1B78-4795-B296-4ABBA5EF53FB}" type="presOf" srcId="{F17AA26E-4E1E-4D3E-B831-08A36E3F4EE4}" destId="{9289D8B3-A668-4823-81F4-6E12FCAFF340}" srcOrd="0" destOrd="0" presId="urn:microsoft.com/office/officeart/2005/8/layout/chevron1"/>
    <dgm:cxn modelId="{09B4D091-FD8F-4260-A9D9-EB27884448F9}" srcId="{E530040D-86E9-4A2C-B516-7B09DC68070F}" destId="{5DD62477-01E8-4796-AB6A-1CE8F796C53D}" srcOrd="4" destOrd="0" parTransId="{D9F59E2E-CDE5-47EF-903D-F0C36EA556E0}" sibTransId="{844D9AA3-ECF4-4C1B-8AD3-A536953F92F2}"/>
    <dgm:cxn modelId="{9A66D799-F85C-475F-9492-8AF5101F4A0C}" type="presOf" srcId="{6D9E0471-C80B-4192-920B-759CDCE8A5B1}" destId="{9A827EAC-2F89-4B5D-81DA-E8C7D16373A9}" srcOrd="0" destOrd="0" presId="urn:microsoft.com/office/officeart/2005/8/layout/chevron1"/>
    <dgm:cxn modelId="{4B7A5D9C-E2D4-40D0-8094-076AA19197E7}" srcId="{E530040D-86E9-4A2C-B516-7B09DC68070F}" destId="{E33CEE6C-1BB8-4358-B1A7-2FC6B6AD461A}" srcOrd="5" destOrd="0" parTransId="{D1A91405-EC75-4E73-8F3C-F82C8B24C2E8}" sibTransId="{0E63A432-1318-4259-A87E-BFF0EB62CB02}"/>
    <dgm:cxn modelId="{1F128CBA-5D59-4A38-88C1-8FCC023DCBEE}" type="presOf" srcId="{5DD62477-01E8-4796-AB6A-1CE8F796C53D}" destId="{C6501F5A-F14B-42E3-A489-6862F1B4A9D6}" srcOrd="0" destOrd="0" presId="urn:microsoft.com/office/officeart/2005/8/layout/chevron1"/>
    <dgm:cxn modelId="{89B009E3-9F77-4155-87BB-AF88A4B819B9}" type="presParOf" srcId="{495ACDDE-98CD-4039-96F9-3D01A360D801}" destId="{9A827EAC-2F89-4B5D-81DA-E8C7D16373A9}" srcOrd="0" destOrd="0" presId="urn:microsoft.com/office/officeart/2005/8/layout/chevron1"/>
    <dgm:cxn modelId="{BF4271EA-BC24-4477-BB66-83B7304E2043}" type="presParOf" srcId="{495ACDDE-98CD-4039-96F9-3D01A360D801}" destId="{EA68DA0E-4693-49C5-9BF3-40E9661E22B6}" srcOrd="1" destOrd="0" presId="urn:microsoft.com/office/officeart/2005/8/layout/chevron1"/>
    <dgm:cxn modelId="{94AD06AC-3A3A-45FA-AABF-6CACDF9AD062}" type="presParOf" srcId="{495ACDDE-98CD-4039-96F9-3D01A360D801}" destId="{853A92CF-D8AF-4D09-9046-3CDD47A7955A}" srcOrd="2" destOrd="0" presId="urn:microsoft.com/office/officeart/2005/8/layout/chevron1"/>
    <dgm:cxn modelId="{DC3A34B2-6639-4E19-8DEB-EC26F17C2A7D}" type="presParOf" srcId="{495ACDDE-98CD-4039-96F9-3D01A360D801}" destId="{94C7C038-2968-4D7E-9DFA-C22B0CDA76F6}" srcOrd="3" destOrd="0" presId="urn:microsoft.com/office/officeart/2005/8/layout/chevron1"/>
    <dgm:cxn modelId="{68BA58F6-6D5B-443D-81FB-231E2CB02AF7}" type="presParOf" srcId="{495ACDDE-98CD-4039-96F9-3D01A360D801}" destId="{9289D8B3-A668-4823-81F4-6E12FCAFF340}" srcOrd="4" destOrd="0" presId="urn:microsoft.com/office/officeart/2005/8/layout/chevron1"/>
    <dgm:cxn modelId="{D7E59F30-ED20-44F7-A8C0-171CC68842E6}" type="presParOf" srcId="{495ACDDE-98CD-4039-96F9-3D01A360D801}" destId="{D9638F1B-5CE4-4A19-A1C0-94C33F78B496}" srcOrd="5" destOrd="0" presId="urn:microsoft.com/office/officeart/2005/8/layout/chevron1"/>
    <dgm:cxn modelId="{660CFF56-382B-4155-BD23-E6DA0960C9D5}" type="presParOf" srcId="{495ACDDE-98CD-4039-96F9-3D01A360D801}" destId="{71951A17-DC4B-4772-B491-0B59B1ED0D90}" srcOrd="6" destOrd="0" presId="urn:microsoft.com/office/officeart/2005/8/layout/chevron1"/>
    <dgm:cxn modelId="{AFE14B24-122E-4658-9EBE-00780469C325}" type="presParOf" srcId="{495ACDDE-98CD-4039-96F9-3D01A360D801}" destId="{360F74C3-773B-4AFF-AE00-9D9BB5B0BA2F}" srcOrd="7" destOrd="0" presId="urn:microsoft.com/office/officeart/2005/8/layout/chevron1"/>
    <dgm:cxn modelId="{248EDF26-15BD-48FF-8ABA-17C2BBE50E4D}" type="presParOf" srcId="{495ACDDE-98CD-4039-96F9-3D01A360D801}" destId="{C6501F5A-F14B-42E3-A489-6862F1B4A9D6}" srcOrd="8" destOrd="0" presId="urn:microsoft.com/office/officeart/2005/8/layout/chevron1"/>
    <dgm:cxn modelId="{6D843DAC-523B-4070-8EB2-F7AE8D9855C2}" type="presParOf" srcId="{495ACDDE-98CD-4039-96F9-3D01A360D801}" destId="{094B334F-2468-4F52-B35F-AC56649EBC42}" srcOrd="9" destOrd="0" presId="urn:microsoft.com/office/officeart/2005/8/layout/chevron1"/>
    <dgm:cxn modelId="{2A89CF4E-C0A1-413D-B38C-4C0FB64711A2}" type="presParOf" srcId="{495ACDDE-98CD-4039-96F9-3D01A360D801}" destId="{9A4257B0-19C9-4EFC-9658-D0126E25EE05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15CBDE-658A-453F-8BE7-A230036197AE}">
      <dsp:nvSpPr>
        <dsp:cNvPr id="0" name=""/>
        <dsp:cNvSpPr/>
      </dsp:nvSpPr>
      <dsp:spPr>
        <a:xfrm>
          <a:off x="5620" y="3016867"/>
          <a:ext cx="2090653" cy="836261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Executive Summary</a:t>
          </a:r>
        </a:p>
      </dsp:txBody>
      <dsp:txXfrm>
        <a:off x="423751" y="3016867"/>
        <a:ext cx="1254392" cy="836261"/>
      </dsp:txXfrm>
    </dsp:sp>
    <dsp:sp modelId="{9A827EAC-2F89-4B5D-81DA-E8C7D16373A9}">
      <dsp:nvSpPr>
        <dsp:cNvPr id="0" name=""/>
        <dsp:cNvSpPr/>
      </dsp:nvSpPr>
      <dsp:spPr>
        <a:xfrm>
          <a:off x="1887207" y="3016867"/>
          <a:ext cx="2090653" cy="836261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Summary</a:t>
          </a:r>
        </a:p>
      </dsp:txBody>
      <dsp:txXfrm>
        <a:off x="2305338" y="3016867"/>
        <a:ext cx="1254392" cy="836261"/>
      </dsp:txXfrm>
    </dsp:sp>
    <dsp:sp modelId="{F1F631B7-D87A-4125-9880-1CC59B3164F7}">
      <dsp:nvSpPr>
        <dsp:cNvPr id="0" name=""/>
        <dsp:cNvSpPr/>
      </dsp:nvSpPr>
      <dsp:spPr>
        <a:xfrm>
          <a:off x="3768795" y="3016867"/>
          <a:ext cx="2090653" cy="836261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Method-ology</a:t>
          </a:r>
        </a:p>
      </dsp:txBody>
      <dsp:txXfrm>
        <a:off x="4186926" y="3016867"/>
        <a:ext cx="1254392" cy="836261"/>
      </dsp:txXfrm>
    </dsp:sp>
    <dsp:sp modelId="{71951A17-DC4B-4772-B491-0B59B1ED0D90}">
      <dsp:nvSpPr>
        <dsp:cNvPr id="0" name=""/>
        <dsp:cNvSpPr/>
      </dsp:nvSpPr>
      <dsp:spPr>
        <a:xfrm>
          <a:off x="5650383" y="3016867"/>
          <a:ext cx="2090653" cy="836261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Analysis Result</a:t>
          </a:r>
        </a:p>
      </dsp:txBody>
      <dsp:txXfrm>
        <a:off x="6068514" y="3016867"/>
        <a:ext cx="1254392" cy="836261"/>
      </dsp:txXfrm>
    </dsp:sp>
    <dsp:sp modelId="{C6501F5A-F14B-42E3-A489-6862F1B4A9D6}">
      <dsp:nvSpPr>
        <dsp:cNvPr id="0" name=""/>
        <dsp:cNvSpPr/>
      </dsp:nvSpPr>
      <dsp:spPr>
        <a:xfrm>
          <a:off x="7531971" y="3016867"/>
          <a:ext cx="2090653" cy="836261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Conclusion</a:t>
          </a:r>
        </a:p>
      </dsp:txBody>
      <dsp:txXfrm>
        <a:off x="7950102" y="3016867"/>
        <a:ext cx="1254392" cy="836261"/>
      </dsp:txXfrm>
    </dsp:sp>
    <dsp:sp modelId="{9A4257B0-19C9-4EFC-9658-D0126E25EE05}">
      <dsp:nvSpPr>
        <dsp:cNvPr id="0" name=""/>
        <dsp:cNvSpPr/>
      </dsp:nvSpPr>
      <dsp:spPr>
        <a:xfrm>
          <a:off x="9413559" y="3016867"/>
          <a:ext cx="2090653" cy="836261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 (Body)"/>
            </a:rPr>
            <a:t>Recommend-ation</a:t>
          </a:r>
        </a:p>
      </dsp:txBody>
      <dsp:txXfrm>
        <a:off x="9831690" y="3016867"/>
        <a:ext cx="1254392" cy="83626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827EAC-2F89-4B5D-81DA-E8C7D16373A9}">
      <dsp:nvSpPr>
        <dsp:cNvPr id="0" name=""/>
        <dsp:cNvSpPr/>
      </dsp:nvSpPr>
      <dsp:spPr>
        <a:xfrm>
          <a:off x="2723" y="573093"/>
          <a:ext cx="1013162" cy="403939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Executive Summary</a:t>
          </a:r>
        </a:p>
      </dsp:txBody>
      <dsp:txXfrm>
        <a:off x="204693" y="573093"/>
        <a:ext cx="609223" cy="403939"/>
      </dsp:txXfrm>
    </dsp:sp>
    <dsp:sp modelId="{853A92CF-D8AF-4D09-9046-3CDD47A7955A}">
      <dsp:nvSpPr>
        <dsp:cNvPr id="0" name=""/>
        <dsp:cNvSpPr/>
      </dsp:nvSpPr>
      <dsp:spPr>
        <a:xfrm>
          <a:off x="914569" y="573093"/>
          <a:ext cx="1013162" cy="403939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Data Summary</a:t>
          </a:r>
        </a:p>
      </dsp:txBody>
      <dsp:txXfrm>
        <a:off x="1116539" y="573093"/>
        <a:ext cx="609223" cy="403939"/>
      </dsp:txXfrm>
    </dsp:sp>
    <dsp:sp modelId="{A12C04D2-0DE3-4B4E-AD40-9BABB710243B}">
      <dsp:nvSpPr>
        <dsp:cNvPr id="0" name=""/>
        <dsp:cNvSpPr/>
      </dsp:nvSpPr>
      <dsp:spPr>
        <a:xfrm>
          <a:off x="1826415" y="573093"/>
          <a:ext cx="1013162" cy="403939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Methodology</a:t>
          </a:r>
        </a:p>
      </dsp:txBody>
      <dsp:txXfrm>
        <a:off x="2028385" y="573093"/>
        <a:ext cx="609223" cy="403939"/>
      </dsp:txXfrm>
    </dsp:sp>
    <dsp:sp modelId="{9A37F069-AD9A-45ED-BD30-203D7537F972}">
      <dsp:nvSpPr>
        <dsp:cNvPr id="0" name=""/>
        <dsp:cNvSpPr/>
      </dsp:nvSpPr>
      <dsp:spPr>
        <a:xfrm>
          <a:off x="2738261" y="572431"/>
          <a:ext cx="1013162" cy="405264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Analysis Result</a:t>
          </a:r>
        </a:p>
      </dsp:txBody>
      <dsp:txXfrm>
        <a:off x="2940893" y="572431"/>
        <a:ext cx="607898" cy="405264"/>
      </dsp:txXfrm>
    </dsp:sp>
    <dsp:sp modelId="{C6501F5A-F14B-42E3-A489-6862F1B4A9D6}">
      <dsp:nvSpPr>
        <dsp:cNvPr id="0" name=""/>
        <dsp:cNvSpPr/>
      </dsp:nvSpPr>
      <dsp:spPr>
        <a:xfrm>
          <a:off x="3650107" y="572431"/>
          <a:ext cx="1013162" cy="405264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Conclusion</a:t>
          </a:r>
        </a:p>
      </dsp:txBody>
      <dsp:txXfrm>
        <a:off x="3852739" y="572431"/>
        <a:ext cx="607898" cy="405264"/>
      </dsp:txXfrm>
    </dsp:sp>
    <dsp:sp modelId="{9A4257B0-19C9-4EFC-9658-D0126E25EE05}">
      <dsp:nvSpPr>
        <dsp:cNvPr id="0" name=""/>
        <dsp:cNvSpPr/>
      </dsp:nvSpPr>
      <dsp:spPr>
        <a:xfrm>
          <a:off x="4561954" y="572431"/>
          <a:ext cx="1013162" cy="405264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Recommendation</a:t>
          </a:r>
        </a:p>
      </dsp:txBody>
      <dsp:txXfrm>
        <a:off x="4764586" y="572431"/>
        <a:ext cx="607898" cy="40526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827EAC-2F89-4B5D-81DA-E8C7D16373A9}">
      <dsp:nvSpPr>
        <dsp:cNvPr id="0" name=""/>
        <dsp:cNvSpPr/>
      </dsp:nvSpPr>
      <dsp:spPr>
        <a:xfrm>
          <a:off x="2723" y="573093"/>
          <a:ext cx="1013162" cy="403939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Executive Summary</a:t>
          </a:r>
        </a:p>
      </dsp:txBody>
      <dsp:txXfrm>
        <a:off x="204693" y="573093"/>
        <a:ext cx="609223" cy="403939"/>
      </dsp:txXfrm>
    </dsp:sp>
    <dsp:sp modelId="{853A92CF-D8AF-4D09-9046-3CDD47A7955A}">
      <dsp:nvSpPr>
        <dsp:cNvPr id="0" name=""/>
        <dsp:cNvSpPr/>
      </dsp:nvSpPr>
      <dsp:spPr>
        <a:xfrm>
          <a:off x="914569" y="573093"/>
          <a:ext cx="1013162" cy="403939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Data Summary</a:t>
          </a:r>
        </a:p>
      </dsp:txBody>
      <dsp:txXfrm>
        <a:off x="1116539" y="573093"/>
        <a:ext cx="609223" cy="403939"/>
      </dsp:txXfrm>
    </dsp:sp>
    <dsp:sp modelId="{A12C04D2-0DE3-4B4E-AD40-9BABB710243B}">
      <dsp:nvSpPr>
        <dsp:cNvPr id="0" name=""/>
        <dsp:cNvSpPr/>
      </dsp:nvSpPr>
      <dsp:spPr>
        <a:xfrm>
          <a:off x="1826415" y="573093"/>
          <a:ext cx="1013162" cy="403939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Methodology</a:t>
          </a:r>
        </a:p>
      </dsp:txBody>
      <dsp:txXfrm>
        <a:off x="2028385" y="573093"/>
        <a:ext cx="609223" cy="403939"/>
      </dsp:txXfrm>
    </dsp:sp>
    <dsp:sp modelId="{9A37F069-AD9A-45ED-BD30-203D7537F972}">
      <dsp:nvSpPr>
        <dsp:cNvPr id="0" name=""/>
        <dsp:cNvSpPr/>
      </dsp:nvSpPr>
      <dsp:spPr>
        <a:xfrm>
          <a:off x="2738261" y="572431"/>
          <a:ext cx="1013162" cy="405264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Analysis Result</a:t>
          </a:r>
        </a:p>
      </dsp:txBody>
      <dsp:txXfrm>
        <a:off x="2940893" y="572431"/>
        <a:ext cx="607898" cy="405264"/>
      </dsp:txXfrm>
    </dsp:sp>
    <dsp:sp modelId="{C6501F5A-F14B-42E3-A489-6862F1B4A9D6}">
      <dsp:nvSpPr>
        <dsp:cNvPr id="0" name=""/>
        <dsp:cNvSpPr/>
      </dsp:nvSpPr>
      <dsp:spPr>
        <a:xfrm>
          <a:off x="3650107" y="572431"/>
          <a:ext cx="1013162" cy="405264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Conclusion</a:t>
          </a:r>
        </a:p>
      </dsp:txBody>
      <dsp:txXfrm>
        <a:off x="3852739" y="572431"/>
        <a:ext cx="607898" cy="405264"/>
      </dsp:txXfrm>
    </dsp:sp>
    <dsp:sp modelId="{9A4257B0-19C9-4EFC-9658-D0126E25EE05}">
      <dsp:nvSpPr>
        <dsp:cNvPr id="0" name=""/>
        <dsp:cNvSpPr/>
      </dsp:nvSpPr>
      <dsp:spPr>
        <a:xfrm>
          <a:off x="4561954" y="572431"/>
          <a:ext cx="1013162" cy="405264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Recommendation</a:t>
          </a:r>
        </a:p>
      </dsp:txBody>
      <dsp:txXfrm>
        <a:off x="4764586" y="572431"/>
        <a:ext cx="607898" cy="40526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827EAC-2F89-4B5D-81DA-E8C7D16373A9}">
      <dsp:nvSpPr>
        <dsp:cNvPr id="0" name=""/>
        <dsp:cNvSpPr/>
      </dsp:nvSpPr>
      <dsp:spPr>
        <a:xfrm>
          <a:off x="2723" y="573093"/>
          <a:ext cx="1013162" cy="403939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Executive Summary</a:t>
          </a:r>
        </a:p>
      </dsp:txBody>
      <dsp:txXfrm>
        <a:off x="204693" y="573093"/>
        <a:ext cx="609223" cy="403939"/>
      </dsp:txXfrm>
    </dsp:sp>
    <dsp:sp modelId="{853A92CF-D8AF-4D09-9046-3CDD47A7955A}">
      <dsp:nvSpPr>
        <dsp:cNvPr id="0" name=""/>
        <dsp:cNvSpPr/>
      </dsp:nvSpPr>
      <dsp:spPr>
        <a:xfrm>
          <a:off x="914569" y="573093"/>
          <a:ext cx="1013162" cy="403939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Data Summary</a:t>
          </a:r>
        </a:p>
      </dsp:txBody>
      <dsp:txXfrm>
        <a:off x="1116539" y="573093"/>
        <a:ext cx="609223" cy="403939"/>
      </dsp:txXfrm>
    </dsp:sp>
    <dsp:sp modelId="{A12C04D2-0DE3-4B4E-AD40-9BABB710243B}">
      <dsp:nvSpPr>
        <dsp:cNvPr id="0" name=""/>
        <dsp:cNvSpPr/>
      </dsp:nvSpPr>
      <dsp:spPr>
        <a:xfrm>
          <a:off x="1826415" y="573093"/>
          <a:ext cx="1013162" cy="403939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Methodology</a:t>
          </a:r>
        </a:p>
      </dsp:txBody>
      <dsp:txXfrm>
        <a:off x="2028385" y="573093"/>
        <a:ext cx="609223" cy="403939"/>
      </dsp:txXfrm>
    </dsp:sp>
    <dsp:sp modelId="{9A37F069-AD9A-45ED-BD30-203D7537F972}">
      <dsp:nvSpPr>
        <dsp:cNvPr id="0" name=""/>
        <dsp:cNvSpPr/>
      </dsp:nvSpPr>
      <dsp:spPr>
        <a:xfrm>
          <a:off x="2738261" y="572431"/>
          <a:ext cx="1013162" cy="405264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Analysis Result</a:t>
          </a:r>
        </a:p>
      </dsp:txBody>
      <dsp:txXfrm>
        <a:off x="2940893" y="572431"/>
        <a:ext cx="607898" cy="405264"/>
      </dsp:txXfrm>
    </dsp:sp>
    <dsp:sp modelId="{C6501F5A-F14B-42E3-A489-6862F1B4A9D6}">
      <dsp:nvSpPr>
        <dsp:cNvPr id="0" name=""/>
        <dsp:cNvSpPr/>
      </dsp:nvSpPr>
      <dsp:spPr>
        <a:xfrm>
          <a:off x="3650107" y="572431"/>
          <a:ext cx="1013162" cy="405264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Conclusion</a:t>
          </a:r>
        </a:p>
      </dsp:txBody>
      <dsp:txXfrm>
        <a:off x="3852739" y="572431"/>
        <a:ext cx="607898" cy="405264"/>
      </dsp:txXfrm>
    </dsp:sp>
    <dsp:sp modelId="{9A4257B0-19C9-4EFC-9658-D0126E25EE05}">
      <dsp:nvSpPr>
        <dsp:cNvPr id="0" name=""/>
        <dsp:cNvSpPr/>
      </dsp:nvSpPr>
      <dsp:spPr>
        <a:xfrm>
          <a:off x="4561954" y="572431"/>
          <a:ext cx="1013162" cy="405264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Recommendation</a:t>
          </a:r>
        </a:p>
      </dsp:txBody>
      <dsp:txXfrm>
        <a:off x="4764586" y="572431"/>
        <a:ext cx="607898" cy="40526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827EAC-2F89-4B5D-81DA-E8C7D16373A9}">
      <dsp:nvSpPr>
        <dsp:cNvPr id="0" name=""/>
        <dsp:cNvSpPr/>
      </dsp:nvSpPr>
      <dsp:spPr>
        <a:xfrm>
          <a:off x="2723" y="573093"/>
          <a:ext cx="1013162" cy="403939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Executive Summary</a:t>
          </a:r>
        </a:p>
      </dsp:txBody>
      <dsp:txXfrm>
        <a:off x="204693" y="573093"/>
        <a:ext cx="609223" cy="403939"/>
      </dsp:txXfrm>
    </dsp:sp>
    <dsp:sp modelId="{853A92CF-D8AF-4D09-9046-3CDD47A7955A}">
      <dsp:nvSpPr>
        <dsp:cNvPr id="0" name=""/>
        <dsp:cNvSpPr/>
      </dsp:nvSpPr>
      <dsp:spPr>
        <a:xfrm>
          <a:off x="914569" y="573093"/>
          <a:ext cx="1013162" cy="403939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Data Summary</a:t>
          </a:r>
        </a:p>
      </dsp:txBody>
      <dsp:txXfrm>
        <a:off x="1116539" y="573093"/>
        <a:ext cx="609223" cy="403939"/>
      </dsp:txXfrm>
    </dsp:sp>
    <dsp:sp modelId="{A12C04D2-0DE3-4B4E-AD40-9BABB710243B}">
      <dsp:nvSpPr>
        <dsp:cNvPr id="0" name=""/>
        <dsp:cNvSpPr/>
      </dsp:nvSpPr>
      <dsp:spPr>
        <a:xfrm>
          <a:off x="1826415" y="573093"/>
          <a:ext cx="1013162" cy="403939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Methodology</a:t>
          </a:r>
        </a:p>
      </dsp:txBody>
      <dsp:txXfrm>
        <a:off x="2028385" y="573093"/>
        <a:ext cx="609223" cy="403939"/>
      </dsp:txXfrm>
    </dsp:sp>
    <dsp:sp modelId="{9A37F069-AD9A-45ED-BD30-203D7537F972}">
      <dsp:nvSpPr>
        <dsp:cNvPr id="0" name=""/>
        <dsp:cNvSpPr/>
      </dsp:nvSpPr>
      <dsp:spPr>
        <a:xfrm>
          <a:off x="2738261" y="572431"/>
          <a:ext cx="1013162" cy="405264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Analysis Result</a:t>
          </a:r>
        </a:p>
      </dsp:txBody>
      <dsp:txXfrm>
        <a:off x="2940893" y="572431"/>
        <a:ext cx="607898" cy="405264"/>
      </dsp:txXfrm>
    </dsp:sp>
    <dsp:sp modelId="{C6501F5A-F14B-42E3-A489-6862F1B4A9D6}">
      <dsp:nvSpPr>
        <dsp:cNvPr id="0" name=""/>
        <dsp:cNvSpPr/>
      </dsp:nvSpPr>
      <dsp:spPr>
        <a:xfrm>
          <a:off x="3650107" y="572431"/>
          <a:ext cx="1013162" cy="405264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Conclusion</a:t>
          </a:r>
        </a:p>
      </dsp:txBody>
      <dsp:txXfrm>
        <a:off x="3852739" y="572431"/>
        <a:ext cx="607898" cy="405264"/>
      </dsp:txXfrm>
    </dsp:sp>
    <dsp:sp modelId="{9A4257B0-19C9-4EFC-9658-D0126E25EE05}">
      <dsp:nvSpPr>
        <dsp:cNvPr id="0" name=""/>
        <dsp:cNvSpPr/>
      </dsp:nvSpPr>
      <dsp:spPr>
        <a:xfrm>
          <a:off x="4561954" y="572431"/>
          <a:ext cx="1013162" cy="405264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Recommendation</a:t>
          </a:r>
        </a:p>
      </dsp:txBody>
      <dsp:txXfrm>
        <a:off x="4764586" y="572431"/>
        <a:ext cx="607898" cy="40526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827EAC-2F89-4B5D-81DA-E8C7D16373A9}">
      <dsp:nvSpPr>
        <dsp:cNvPr id="0" name=""/>
        <dsp:cNvSpPr/>
      </dsp:nvSpPr>
      <dsp:spPr>
        <a:xfrm>
          <a:off x="2723" y="570641"/>
          <a:ext cx="1013162" cy="403939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Executive Summary</a:t>
          </a:r>
        </a:p>
      </dsp:txBody>
      <dsp:txXfrm>
        <a:off x="204693" y="570641"/>
        <a:ext cx="609223" cy="403939"/>
      </dsp:txXfrm>
    </dsp:sp>
    <dsp:sp modelId="{853A92CF-D8AF-4D09-9046-3CDD47A7955A}">
      <dsp:nvSpPr>
        <dsp:cNvPr id="0" name=""/>
        <dsp:cNvSpPr/>
      </dsp:nvSpPr>
      <dsp:spPr>
        <a:xfrm>
          <a:off x="914569" y="570641"/>
          <a:ext cx="1013162" cy="403939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Data Summary</a:t>
          </a:r>
        </a:p>
      </dsp:txBody>
      <dsp:txXfrm>
        <a:off x="1116539" y="570641"/>
        <a:ext cx="609223" cy="403939"/>
      </dsp:txXfrm>
    </dsp:sp>
    <dsp:sp modelId="{A12C04D2-0DE3-4B4E-AD40-9BABB710243B}">
      <dsp:nvSpPr>
        <dsp:cNvPr id="0" name=""/>
        <dsp:cNvSpPr/>
      </dsp:nvSpPr>
      <dsp:spPr>
        <a:xfrm>
          <a:off x="1826415" y="570641"/>
          <a:ext cx="1013162" cy="403939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Methodology</a:t>
          </a:r>
        </a:p>
      </dsp:txBody>
      <dsp:txXfrm>
        <a:off x="2028385" y="570641"/>
        <a:ext cx="609223" cy="403939"/>
      </dsp:txXfrm>
    </dsp:sp>
    <dsp:sp modelId="{9A37F069-AD9A-45ED-BD30-203D7537F972}">
      <dsp:nvSpPr>
        <dsp:cNvPr id="0" name=""/>
        <dsp:cNvSpPr/>
      </dsp:nvSpPr>
      <dsp:spPr>
        <a:xfrm>
          <a:off x="2738261" y="569978"/>
          <a:ext cx="1013162" cy="405264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Analysis Result</a:t>
          </a:r>
        </a:p>
      </dsp:txBody>
      <dsp:txXfrm>
        <a:off x="2940893" y="569978"/>
        <a:ext cx="607898" cy="405264"/>
      </dsp:txXfrm>
    </dsp:sp>
    <dsp:sp modelId="{C6501F5A-F14B-42E3-A489-6862F1B4A9D6}">
      <dsp:nvSpPr>
        <dsp:cNvPr id="0" name=""/>
        <dsp:cNvSpPr/>
      </dsp:nvSpPr>
      <dsp:spPr>
        <a:xfrm>
          <a:off x="3650107" y="569978"/>
          <a:ext cx="1013162" cy="405264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Conclusion</a:t>
          </a:r>
        </a:p>
      </dsp:txBody>
      <dsp:txXfrm>
        <a:off x="3852739" y="569978"/>
        <a:ext cx="607898" cy="405264"/>
      </dsp:txXfrm>
    </dsp:sp>
    <dsp:sp modelId="{9A4257B0-19C9-4EFC-9658-D0126E25EE05}">
      <dsp:nvSpPr>
        <dsp:cNvPr id="0" name=""/>
        <dsp:cNvSpPr/>
      </dsp:nvSpPr>
      <dsp:spPr>
        <a:xfrm>
          <a:off x="4561954" y="569978"/>
          <a:ext cx="1013162" cy="405264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Recommendation</a:t>
          </a:r>
        </a:p>
      </dsp:txBody>
      <dsp:txXfrm>
        <a:off x="4764586" y="569978"/>
        <a:ext cx="607898" cy="40526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827EAC-2F89-4B5D-81DA-E8C7D16373A9}">
      <dsp:nvSpPr>
        <dsp:cNvPr id="0" name=""/>
        <dsp:cNvSpPr/>
      </dsp:nvSpPr>
      <dsp:spPr>
        <a:xfrm>
          <a:off x="2723" y="573093"/>
          <a:ext cx="1013162" cy="403939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Executive Summary</a:t>
          </a:r>
        </a:p>
      </dsp:txBody>
      <dsp:txXfrm>
        <a:off x="204693" y="573093"/>
        <a:ext cx="609223" cy="403939"/>
      </dsp:txXfrm>
    </dsp:sp>
    <dsp:sp modelId="{853A92CF-D8AF-4D09-9046-3CDD47A7955A}">
      <dsp:nvSpPr>
        <dsp:cNvPr id="0" name=""/>
        <dsp:cNvSpPr/>
      </dsp:nvSpPr>
      <dsp:spPr>
        <a:xfrm>
          <a:off x="914569" y="573093"/>
          <a:ext cx="1013162" cy="403939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Data Summary</a:t>
          </a:r>
        </a:p>
      </dsp:txBody>
      <dsp:txXfrm>
        <a:off x="1116539" y="573093"/>
        <a:ext cx="609223" cy="403939"/>
      </dsp:txXfrm>
    </dsp:sp>
    <dsp:sp modelId="{A12C04D2-0DE3-4B4E-AD40-9BABB710243B}">
      <dsp:nvSpPr>
        <dsp:cNvPr id="0" name=""/>
        <dsp:cNvSpPr/>
      </dsp:nvSpPr>
      <dsp:spPr>
        <a:xfrm>
          <a:off x="1826415" y="573093"/>
          <a:ext cx="1013162" cy="403939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Methodology</a:t>
          </a:r>
        </a:p>
      </dsp:txBody>
      <dsp:txXfrm>
        <a:off x="2028385" y="573093"/>
        <a:ext cx="609223" cy="403939"/>
      </dsp:txXfrm>
    </dsp:sp>
    <dsp:sp modelId="{9A37F069-AD9A-45ED-BD30-203D7537F972}">
      <dsp:nvSpPr>
        <dsp:cNvPr id="0" name=""/>
        <dsp:cNvSpPr/>
      </dsp:nvSpPr>
      <dsp:spPr>
        <a:xfrm>
          <a:off x="2738261" y="572431"/>
          <a:ext cx="1013162" cy="405264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Analysis Result</a:t>
          </a:r>
        </a:p>
      </dsp:txBody>
      <dsp:txXfrm>
        <a:off x="2940893" y="572431"/>
        <a:ext cx="607898" cy="405264"/>
      </dsp:txXfrm>
    </dsp:sp>
    <dsp:sp modelId="{C6501F5A-F14B-42E3-A489-6862F1B4A9D6}">
      <dsp:nvSpPr>
        <dsp:cNvPr id="0" name=""/>
        <dsp:cNvSpPr/>
      </dsp:nvSpPr>
      <dsp:spPr>
        <a:xfrm>
          <a:off x="3650107" y="572431"/>
          <a:ext cx="1013162" cy="405264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Conclusion</a:t>
          </a:r>
        </a:p>
      </dsp:txBody>
      <dsp:txXfrm>
        <a:off x="3852739" y="572431"/>
        <a:ext cx="607898" cy="405264"/>
      </dsp:txXfrm>
    </dsp:sp>
    <dsp:sp modelId="{9A4257B0-19C9-4EFC-9658-D0126E25EE05}">
      <dsp:nvSpPr>
        <dsp:cNvPr id="0" name=""/>
        <dsp:cNvSpPr/>
      </dsp:nvSpPr>
      <dsp:spPr>
        <a:xfrm>
          <a:off x="4561954" y="572431"/>
          <a:ext cx="1013162" cy="405264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Recommendation</a:t>
          </a:r>
        </a:p>
      </dsp:txBody>
      <dsp:txXfrm>
        <a:off x="4764586" y="572431"/>
        <a:ext cx="607898" cy="40526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827EAC-2F89-4B5D-81DA-E8C7D16373A9}">
      <dsp:nvSpPr>
        <dsp:cNvPr id="0" name=""/>
        <dsp:cNvSpPr/>
      </dsp:nvSpPr>
      <dsp:spPr>
        <a:xfrm>
          <a:off x="2723" y="573093"/>
          <a:ext cx="1013162" cy="403939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Executive Summary</a:t>
          </a:r>
        </a:p>
      </dsp:txBody>
      <dsp:txXfrm>
        <a:off x="204693" y="573093"/>
        <a:ext cx="609223" cy="403939"/>
      </dsp:txXfrm>
    </dsp:sp>
    <dsp:sp modelId="{853A92CF-D8AF-4D09-9046-3CDD47A7955A}">
      <dsp:nvSpPr>
        <dsp:cNvPr id="0" name=""/>
        <dsp:cNvSpPr/>
      </dsp:nvSpPr>
      <dsp:spPr>
        <a:xfrm>
          <a:off x="914569" y="573093"/>
          <a:ext cx="1013162" cy="403939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Data Summary</a:t>
          </a:r>
        </a:p>
      </dsp:txBody>
      <dsp:txXfrm>
        <a:off x="1116539" y="573093"/>
        <a:ext cx="609223" cy="403939"/>
      </dsp:txXfrm>
    </dsp:sp>
    <dsp:sp modelId="{A12C04D2-0DE3-4B4E-AD40-9BABB710243B}">
      <dsp:nvSpPr>
        <dsp:cNvPr id="0" name=""/>
        <dsp:cNvSpPr/>
      </dsp:nvSpPr>
      <dsp:spPr>
        <a:xfrm>
          <a:off x="1826415" y="573093"/>
          <a:ext cx="1013162" cy="403939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Methodology</a:t>
          </a:r>
        </a:p>
      </dsp:txBody>
      <dsp:txXfrm>
        <a:off x="2028385" y="573093"/>
        <a:ext cx="609223" cy="403939"/>
      </dsp:txXfrm>
    </dsp:sp>
    <dsp:sp modelId="{9A37F069-AD9A-45ED-BD30-203D7537F972}">
      <dsp:nvSpPr>
        <dsp:cNvPr id="0" name=""/>
        <dsp:cNvSpPr/>
      </dsp:nvSpPr>
      <dsp:spPr>
        <a:xfrm>
          <a:off x="2738261" y="572431"/>
          <a:ext cx="1013162" cy="405264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Analysis Result</a:t>
          </a:r>
        </a:p>
      </dsp:txBody>
      <dsp:txXfrm>
        <a:off x="2940893" y="572431"/>
        <a:ext cx="607898" cy="405264"/>
      </dsp:txXfrm>
    </dsp:sp>
    <dsp:sp modelId="{C6501F5A-F14B-42E3-A489-6862F1B4A9D6}">
      <dsp:nvSpPr>
        <dsp:cNvPr id="0" name=""/>
        <dsp:cNvSpPr/>
      </dsp:nvSpPr>
      <dsp:spPr>
        <a:xfrm>
          <a:off x="3650107" y="572431"/>
          <a:ext cx="1013162" cy="405264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Conclusion</a:t>
          </a:r>
        </a:p>
      </dsp:txBody>
      <dsp:txXfrm>
        <a:off x="3852739" y="572431"/>
        <a:ext cx="607898" cy="405264"/>
      </dsp:txXfrm>
    </dsp:sp>
    <dsp:sp modelId="{9A4257B0-19C9-4EFC-9658-D0126E25EE05}">
      <dsp:nvSpPr>
        <dsp:cNvPr id="0" name=""/>
        <dsp:cNvSpPr/>
      </dsp:nvSpPr>
      <dsp:spPr>
        <a:xfrm>
          <a:off x="4561954" y="572431"/>
          <a:ext cx="1013162" cy="405264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Recommendation</a:t>
          </a:r>
        </a:p>
      </dsp:txBody>
      <dsp:txXfrm>
        <a:off x="4764586" y="572431"/>
        <a:ext cx="607898" cy="40526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827EAC-2F89-4B5D-81DA-E8C7D16373A9}">
      <dsp:nvSpPr>
        <dsp:cNvPr id="0" name=""/>
        <dsp:cNvSpPr/>
      </dsp:nvSpPr>
      <dsp:spPr>
        <a:xfrm>
          <a:off x="2723" y="573093"/>
          <a:ext cx="1013162" cy="403939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Executive Summary</a:t>
          </a:r>
        </a:p>
      </dsp:txBody>
      <dsp:txXfrm>
        <a:off x="204693" y="573093"/>
        <a:ext cx="609223" cy="403939"/>
      </dsp:txXfrm>
    </dsp:sp>
    <dsp:sp modelId="{853A92CF-D8AF-4D09-9046-3CDD47A7955A}">
      <dsp:nvSpPr>
        <dsp:cNvPr id="0" name=""/>
        <dsp:cNvSpPr/>
      </dsp:nvSpPr>
      <dsp:spPr>
        <a:xfrm>
          <a:off x="914569" y="573093"/>
          <a:ext cx="1013162" cy="403939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Data Summary</a:t>
          </a:r>
        </a:p>
      </dsp:txBody>
      <dsp:txXfrm>
        <a:off x="1116539" y="573093"/>
        <a:ext cx="609223" cy="403939"/>
      </dsp:txXfrm>
    </dsp:sp>
    <dsp:sp modelId="{A12C04D2-0DE3-4B4E-AD40-9BABB710243B}">
      <dsp:nvSpPr>
        <dsp:cNvPr id="0" name=""/>
        <dsp:cNvSpPr/>
      </dsp:nvSpPr>
      <dsp:spPr>
        <a:xfrm>
          <a:off x="1826415" y="573093"/>
          <a:ext cx="1013162" cy="403939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Methodology</a:t>
          </a:r>
        </a:p>
      </dsp:txBody>
      <dsp:txXfrm>
        <a:off x="2028385" y="573093"/>
        <a:ext cx="609223" cy="403939"/>
      </dsp:txXfrm>
    </dsp:sp>
    <dsp:sp modelId="{9A37F069-AD9A-45ED-BD30-203D7537F972}">
      <dsp:nvSpPr>
        <dsp:cNvPr id="0" name=""/>
        <dsp:cNvSpPr/>
      </dsp:nvSpPr>
      <dsp:spPr>
        <a:xfrm>
          <a:off x="2738261" y="572431"/>
          <a:ext cx="1013162" cy="405264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Analysis Result</a:t>
          </a:r>
        </a:p>
      </dsp:txBody>
      <dsp:txXfrm>
        <a:off x="2940893" y="572431"/>
        <a:ext cx="607898" cy="405264"/>
      </dsp:txXfrm>
    </dsp:sp>
    <dsp:sp modelId="{C6501F5A-F14B-42E3-A489-6862F1B4A9D6}">
      <dsp:nvSpPr>
        <dsp:cNvPr id="0" name=""/>
        <dsp:cNvSpPr/>
      </dsp:nvSpPr>
      <dsp:spPr>
        <a:xfrm>
          <a:off x="3650107" y="572431"/>
          <a:ext cx="1013162" cy="405264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Conclusion</a:t>
          </a:r>
        </a:p>
      </dsp:txBody>
      <dsp:txXfrm>
        <a:off x="3852739" y="572431"/>
        <a:ext cx="607898" cy="405264"/>
      </dsp:txXfrm>
    </dsp:sp>
    <dsp:sp modelId="{9A4257B0-19C9-4EFC-9658-D0126E25EE05}">
      <dsp:nvSpPr>
        <dsp:cNvPr id="0" name=""/>
        <dsp:cNvSpPr/>
      </dsp:nvSpPr>
      <dsp:spPr>
        <a:xfrm>
          <a:off x="4561954" y="572431"/>
          <a:ext cx="1013162" cy="405264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Recommendation</a:t>
          </a:r>
        </a:p>
      </dsp:txBody>
      <dsp:txXfrm>
        <a:off x="4764586" y="572431"/>
        <a:ext cx="607898" cy="40526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827EAC-2F89-4B5D-81DA-E8C7D16373A9}">
      <dsp:nvSpPr>
        <dsp:cNvPr id="0" name=""/>
        <dsp:cNvSpPr/>
      </dsp:nvSpPr>
      <dsp:spPr>
        <a:xfrm>
          <a:off x="2723" y="573093"/>
          <a:ext cx="1013162" cy="403939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Executive Summary</a:t>
          </a:r>
        </a:p>
      </dsp:txBody>
      <dsp:txXfrm>
        <a:off x="204693" y="573093"/>
        <a:ext cx="609223" cy="403939"/>
      </dsp:txXfrm>
    </dsp:sp>
    <dsp:sp modelId="{853A92CF-D8AF-4D09-9046-3CDD47A7955A}">
      <dsp:nvSpPr>
        <dsp:cNvPr id="0" name=""/>
        <dsp:cNvSpPr/>
      </dsp:nvSpPr>
      <dsp:spPr>
        <a:xfrm>
          <a:off x="914569" y="573093"/>
          <a:ext cx="1013162" cy="403939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Data Summary</a:t>
          </a:r>
        </a:p>
      </dsp:txBody>
      <dsp:txXfrm>
        <a:off x="1116539" y="573093"/>
        <a:ext cx="609223" cy="403939"/>
      </dsp:txXfrm>
    </dsp:sp>
    <dsp:sp modelId="{9491CD98-F53C-411A-9FB3-0485E04F8132}">
      <dsp:nvSpPr>
        <dsp:cNvPr id="0" name=""/>
        <dsp:cNvSpPr/>
      </dsp:nvSpPr>
      <dsp:spPr>
        <a:xfrm>
          <a:off x="1826415" y="573093"/>
          <a:ext cx="1013162" cy="403939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Methodology</a:t>
          </a:r>
        </a:p>
      </dsp:txBody>
      <dsp:txXfrm>
        <a:off x="2028385" y="573093"/>
        <a:ext cx="609223" cy="403939"/>
      </dsp:txXfrm>
    </dsp:sp>
    <dsp:sp modelId="{FE04CD05-4AA7-4A67-A1C8-BC12B103396B}">
      <dsp:nvSpPr>
        <dsp:cNvPr id="0" name=""/>
        <dsp:cNvSpPr/>
      </dsp:nvSpPr>
      <dsp:spPr>
        <a:xfrm>
          <a:off x="2738261" y="573093"/>
          <a:ext cx="1013162" cy="403939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Analysis Result</a:t>
          </a:r>
        </a:p>
      </dsp:txBody>
      <dsp:txXfrm>
        <a:off x="2940231" y="573093"/>
        <a:ext cx="609223" cy="403939"/>
      </dsp:txXfrm>
    </dsp:sp>
    <dsp:sp modelId="{CFAFB7A3-0B07-45A7-92E2-B274022BF077}">
      <dsp:nvSpPr>
        <dsp:cNvPr id="0" name=""/>
        <dsp:cNvSpPr/>
      </dsp:nvSpPr>
      <dsp:spPr>
        <a:xfrm>
          <a:off x="3650107" y="572431"/>
          <a:ext cx="1013162" cy="405264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Conclusion</a:t>
          </a:r>
        </a:p>
      </dsp:txBody>
      <dsp:txXfrm>
        <a:off x="3852739" y="572431"/>
        <a:ext cx="607898" cy="405264"/>
      </dsp:txXfrm>
    </dsp:sp>
    <dsp:sp modelId="{9A4257B0-19C9-4EFC-9658-D0126E25EE05}">
      <dsp:nvSpPr>
        <dsp:cNvPr id="0" name=""/>
        <dsp:cNvSpPr/>
      </dsp:nvSpPr>
      <dsp:spPr>
        <a:xfrm>
          <a:off x="4561954" y="572431"/>
          <a:ext cx="1013162" cy="405264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Recommendation</a:t>
          </a:r>
        </a:p>
      </dsp:txBody>
      <dsp:txXfrm>
        <a:off x="4764586" y="572431"/>
        <a:ext cx="607898" cy="405264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827EAC-2F89-4B5D-81DA-E8C7D16373A9}">
      <dsp:nvSpPr>
        <dsp:cNvPr id="0" name=""/>
        <dsp:cNvSpPr/>
      </dsp:nvSpPr>
      <dsp:spPr>
        <a:xfrm>
          <a:off x="2723" y="573093"/>
          <a:ext cx="1013162" cy="403939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Executive Summary</a:t>
          </a:r>
        </a:p>
      </dsp:txBody>
      <dsp:txXfrm>
        <a:off x="204693" y="573093"/>
        <a:ext cx="609223" cy="403939"/>
      </dsp:txXfrm>
    </dsp:sp>
    <dsp:sp modelId="{853A92CF-D8AF-4D09-9046-3CDD47A7955A}">
      <dsp:nvSpPr>
        <dsp:cNvPr id="0" name=""/>
        <dsp:cNvSpPr/>
      </dsp:nvSpPr>
      <dsp:spPr>
        <a:xfrm>
          <a:off x="914569" y="573093"/>
          <a:ext cx="1013162" cy="403939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" tIns="8001" rIns="8001" bIns="8001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Data Summary</a:t>
          </a:r>
        </a:p>
      </dsp:txBody>
      <dsp:txXfrm>
        <a:off x="1116539" y="573093"/>
        <a:ext cx="609223" cy="403939"/>
      </dsp:txXfrm>
    </dsp:sp>
    <dsp:sp modelId="{9491CD98-F53C-411A-9FB3-0485E04F8132}">
      <dsp:nvSpPr>
        <dsp:cNvPr id="0" name=""/>
        <dsp:cNvSpPr/>
      </dsp:nvSpPr>
      <dsp:spPr>
        <a:xfrm>
          <a:off x="1826415" y="573093"/>
          <a:ext cx="1013162" cy="403939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" tIns="8001" rIns="8001" bIns="8001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Methodology</a:t>
          </a:r>
        </a:p>
      </dsp:txBody>
      <dsp:txXfrm>
        <a:off x="2028385" y="573093"/>
        <a:ext cx="609223" cy="403939"/>
      </dsp:txXfrm>
    </dsp:sp>
    <dsp:sp modelId="{FE04CD05-4AA7-4A67-A1C8-BC12B103396B}">
      <dsp:nvSpPr>
        <dsp:cNvPr id="0" name=""/>
        <dsp:cNvSpPr/>
      </dsp:nvSpPr>
      <dsp:spPr>
        <a:xfrm>
          <a:off x="2738261" y="573093"/>
          <a:ext cx="1013162" cy="403939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" tIns="8001" rIns="8001" bIns="8001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Analysis Result</a:t>
          </a:r>
        </a:p>
      </dsp:txBody>
      <dsp:txXfrm>
        <a:off x="2940231" y="573093"/>
        <a:ext cx="609223" cy="403939"/>
      </dsp:txXfrm>
    </dsp:sp>
    <dsp:sp modelId="{D84C69EB-7B0B-4F2B-8B2E-8CCC36D5B1DB}">
      <dsp:nvSpPr>
        <dsp:cNvPr id="0" name=""/>
        <dsp:cNvSpPr/>
      </dsp:nvSpPr>
      <dsp:spPr>
        <a:xfrm>
          <a:off x="3650107" y="573093"/>
          <a:ext cx="1013162" cy="403939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" tIns="8001" rIns="8001" bIns="8001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Conclusion</a:t>
          </a:r>
        </a:p>
      </dsp:txBody>
      <dsp:txXfrm>
        <a:off x="3852077" y="573093"/>
        <a:ext cx="609223" cy="403939"/>
      </dsp:txXfrm>
    </dsp:sp>
    <dsp:sp modelId="{7DBF5BB0-DF12-4B4E-B3C0-2D01D386D288}">
      <dsp:nvSpPr>
        <dsp:cNvPr id="0" name=""/>
        <dsp:cNvSpPr/>
      </dsp:nvSpPr>
      <dsp:spPr>
        <a:xfrm>
          <a:off x="4561954" y="572431"/>
          <a:ext cx="1013162" cy="405264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" tIns="8001" rIns="8001" bIns="8001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Recommendation</a:t>
          </a:r>
        </a:p>
      </dsp:txBody>
      <dsp:txXfrm>
        <a:off x="4764586" y="572431"/>
        <a:ext cx="607898" cy="4052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15CBDE-658A-453F-8BE7-A230036197AE}">
      <dsp:nvSpPr>
        <dsp:cNvPr id="0" name=""/>
        <dsp:cNvSpPr/>
      </dsp:nvSpPr>
      <dsp:spPr>
        <a:xfrm>
          <a:off x="2723" y="572431"/>
          <a:ext cx="1013162" cy="405264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Executive Summary</a:t>
          </a:r>
        </a:p>
      </dsp:txBody>
      <dsp:txXfrm>
        <a:off x="205355" y="572431"/>
        <a:ext cx="607898" cy="405264"/>
      </dsp:txXfrm>
    </dsp:sp>
    <dsp:sp modelId="{9A827EAC-2F89-4B5D-81DA-E8C7D16373A9}">
      <dsp:nvSpPr>
        <dsp:cNvPr id="0" name=""/>
        <dsp:cNvSpPr/>
      </dsp:nvSpPr>
      <dsp:spPr>
        <a:xfrm>
          <a:off x="914569" y="572431"/>
          <a:ext cx="1013162" cy="405264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Data Summary</a:t>
          </a:r>
        </a:p>
      </dsp:txBody>
      <dsp:txXfrm>
        <a:off x="1117201" y="572431"/>
        <a:ext cx="607898" cy="405264"/>
      </dsp:txXfrm>
    </dsp:sp>
    <dsp:sp modelId="{F1F631B7-D87A-4125-9880-1CC59B3164F7}">
      <dsp:nvSpPr>
        <dsp:cNvPr id="0" name=""/>
        <dsp:cNvSpPr/>
      </dsp:nvSpPr>
      <dsp:spPr>
        <a:xfrm>
          <a:off x="1826415" y="572431"/>
          <a:ext cx="1013162" cy="405264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Methodology</a:t>
          </a:r>
        </a:p>
      </dsp:txBody>
      <dsp:txXfrm>
        <a:off x="2029047" y="572431"/>
        <a:ext cx="607898" cy="405264"/>
      </dsp:txXfrm>
    </dsp:sp>
    <dsp:sp modelId="{71951A17-DC4B-4772-B491-0B59B1ED0D90}">
      <dsp:nvSpPr>
        <dsp:cNvPr id="0" name=""/>
        <dsp:cNvSpPr/>
      </dsp:nvSpPr>
      <dsp:spPr>
        <a:xfrm>
          <a:off x="2738261" y="572431"/>
          <a:ext cx="1013162" cy="405264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Analysis Result</a:t>
          </a:r>
        </a:p>
      </dsp:txBody>
      <dsp:txXfrm>
        <a:off x="2940893" y="572431"/>
        <a:ext cx="607898" cy="405264"/>
      </dsp:txXfrm>
    </dsp:sp>
    <dsp:sp modelId="{C6501F5A-F14B-42E3-A489-6862F1B4A9D6}">
      <dsp:nvSpPr>
        <dsp:cNvPr id="0" name=""/>
        <dsp:cNvSpPr/>
      </dsp:nvSpPr>
      <dsp:spPr>
        <a:xfrm>
          <a:off x="3650107" y="572431"/>
          <a:ext cx="1013162" cy="405264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Conclusion</a:t>
          </a:r>
        </a:p>
      </dsp:txBody>
      <dsp:txXfrm>
        <a:off x="3852739" y="572431"/>
        <a:ext cx="607898" cy="405264"/>
      </dsp:txXfrm>
    </dsp:sp>
    <dsp:sp modelId="{9A4257B0-19C9-4EFC-9658-D0126E25EE05}">
      <dsp:nvSpPr>
        <dsp:cNvPr id="0" name=""/>
        <dsp:cNvSpPr/>
      </dsp:nvSpPr>
      <dsp:spPr>
        <a:xfrm>
          <a:off x="4561954" y="572431"/>
          <a:ext cx="1013162" cy="405264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Recommendation</a:t>
          </a:r>
        </a:p>
      </dsp:txBody>
      <dsp:txXfrm>
        <a:off x="4764586" y="572431"/>
        <a:ext cx="607898" cy="405264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827EAC-2F89-4B5D-81DA-E8C7D16373A9}">
      <dsp:nvSpPr>
        <dsp:cNvPr id="0" name=""/>
        <dsp:cNvSpPr/>
      </dsp:nvSpPr>
      <dsp:spPr>
        <a:xfrm>
          <a:off x="2723" y="573093"/>
          <a:ext cx="1013162" cy="403939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Executive Summary</a:t>
          </a:r>
        </a:p>
      </dsp:txBody>
      <dsp:txXfrm>
        <a:off x="204693" y="573093"/>
        <a:ext cx="609223" cy="403939"/>
      </dsp:txXfrm>
    </dsp:sp>
    <dsp:sp modelId="{853A92CF-D8AF-4D09-9046-3CDD47A7955A}">
      <dsp:nvSpPr>
        <dsp:cNvPr id="0" name=""/>
        <dsp:cNvSpPr/>
      </dsp:nvSpPr>
      <dsp:spPr>
        <a:xfrm>
          <a:off x="914569" y="573093"/>
          <a:ext cx="1013162" cy="403939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" tIns="8001" rIns="8001" bIns="8001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Data Summary</a:t>
          </a:r>
        </a:p>
      </dsp:txBody>
      <dsp:txXfrm>
        <a:off x="1116539" y="573093"/>
        <a:ext cx="609223" cy="403939"/>
      </dsp:txXfrm>
    </dsp:sp>
    <dsp:sp modelId="{9491CD98-F53C-411A-9FB3-0485E04F8132}">
      <dsp:nvSpPr>
        <dsp:cNvPr id="0" name=""/>
        <dsp:cNvSpPr/>
      </dsp:nvSpPr>
      <dsp:spPr>
        <a:xfrm>
          <a:off x="1826415" y="573093"/>
          <a:ext cx="1013162" cy="403939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" tIns="8001" rIns="8001" bIns="8001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Methodology</a:t>
          </a:r>
        </a:p>
      </dsp:txBody>
      <dsp:txXfrm>
        <a:off x="2028385" y="573093"/>
        <a:ext cx="609223" cy="403939"/>
      </dsp:txXfrm>
    </dsp:sp>
    <dsp:sp modelId="{FE04CD05-4AA7-4A67-A1C8-BC12B103396B}">
      <dsp:nvSpPr>
        <dsp:cNvPr id="0" name=""/>
        <dsp:cNvSpPr/>
      </dsp:nvSpPr>
      <dsp:spPr>
        <a:xfrm>
          <a:off x="2738261" y="573093"/>
          <a:ext cx="1013162" cy="403939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" tIns="8001" rIns="8001" bIns="8001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Analysis Result</a:t>
          </a:r>
        </a:p>
      </dsp:txBody>
      <dsp:txXfrm>
        <a:off x="2940231" y="573093"/>
        <a:ext cx="609223" cy="403939"/>
      </dsp:txXfrm>
    </dsp:sp>
    <dsp:sp modelId="{D84C69EB-7B0B-4F2B-8B2E-8CCC36D5B1DB}">
      <dsp:nvSpPr>
        <dsp:cNvPr id="0" name=""/>
        <dsp:cNvSpPr/>
      </dsp:nvSpPr>
      <dsp:spPr>
        <a:xfrm>
          <a:off x="3650107" y="573093"/>
          <a:ext cx="1013162" cy="403939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" tIns="8001" rIns="8001" bIns="8001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Conclusion</a:t>
          </a:r>
        </a:p>
      </dsp:txBody>
      <dsp:txXfrm>
        <a:off x="3852077" y="573093"/>
        <a:ext cx="609223" cy="403939"/>
      </dsp:txXfrm>
    </dsp:sp>
    <dsp:sp modelId="{D99BD169-0581-4BB4-B9C6-2F2FE33F48E1}">
      <dsp:nvSpPr>
        <dsp:cNvPr id="0" name=""/>
        <dsp:cNvSpPr/>
      </dsp:nvSpPr>
      <dsp:spPr>
        <a:xfrm>
          <a:off x="4561954" y="573093"/>
          <a:ext cx="1013162" cy="403939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" tIns="8001" rIns="8001" bIns="8001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Recommendation</a:t>
          </a:r>
        </a:p>
      </dsp:txBody>
      <dsp:txXfrm>
        <a:off x="4763924" y="573093"/>
        <a:ext cx="609223" cy="403939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827EAC-2F89-4B5D-81DA-E8C7D16373A9}">
      <dsp:nvSpPr>
        <dsp:cNvPr id="0" name=""/>
        <dsp:cNvSpPr/>
      </dsp:nvSpPr>
      <dsp:spPr>
        <a:xfrm>
          <a:off x="2723" y="573093"/>
          <a:ext cx="1013162" cy="403939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Executive Summary</a:t>
          </a:r>
        </a:p>
      </dsp:txBody>
      <dsp:txXfrm>
        <a:off x="204693" y="573093"/>
        <a:ext cx="609223" cy="403939"/>
      </dsp:txXfrm>
    </dsp:sp>
    <dsp:sp modelId="{853A92CF-D8AF-4D09-9046-3CDD47A7955A}">
      <dsp:nvSpPr>
        <dsp:cNvPr id="0" name=""/>
        <dsp:cNvSpPr/>
      </dsp:nvSpPr>
      <dsp:spPr>
        <a:xfrm>
          <a:off x="914569" y="573093"/>
          <a:ext cx="1013162" cy="403939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" tIns="8001" rIns="8001" bIns="8001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Data Summary</a:t>
          </a:r>
        </a:p>
      </dsp:txBody>
      <dsp:txXfrm>
        <a:off x="1116539" y="573093"/>
        <a:ext cx="609223" cy="403939"/>
      </dsp:txXfrm>
    </dsp:sp>
    <dsp:sp modelId="{9491CD98-F53C-411A-9FB3-0485E04F8132}">
      <dsp:nvSpPr>
        <dsp:cNvPr id="0" name=""/>
        <dsp:cNvSpPr/>
      </dsp:nvSpPr>
      <dsp:spPr>
        <a:xfrm>
          <a:off x="1826415" y="573093"/>
          <a:ext cx="1013162" cy="403939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" tIns="8001" rIns="8001" bIns="8001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Methodology</a:t>
          </a:r>
        </a:p>
      </dsp:txBody>
      <dsp:txXfrm>
        <a:off x="2028385" y="573093"/>
        <a:ext cx="609223" cy="403939"/>
      </dsp:txXfrm>
    </dsp:sp>
    <dsp:sp modelId="{FE04CD05-4AA7-4A67-A1C8-BC12B103396B}">
      <dsp:nvSpPr>
        <dsp:cNvPr id="0" name=""/>
        <dsp:cNvSpPr/>
      </dsp:nvSpPr>
      <dsp:spPr>
        <a:xfrm>
          <a:off x="2738261" y="573093"/>
          <a:ext cx="1013162" cy="403939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" tIns="8001" rIns="8001" bIns="8001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Analysis Result</a:t>
          </a:r>
        </a:p>
      </dsp:txBody>
      <dsp:txXfrm>
        <a:off x="2940231" y="573093"/>
        <a:ext cx="609223" cy="403939"/>
      </dsp:txXfrm>
    </dsp:sp>
    <dsp:sp modelId="{D84C69EB-7B0B-4F2B-8B2E-8CCC36D5B1DB}">
      <dsp:nvSpPr>
        <dsp:cNvPr id="0" name=""/>
        <dsp:cNvSpPr/>
      </dsp:nvSpPr>
      <dsp:spPr>
        <a:xfrm>
          <a:off x="3650107" y="573093"/>
          <a:ext cx="1013162" cy="403939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" tIns="8001" rIns="8001" bIns="8001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Conclusion</a:t>
          </a:r>
        </a:p>
      </dsp:txBody>
      <dsp:txXfrm>
        <a:off x="3852077" y="573093"/>
        <a:ext cx="609223" cy="403939"/>
      </dsp:txXfrm>
    </dsp:sp>
    <dsp:sp modelId="{D99BD169-0581-4BB4-B9C6-2F2FE33F48E1}">
      <dsp:nvSpPr>
        <dsp:cNvPr id="0" name=""/>
        <dsp:cNvSpPr/>
      </dsp:nvSpPr>
      <dsp:spPr>
        <a:xfrm>
          <a:off x="4561954" y="573093"/>
          <a:ext cx="1013162" cy="403939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" tIns="8001" rIns="8001" bIns="8001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Recommendation</a:t>
          </a:r>
        </a:p>
      </dsp:txBody>
      <dsp:txXfrm>
        <a:off x="4763924" y="573093"/>
        <a:ext cx="609223" cy="403939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827EAC-2F89-4B5D-81DA-E8C7D16373A9}">
      <dsp:nvSpPr>
        <dsp:cNvPr id="0" name=""/>
        <dsp:cNvSpPr/>
      </dsp:nvSpPr>
      <dsp:spPr>
        <a:xfrm>
          <a:off x="2723" y="573093"/>
          <a:ext cx="1013162" cy="403939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Executive Summary</a:t>
          </a:r>
        </a:p>
      </dsp:txBody>
      <dsp:txXfrm>
        <a:off x="204693" y="573093"/>
        <a:ext cx="609223" cy="403939"/>
      </dsp:txXfrm>
    </dsp:sp>
    <dsp:sp modelId="{853A92CF-D8AF-4D09-9046-3CDD47A7955A}">
      <dsp:nvSpPr>
        <dsp:cNvPr id="0" name=""/>
        <dsp:cNvSpPr/>
      </dsp:nvSpPr>
      <dsp:spPr>
        <a:xfrm>
          <a:off x="914569" y="573093"/>
          <a:ext cx="1013162" cy="403939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" tIns="8001" rIns="8001" bIns="8001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Data Summary</a:t>
          </a:r>
        </a:p>
      </dsp:txBody>
      <dsp:txXfrm>
        <a:off x="1116539" y="573093"/>
        <a:ext cx="609223" cy="403939"/>
      </dsp:txXfrm>
    </dsp:sp>
    <dsp:sp modelId="{9491CD98-F53C-411A-9FB3-0485E04F8132}">
      <dsp:nvSpPr>
        <dsp:cNvPr id="0" name=""/>
        <dsp:cNvSpPr/>
      </dsp:nvSpPr>
      <dsp:spPr>
        <a:xfrm>
          <a:off x="1826415" y="573093"/>
          <a:ext cx="1013162" cy="403939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" tIns="8001" rIns="8001" bIns="8001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Methodology</a:t>
          </a:r>
        </a:p>
      </dsp:txBody>
      <dsp:txXfrm>
        <a:off x="2028385" y="573093"/>
        <a:ext cx="609223" cy="403939"/>
      </dsp:txXfrm>
    </dsp:sp>
    <dsp:sp modelId="{FE04CD05-4AA7-4A67-A1C8-BC12B103396B}">
      <dsp:nvSpPr>
        <dsp:cNvPr id="0" name=""/>
        <dsp:cNvSpPr/>
      </dsp:nvSpPr>
      <dsp:spPr>
        <a:xfrm>
          <a:off x="2738261" y="573093"/>
          <a:ext cx="1013162" cy="403939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" tIns="8001" rIns="8001" bIns="8001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Analysis Result</a:t>
          </a:r>
        </a:p>
      </dsp:txBody>
      <dsp:txXfrm>
        <a:off x="2940231" y="573093"/>
        <a:ext cx="609223" cy="403939"/>
      </dsp:txXfrm>
    </dsp:sp>
    <dsp:sp modelId="{D84C69EB-7B0B-4F2B-8B2E-8CCC36D5B1DB}">
      <dsp:nvSpPr>
        <dsp:cNvPr id="0" name=""/>
        <dsp:cNvSpPr/>
      </dsp:nvSpPr>
      <dsp:spPr>
        <a:xfrm>
          <a:off x="3650107" y="573093"/>
          <a:ext cx="1013162" cy="403939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" tIns="8001" rIns="8001" bIns="8001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Conclusion</a:t>
          </a:r>
        </a:p>
      </dsp:txBody>
      <dsp:txXfrm>
        <a:off x="3852077" y="573093"/>
        <a:ext cx="609223" cy="403939"/>
      </dsp:txXfrm>
    </dsp:sp>
    <dsp:sp modelId="{D99BD169-0581-4BB4-B9C6-2F2FE33F48E1}">
      <dsp:nvSpPr>
        <dsp:cNvPr id="0" name=""/>
        <dsp:cNvSpPr/>
      </dsp:nvSpPr>
      <dsp:spPr>
        <a:xfrm>
          <a:off x="4561954" y="573093"/>
          <a:ext cx="1013162" cy="403939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" tIns="8001" rIns="8001" bIns="8001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Recommendation</a:t>
          </a:r>
        </a:p>
      </dsp:txBody>
      <dsp:txXfrm>
        <a:off x="4763924" y="573093"/>
        <a:ext cx="609223" cy="4039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827EAC-2F89-4B5D-81DA-E8C7D16373A9}">
      <dsp:nvSpPr>
        <dsp:cNvPr id="0" name=""/>
        <dsp:cNvSpPr/>
      </dsp:nvSpPr>
      <dsp:spPr>
        <a:xfrm>
          <a:off x="2723" y="573093"/>
          <a:ext cx="1013162" cy="403939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Executive Summary</a:t>
          </a:r>
        </a:p>
      </dsp:txBody>
      <dsp:txXfrm>
        <a:off x="204693" y="573093"/>
        <a:ext cx="609223" cy="403939"/>
      </dsp:txXfrm>
    </dsp:sp>
    <dsp:sp modelId="{331286EA-7D43-43E7-8567-9AE057928B21}">
      <dsp:nvSpPr>
        <dsp:cNvPr id="0" name=""/>
        <dsp:cNvSpPr/>
      </dsp:nvSpPr>
      <dsp:spPr>
        <a:xfrm>
          <a:off x="914569" y="572431"/>
          <a:ext cx="1013162" cy="405264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Data Summary</a:t>
          </a:r>
        </a:p>
      </dsp:txBody>
      <dsp:txXfrm>
        <a:off x="1117201" y="572431"/>
        <a:ext cx="607898" cy="405264"/>
      </dsp:txXfrm>
    </dsp:sp>
    <dsp:sp modelId="{F1F631B7-D87A-4125-9880-1CC59B3164F7}">
      <dsp:nvSpPr>
        <dsp:cNvPr id="0" name=""/>
        <dsp:cNvSpPr/>
      </dsp:nvSpPr>
      <dsp:spPr>
        <a:xfrm>
          <a:off x="1826415" y="572431"/>
          <a:ext cx="1013162" cy="405264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Methodology</a:t>
          </a:r>
        </a:p>
      </dsp:txBody>
      <dsp:txXfrm>
        <a:off x="2029047" y="572431"/>
        <a:ext cx="607898" cy="405264"/>
      </dsp:txXfrm>
    </dsp:sp>
    <dsp:sp modelId="{71951A17-DC4B-4772-B491-0B59B1ED0D90}">
      <dsp:nvSpPr>
        <dsp:cNvPr id="0" name=""/>
        <dsp:cNvSpPr/>
      </dsp:nvSpPr>
      <dsp:spPr>
        <a:xfrm>
          <a:off x="2738261" y="572431"/>
          <a:ext cx="1013162" cy="405264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Analysis Result</a:t>
          </a:r>
        </a:p>
      </dsp:txBody>
      <dsp:txXfrm>
        <a:off x="2940893" y="572431"/>
        <a:ext cx="607898" cy="405264"/>
      </dsp:txXfrm>
    </dsp:sp>
    <dsp:sp modelId="{C6501F5A-F14B-42E3-A489-6862F1B4A9D6}">
      <dsp:nvSpPr>
        <dsp:cNvPr id="0" name=""/>
        <dsp:cNvSpPr/>
      </dsp:nvSpPr>
      <dsp:spPr>
        <a:xfrm>
          <a:off x="3650107" y="572431"/>
          <a:ext cx="1013162" cy="405264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Conclusion</a:t>
          </a:r>
        </a:p>
      </dsp:txBody>
      <dsp:txXfrm>
        <a:off x="3852739" y="572431"/>
        <a:ext cx="607898" cy="405264"/>
      </dsp:txXfrm>
    </dsp:sp>
    <dsp:sp modelId="{9A4257B0-19C9-4EFC-9658-D0126E25EE05}">
      <dsp:nvSpPr>
        <dsp:cNvPr id="0" name=""/>
        <dsp:cNvSpPr/>
      </dsp:nvSpPr>
      <dsp:spPr>
        <a:xfrm>
          <a:off x="4561954" y="572431"/>
          <a:ext cx="1013162" cy="405264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Recommendation</a:t>
          </a:r>
        </a:p>
      </dsp:txBody>
      <dsp:txXfrm>
        <a:off x="4764586" y="572431"/>
        <a:ext cx="607898" cy="4052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827EAC-2F89-4B5D-81DA-E8C7D16373A9}">
      <dsp:nvSpPr>
        <dsp:cNvPr id="0" name=""/>
        <dsp:cNvSpPr/>
      </dsp:nvSpPr>
      <dsp:spPr>
        <a:xfrm>
          <a:off x="2723" y="573093"/>
          <a:ext cx="1013162" cy="403939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Executive Summary</a:t>
          </a:r>
        </a:p>
      </dsp:txBody>
      <dsp:txXfrm>
        <a:off x="204693" y="573093"/>
        <a:ext cx="609223" cy="403939"/>
      </dsp:txXfrm>
    </dsp:sp>
    <dsp:sp modelId="{853A92CF-D8AF-4D09-9046-3CDD47A7955A}">
      <dsp:nvSpPr>
        <dsp:cNvPr id="0" name=""/>
        <dsp:cNvSpPr/>
      </dsp:nvSpPr>
      <dsp:spPr>
        <a:xfrm>
          <a:off x="914569" y="573093"/>
          <a:ext cx="1013162" cy="403939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Data Summary</a:t>
          </a:r>
        </a:p>
      </dsp:txBody>
      <dsp:txXfrm>
        <a:off x="1116539" y="573093"/>
        <a:ext cx="609223" cy="403939"/>
      </dsp:txXfrm>
    </dsp:sp>
    <dsp:sp modelId="{9289D8B3-A668-4823-81F4-6E12FCAFF340}">
      <dsp:nvSpPr>
        <dsp:cNvPr id="0" name=""/>
        <dsp:cNvSpPr/>
      </dsp:nvSpPr>
      <dsp:spPr>
        <a:xfrm>
          <a:off x="1826415" y="572431"/>
          <a:ext cx="1013162" cy="405264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Methodology</a:t>
          </a:r>
        </a:p>
      </dsp:txBody>
      <dsp:txXfrm>
        <a:off x="2029047" y="572431"/>
        <a:ext cx="607898" cy="405264"/>
      </dsp:txXfrm>
    </dsp:sp>
    <dsp:sp modelId="{71951A17-DC4B-4772-B491-0B59B1ED0D90}">
      <dsp:nvSpPr>
        <dsp:cNvPr id="0" name=""/>
        <dsp:cNvSpPr/>
      </dsp:nvSpPr>
      <dsp:spPr>
        <a:xfrm>
          <a:off x="2738261" y="572431"/>
          <a:ext cx="1013162" cy="405264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Analysis Result</a:t>
          </a:r>
        </a:p>
      </dsp:txBody>
      <dsp:txXfrm>
        <a:off x="2940893" y="572431"/>
        <a:ext cx="607898" cy="405264"/>
      </dsp:txXfrm>
    </dsp:sp>
    <dsp:sp modelId="{C6501F5A-F14B-42E3-A489-6862F1B4A9D6}">
      <dsp:nvSpPr>
        <dsp:cNvPr id="0" name=""/>
        <dsp:cNvSpPr/>
      </dsp:nvSpPr>
      <dsp:spPr>
        <a:xfrm>
          <a:off x="3650107" y="572431"/>
          <a:ext cx="1013162" cy="405264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Conclusion</a:t>
          </a:r>
        </a:p>
      </dsp:txBody>
      <dsp:txXfrm>
        <a:off x="3852739" y="572431"/>
        <a:ext cx="607898" cy="405264"/>
      </dsp:txXfrm>
    </dsp:sp>
    <dsp:sp modelId="{9A4257B0-19C9-4EFC-9658-D0126E25EE05}">
      <dsp:nvSpPr>
        <dsp:cNvPr id="0" name=""/>
        <dsp:cNvSpPr/>
      </dsp:nvSpPr>
      <dsp:spPr>
        <a:xfrm>
          <a:off x="4561954" y="572431"/>
          <a:ext cx="1013162" cy="405264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Recommendation</a:t>
          </a:r>
        </a:p>
      </dsp:txBody>
      <dsp:txXfrm>
        <a:off x="4764586" y="572431"/>
        <a:ext cx="607898" cy="4052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56053C-67D2-49D1-A7E7-13EFAECD8145}">
      <dsp:nvSpPr>
        <dsp:cNvPr id="0" name=""/>
        <dsp:cNvSpPr/>
      </dsp:nvSpPr>
      <dsp:spPr>
        <a:xfrm>
          <a:off x="5596" y="834688"/>
          <a:ext cx="2636541" cy="263654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F31DDA-575C-4461-AAB5-A626DA7ECD10}">
      <dsp:nvSpPr>
        <dsp:cNvPr id="0" name=""/>
        <dsp:cNvSpPr/>
      </dsp:nvSpPr>
      <dsp:spPr>
        <a:xfrm>
          <a:off x="434800" y="2416613"/>
          <a:ext cx="2636541" cy="26365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PREPROCESS DATA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Remove duplicates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Remove promotional contents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etc.</a:t>
          </a:r>
        </a:p>
      </dsp:txBody>
      <dsp:txXfrm>
        <a:off x="512022" y="2493835"/>
        <a:ext cx="2482097" cy="2482097"/>
      </dsp:txXfrm>
    </dsp:sp>
    <dsp:sp modelId="{BCD0BFB5-2FC8-44AC-8A09-1CB78BF3DF48}">
      <dsp:nvSpPr>
        <dsp:cNvPr id="0" name=""/>
        <dsp:cNvSpPr/>
      </dsp:nvSpPr>
      <dsp:spPr>
        <a:xfrm>
          <a:off x="3149994" y="1836196"/>
          <a:ext cx="507856" cy="63352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3149994" y="1962901"/>
        <a:ext cx="355499" cy="380114"/>
      </dsp:txXfrm>
    </dsp:sp>
    <dsp:sp modelId="{B1E31821-8CFB-4579-B983-A06B4C4F57DF}">
      <dsp:nvSpPr>
        <dsp:cNvPr id="0" name=""/>
        <dsp:cNvSpPr/>
      </dsp:nvSpPr>
      <dsp:spPr>
        <a:xfrm>
          <a:off x="4093155" y="834688"/>
          <a:ext cx="2636541" cy="263654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ED3261-C590-4B16-B242-D1DD264614E7}">
      <dsp:nvSpPr>
        <dsp:cNvPr id="0" name=""/>
        <dsp:cNvSpPr/>
      </dsp:nvSpPr>
      <dsp:spPr>
        <a:xfrm>
          <a:off x="4522359" y="2416613"/>
          <a:ext cx="2636541" cy="26365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BUILD MODELS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Analyze sentiment of Brandwatch texts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Classify product category of Brandwatch texts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Analyze sentiment per product feature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/>
        </a:p>
      </dsp:txBody>
      <dsp:txXfrm>
        <a:off x="4599581" y="2493835"/>
        <a:ext cx="2482097" cy="2482097"/>
      </dsp:txXfrm>
    </dsp:sp>
    <dsp:sp modelId="{C90999D2-FDDE-44A4-BFA2-0C06DFFA45F0}">
      <dsp:nvSpPr>
        <dsp:cNvPr id="0" name=""/>
        <dsp:cNvSpPr/>
      </dsp:nvSpPr>
      <dsp:spPr>
        <a:xfrm>
          <a:off x="7237553" y="1836196"/>
          <a:ext cx="507856" cy="63352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7237553" y="1962901"/>
        <a:ext cx="355499" cy="380114"/>
      </dsp:txXfrm>
    </dsp:sp>
    <dsp:sp modelId="{7B490853-2EAE-4ABD-BD77-57A83FB15942}">
      <dsp:nvSpPr>
        <dsp:cNvPr id="0" name=""/>
        <dsp:cNvSpPr/>
      </dsp:nvSpPr>
      <dsp:spPr>
        <a:xfrm>
          <a:off x="8180714" y="834688"/>
          <a:ext cx="2636541" cy="263654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2CE0CF-D364-4512-80A5-D8B6001E05AF}">
      <dsp:nvSpPr>
        <dsp:cNvPr id="0" name=""/>
        <dsp:cNvSpPr/>
      </dsp:nvSpPr>
      <dsp:spPr>
        <a:xfrm>
          <a:off x="8609919" y="2416613"/>
          <a:ext cx="2636541" cy="26365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GENERATE INSIGHTS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Sentiment across Listerine categories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Sentiment across brands (Listerine vs. competitors)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Sentiment over product features</a:t>
          </a:r>
        </a:p>
      </dsp:txBody>
      <dsp:txXfrm>
        <a:off x="8687141" y="2493835"/>
        <a:ext cx="2482097" cy="248209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827EAC-2F89-4B5D-81DA-E8C7D16373A9}">
      <dsp:nvSpPr>
        <dsp:cNvPr id="0" name=""/>
        <dsp:cNvSpPr/>
      </dsp:nvSpPr>
      <dsp:spPr>
        <a:xfrm>
          <a:off x="2723" y="573093"/>
          <a:ext cx="1013162" cy="403939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Executive Summary</a:t>
          </a:r>
        </a:p>
      </dsp:txBody>
      <dsp:txXfrm>
        <a:off x="204693" y="573093"/>
        <a:ext cx="609223" cy="403939"/>
      </dsp:txXfrm>
    </dsp:sp>
    <dsp:sp modelId="{853A92CF-D8AF-4D09-9046-3CDD47A7955A}">
      <dsp:nvSpPr>
        <dsp:cNvPr id="0" name=""/>
        <dsp:cNvSpPr/>
      </dsp:nvSpPr>
      <dsp:spPr>
        <a:xfrm>
          <a:off x="914569" y="573093"/>
          <a:ext cx="1013162" cy="403939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Data Summary</a:t>
          </a:r>
        </a:p>
      </dsp:txBody>
      <dsp:txXfrm>
        <a:off x="1116539" y="573093"/>
        <a:ext cx="609223" cy="403939"/>
      </dsp:txXfrm>
    </dsp:sp>
    <dsp:sp modelId="{9289D8B3-A668-4823-81F4-6E12FCAFF340}">
      <dsp:nvSpPr>
        <dsp:cNvPr id="0" name=""/>
        <dsp:cNvSpPr/>
      </dsp:nvSpPr>
      <dsp:spPr>
        <a:xfrm>
          <a:off x="1826415" y="572431"/>
          <a:ext cx="1013162" cy="405264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Methodology</a:t>
          </a:r>
        </a:p>
      </dsp:txBody>
      <dsp:txXfrm>
        <a:off x="2029047" y="572431"/>
        <a:ext cx="607898" cy="405264"/>
      </dsp:txXfrm>
    </dsp:sp>
    <dsp:sp modelId="{71951A17-DC4B-4772-B491-0B59B1ED0D90}">
      <dsp:nvSpPr>
        <dsp:cNvPr id="0" name=""/>
        <dsp:cNvSpPr/>
      </dsp:nvSpPr>
      <dsp:spPr>
        <a:xfrm>
          <a:off x="2738261" y="572431"/>
          <a:ext cx="1013162" cy="405264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Analysis Result</a:t>
          </a:r>
        </a:p>
      </dsp:txBody>
      <dsp:txXfrm>
        <a:off x="2940893" y="572431"/>
        <a:ext cx="607898" cy="405264"/>
      </dsp:txXfrm>
    </dsp:sp>
    <dsp:sp modelId="{C6501F5A-F14B-42E3-A489-6862F1B4A9D6}">
      <dsp:nvSpPr>
        <dsp:cNvPr id="0" name=""/>
        <dsp:cNvSpPr/>
      </dsp:nvSpPr>
      <dsp:spPr>
        <a:xfrm>
          <a:off x="3650107" y="572431"/>
          <a:ext cx="1013162" cy="405264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Conclusion</a:t>
          </a:r>
        </a:p>
      </dsp:txBody>
      <dsp:txXfrm>
        <a:off x="3852739" y="572431"/>
        <a:ext cx="607898" cy="405264"/>
      </dsp:txXfrm>
    </dsp:sp>
    <dsp:sp modelId="{9A4257B0-19C9-4EFC-9658-D0126E25EE05}">
      <dsp:nvSpPr>
        <dsp:cNvPr id="0" name=""/>
        <dsp:cNvSpPr/>
      </dsp:nvSpPr>
      <dsp:spPr>
        <a:xfrm>
          <a:off x="4561954" y="572431"/>
          <a:ext cx="1013162" cy="405264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Recommendation</a:t>
          </a:r>
        </a:p>
      </dsp:txBody>
      <dsp:txXfrm>
        <a:off x="4764586" y="572431"/>
        <a:ext cx="607898" cy="4052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827EAC-2F89-4B5D-81DA-E8C7D16373A9}">
      <dsp:nvSpPr>
        <dsp:cNvPr id="0" name=""/>
        <dsp:cNvSpPr/>
      </dsp:nvSpPr>
      <dsp:spPr>
        <a:xfrm>
          <a:off x="2723" y="573093"/>
          <a:ext cx="1013162" cy="403939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Executive Summary</a:t>
          </a:r>
        </a:p>
      </dsp:txBody>
      <dsp:txXfrm>
        <a:off x="204693" y="573093"/>
        <a:ext cx="609223" cy="403939"/>
      </dsp:txXfrm>
    </dsp:sp>
    <dsp:sp modelId="{853A92CF-D8AF-4D09-9046-3CDD47A7955A}">
      <dsp:nvSpPr>
        <dsp:cNvPr id="0" name=""/>
        <dsp:cNvSpPr/>
      </dsp:nvSpPr>
      <dsp:spPr>
        <a:xfrm>
          <a:off x="914569" y="573093"/>
          <a:ext cx="1013162" cy="403939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Data Summary</a:t>
          </a:r>
        </a:p>
      </dsp:txBody>
      <dsp:txXfrm>
        <a:off x="1116539" y="573093"/>
        <a:ext cx="609223" cy="403939"/>
      </dsp:txXfrm>
    </dsp:sp>
    <dsp:sp modelId="{9289D8B3-A668-4823-81F4-6E12FCAFF340}">
      <dsp:nvSpPr>
        <dsp:cNvPr id="0" name=""/>
        <dsp:cNvSpPr/>
      </dsp:nvSpPr>
      <dsp:spPr>
        <a:xfrm>
          <a:off x="1826415" y="572431"/>
          <a:ext cx="1013162" cy="405264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Methodology</a:t>
          </a:r>
        </a:p>
      </dsp:txBody>
      <dsp:txXfrm>
        <a:off x="2029047" y="572431"/>
        <a:ext cx="607898" cy="405264"/>
      </dsp:txXfrm>
    </dsp:sp>
    <dsp:sp modelId="{71951A17-DC4B-4772-B491-0B59B1ED0D90}">
      <dsp:nvSpPr>
        <dsp:cNvPr id="0" name=""/>
        <dsp:cNvSpPr/>
      </dsp:nvSpPr>
      <dsp:spPr>
        <a:xfrm>
          <a:off x="2738261" y="572431"/>
          <a:ext cx="1013162" cy="405264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Analysis Result</a:t>
          </a:r>
        </a:p>
      </dsp:txBody>
      <dsp:txXfrm>
        <a:off x="2940893" y="572431"/>
        <a:ext cx="607898" cy="405264"/>
      </dsp:txXfrm>
    </dsp:sp>
    <dsp:sp modelId="{C6501F5A-F14B-42E3-A489-6862F1B4A9D6}">
      <dsp:nvSpPr>
        <dsp:cNvPr id="0" name=""/>
        <dsp:cNvSpPr/>
      </dsp:nvSpPr>
      <dsp:spPr>
        <a:xfrm>
          <a:off x="3650107" y="572431"/>
          <a:ext cx="1013162" cy="405264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Conclusion</a:t>
          </a:r>
        </a:p>
      </dsp:txBody>
      <dsp:txXfrm>
        <a:off x="3852739" y="572431"/>
        <a:ext cx="607898" cy="405264"/>
      </dsp:txXfrm>
    </dsp:sp>
    <dsp:sp modelId="{9A4257B0-19C9-4EFC-9658-D0126E25EE05}">
      <dsp:nvSpPr>
        <dsp:cNvPr id="0" name=""/>
        <dsp:cNvSpPr/>
      </dsp:nvSpPr>
      <dsp:spPr>
        <a:xfrm>
          <a:off x="4561954" y="572431"/>
          <a:ext cx="1013162" cy="405264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Recommendation</a:t>
          </a:r>
        </a:p>
      </dsp:txBody>
      <dsp:txXfrm>
        <a:off x="4764586" y="572431"/>
        <a:ext cx="607898" cy="40526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827EAC-2F89-4B5D-81DA-E8C7D16373A9}">
      <dsp:nvSpPr>
        <dsp:cNvPr id="0" name=""/>
        <dsp:cNvSpPr/>
      </dsp:nvSpPr>
      <dsp:spPr>
        <a:xfrm>
          <a:off x="2723" y="573093"/>
          <a:ext cx="1013162" cy="403939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Executive Summary</a:t>
          </a:r>
        </a:p>
      </dsp:txBody>
      <dsp:txXfrm>
        <a:off x="204693" y="573093"/>
        <a:ext cx="609223" cy="403939"/>
      </dsp:txXfrm>
    </dsp:sp>
    <dsp:sp modelId="{853A92CF-D8AF-4D09-9046-3CDD47A7955A}">
      <dsp:nvSpPr>
        <dsp:cNvPr id="0" name=""/>
        <dsp:cNvSpPr/>
      </dsp:nvSpPr>
      <dsp:spPr>
        <a:xfrm>
          <a:off x="914569" y="573093"/>
          <a:ext cx="1013162" cy="403939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Data Summary</a:t>
          </a:r>
        </a:p>
      </dsp:txBody>
      <dsp:txXfrm>
        <a:off x="1116539" y="573093"/>
        <a:ext cx="609223" cy="403939"/>
      </dsp:txXfrm>
    </dsp:sp>
    <dsp:sp modelId="{9289D8B3-A668-4823-81F4-6E12FCAFF340}">
      <dsp:nvSpPr>
        <dsp:cNvPr id="0" name=""/>
        <dsp:cNvSpPr/>
      </dsp:nvSpPr>
      <dsp:spPr>
        <a:xfrm>
          <a:off x="1826415" y="572431"/>
          <a:ext cx="1013162" cy="405264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Methodology</a:t>
          </a:r>
        </a:p>
      </dsp:txBody>
      <dsp:txXfrm>
        <a:off x="2029047" y="572431"/>
        <a:ext cx="607898" cy="405264"/>
      </dsp:txXfrm>
    </dsp:sp>
    <dsp:sp modelId="{71951A17-DC4B-4772-B491-0B59B1ED0D90}">
      <dsp:nvSpPr>
        <dsp:cNvPr id="0" name=""/>
        <dsp:cNvSpPr/>
      </dsp:nvSpPr>
      <dsp:spPr>
        <a:xfrm>
          <a:off x="2738261" y="572431"/>
          <a:ext cx="1013162" cy="405264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Analysis Result</a:t>
          </a:r>
        </a:p>
      </dsp:txBody>
      <dsp:txXfrm>
        <a:off x="2940893" y="572431"/>
        <a:ext cx="607898" cy="405264"/>
      </dsp:txXfrm>
    </dsp:sp>
    <dsp:sp modelId="{C6501F5A-F14B-42E3-A489-6862F1B4A9D6}">
      <dsp:nvSpPr>
        <dsp:cNvPr id="0" name=""/>
        <dsp:cNvSpPr/>
      </dsp:nvSpPr>
      <dsp:spPr>
        <a:xfrm>
          <a:off x="3650107" y="572431"/>
          <a:ext cx="1013162" cy="405264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Conclusion</a:t>
          </a:r>
        </a:p>
      </dsp:txBody>
      <dsp:txXfrm>
        <a:off x="3852739" y="572431"/>
        <a:ext cx="607898" cy="405264"/>
      </dsp:txXfrm>
    </dsp:sp>
    <dsp:sp modelId="{9A4257B0-19C9-4EFC-9658-D0126E25EE05}">
      <dsp:nvSpPr>
        <dsp:cNvPr id="0" name=""/>
        <dsp:cNvSpPr/>
      </dsp:nvSpPr>
      <dsp:spPr>
        <a:xfrm>
          <a:off x="4561954" y="572431"/>
          <a:ext cx="1013162" cy="405264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Recommendation</a:t>
          </a:r>
        </a:p>
      </dsp:txBody>
      <dsp:txXfrm>
        <a:off x="4764586" y="572431"/>
        <a:ext cx="607898" cy="40526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827EAC-2F89-4B5D-81DA-E8C7D16373A9}">
      <dsp:nvSpPr>
        <dsp:cNvPr id="0" name=""/>
        <dsp:cNvSpPr/>
      </dsp:nvSpPr>
      <dsp:spPr>
        <a:xfrm>
          <a:off x="2723" y="573093"/>
          <a:ext cx="1013162" cy="403939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Executive Summary</a:t>
          </a:r>
        </a:p>
      </dsp:txBody>
      <dsp:txXfrm>
        <a:off x="204693" y="573093"/>
        <a:ext cx="609223" cy="403939"/>
      </dsp:txXfrm>
    </dsp:sp>
    <dsp:sp modelId="{853A92CF-D8AF-4D09-9046-3CDD47A7955A}">
      <dsp:nvSpPr>
        <dsp:cNvPr id="0" name=""/>
        <dsp:cNvSpPr/>
      </dsp:nvSpPr>
      <dsp:spPr>
        <a:xfrm>
          <a:off x="914569" y="573093"/>
          <a:ext cx="1013162" cy="403939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Data Summary</a:t>
          </a:r>
        </a:p>
      </dsp:txBody>
      <dsp:txXfrm>
        <a:off x="1116539" y="573093"/>
        <a:ext cx="609223" cy="403939"/>
      </dsp:txXfrm>
    </dsp:sp>
    <dsp:sp modelId="{9289D8B3-A668-4823-81F4-6E12FCAFF340}">
      <dsp:nvSpPr>
        <dsp:cNvPr id="0" name=""/>
        <dsp:cNvSpPr/>
      </dsp:nvSpPr>
      <dsp:spPr>
        <a:xfrm>
          <a:off x="1826415" y="572431"/>
          <a:ext cx="1013162" cy="405264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Methodology</a:t>
          </a:r>
        </a:p>
      </dsp:txBody>
      <dsp:txXfrm>
        <a:off x="2029047" y="572431"/>
        <a:ext cx="607898" cy="405264"/>
      </dsp:txXfrm>
    </dsp:sp>
    <dsp:sp modelId="{71951A17-DC4B-4772-B491-0B59B1ED0D90}">
      <dsp:nvSpPr>
        <dsp:cNvPr id="0" name=""/>
        <dsp:cNvSpPr/>
      </dsp:nvSpPr>
      <dsp:spPr>
        <a:xfrm>
          <a:off x="2738261" y="572431"/>
          <a:ext cx="1013162" cy="405264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Analysis Result</a:t>
          </a:r>
        </a:p>
      </dsp:txBody>
      <dsp:txXfrm>
        <a:off x="2940893" y="572431"/>
        <a:ext cx="607898" cy="405264"/>
      </dsp:txXfrm>
    </dsp:sp>
    <dsp:sp modelId="{C6501F5A-F14B-42E3-A489-6862F1B4A9D6}">
      <dsp:nvSpPr>
        <dsp:cNvPr id="0" name=""/>
        <dsp:cNvSpPr/>
      </dsp:nvSpPr>
      <dsp:spPr>
        <a:xfrm>
          <a:off x="3650107" y="572431"/>
          <a:ext cx="1013162" cy="405264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Conclusion</a:t>
          </a:r>
        </a:p>
      </dsp:txBody>
      <dsp:txXfrm>
        <a:off x="3852739" y="572431"/>
        <a:ext cx="607898" cy="405264"/>
      </dsp:txXfrm>
    </dsp:sp>
    <dsp:sp modelId="{9A4257B0-19C9-4EFC-9658-D0126E25EE05}">
      <dsp:nvSpPr>
        <dsp:cNvPr id="0" name=""/>
        <dsp:cNvSpPr/>
      </dsp:nvSpPr>
      <dsp:spPr>
        <a:xfrm>
          <a:off x="4561954" y="572431"/>
          <a:ext cx="1013162" cy="405264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Recommendation</a:t>
          </a:r>
        </a:p>
      </dsp:txBody>
      <dsp:txXfrm>
        <a:off x="4764586" y="572431"/>
        <a:ext cx="607898" cy="4052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43BCF-DD9B-47BA-8940-B93FEC5AFF8A}" type="datetimeFigureOut">
              <a:rPr lang="en-US" smtClean="0"/>
              <a:t>8/24/2020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FED3AC-12F4-43AC-9880-A48435A96A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60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uplift.com/blog/how-to-ace-an-executive-summary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2600" dirty="0"/>
              <a:t>Start with an Executive Summary slide. This contains business question, findings (conclusion, any recommendation?) and modelling.</a:t>
            </a:r>
          </a:p>
          <a:p>
            <a:pPr lvl="1"/>
            <a:r>
              <a:rPr lang="en-US" sz="2400" dirty="0">
                <a:hlinkClick r:id="rId3"/>
              </a:rPr>
              <a:t>https://slideuplift.com/blog/how-to-ace-an-executive-summary/</a:t>
            </a:r>
            <a:endParaRPr lang="en-US" sz="2200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49460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96456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31325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1345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81956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33884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39576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9789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39290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34115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7309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794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8787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1998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1225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045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8571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3575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1563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4406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838CB-A917-4524-8C31-A4ADBEC06F3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hape 54">
            <a:extLst>
              <a:ext uri="{FF2B5EF4-FFF2-40B4-BE49-F238E27FC236}">
                <a16:creationId xmlns:a16="http://schemas.microsoft.com/office/drawing/2014/main" id="{4F190829-BED3-4A8D-BE8F-BA11C80E37B3}"/>
              </a:ext>
            </a:extLst>
          </p:cNvPr>
          <p:cNvSpPr txBox="1">
            <a:spLocks/>
          </p:cNvSpPr>
          <p:nvPr userDrawn="1"/>
        </p:nvSpPr>
        <p:spPr>
          <a:xfrm>
            <a:off x="0" y="269734"/>
            <a:ext cx="5823284" cy="760554"/>
          </a:xfrm>
          <a:prstGeom prst="rect">
            <a:avLst/>
          </a:prstGeom>
          <a:solidFill>
            <a:schemeClr val="tx2"/>
          </a:solidFill>
        </p:spPr>
        <p:txBody>
          <a:bodyPr vert="horz" lIns="121900" tIns="121900" rIns="121900" bIns="1219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" sz="35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506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462A1B-1124-4FC5-883C-39DDEB2F2169}" type="datetimeFigureOut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838CB-A917-4524-8C31-A4ADBEC06F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502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462A1B-1124-4FC5-883C-39DDEB2F2169}" type="datetimeFigureOut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838CB-A917-4524-8C31-A4ADBEC06F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314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16722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462A1B-1124-4FC5-883C-39DDEB2F2169}" type="datetimeFigureOut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838CB-A917-4524-8C31-A4ADBEC06F3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hape 54">
            <a:extLst>
              <a:ext uri="{FF2B5EF4-FFF2-40B4-BE49-F238E27FC236}">
                <a16:creationId xmlns:a16="http://schemas.microsoft.com/office/drawing/2014/main" id="{1F4554EF-6175-4F37-BEAC-C0E81962DE23}"/>
              </a:ext>
            </a:extLst>
          </p:cNvPr>
          <p:cNvSpPr txBox="1">
            <a:spLocks/>
          </p:cNvSpPr>
          <p:nvPr userDrawn="1"/>
        </p:nvSpPr>
        <p:spPr>
          <a:xfrm>
            <a:off x="0" y="269734"/>
            <a:ext cx="5823284" cy="760554"/>
          </a:xfrm>
          <a:prstGeom prst="rect">
            <a:avLst/>
          </a:prstGeom>
          <a:solidFill>
            <a:schemeClr val="tx2"/>
          </a:solidFill>
        </p:spPr>
        <p:txBody>
          <a:bodyPr vert="horz" lIns="121900" tIns="121900" rIns="121900" bIns="1219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" sz="35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922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462A1B-1124-4FC5-883C-39DDEB2F2169}" type="datetimeFigureOut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838CB-A917-4524-8C31-A4ADBEC06F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528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462A1B-1124-4FC5-883C-39DDEB2F2169}" type="datetimeFigureOut">
              <a:rPr lang="en-US" smtClean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838CB-A917-4524-8C31-A4ADBEC06F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107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462A1B-1124-4FC5-883C-39DDEB2F2169}" type="datetimeFigureOut">
              <a:rPr lang="en-US" smtClean="0"/>
              <a:t>8/24/2020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838CB-A917-4524-8C31-A4ADBEC06F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05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462A1B-1124-4FC5-883C-39DDEB2F2169}" type="datetimeFigureOut">
              <a:rPr lang="en-US" smtClean="0"/>
              <a:t>8/24/2020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838CB-A917-4524-8C31-A4ADBEC06F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216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462A1B-1124-4FC5-883C-39DDEB2F2169}" type="datetimeFigureOut">
              <a:rPr lang="en-US" smtClean="0"/>
              <a:t>8/24/2020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838CB-A917-4524-8C31-A4ADBEC06F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76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462A1B-1124-4FC5-883C-39DDEB2F2169}" type="datetimeFigureOut">
              <a:rPr lang="en-US" smtClean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838CB-A917-4524-8C31-A4ADBEC06F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516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462A1B-1124-4FC5-883C-39DDEB2F2169}" type="datetimeFigureOut">
              <a:rPr lang="en-US" smtClean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838CB-A917-4524-8C31-A4ADBEC06F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837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38CB-A917-4524-8C31-A4ADBEC06F3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79750F-13CF-4F4F-BD86-E39A1200032E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6" y="5818054"/>
            <a:ext cx="2795433" cy="99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803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6.xml"/><Relationship Id="rId3" Type="http://schemas.openxmlformats.org/officeDocument/2006/relationships/image" Target="../media/image16.png"/><Relationship Id="rId7" Type="http://schemas.openxmlformats.org/officeDocument/2006/relationships/diagramColors" Target="../diagrams/colors1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6.xml"/><Relationship Id="rId5" Type="http://schemas.openxmlformats.org/officeDocument/2006/relationships/diagramLayout" Target="../diagrams/layout16.xml"/><Relationship Id="rId4" Type="http://schemas.openxmlformats.org/officeDocument/2006/relationships/diagramData" Target="../diagrams/data16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7.xml"/><Relationship Id="rId3" Type="http://schemas.openxmlformats.org/officeDocument/2006/relationships/image" Target="../media/image17.png"/><Relationship Id="rId7" Type="http://schemas.openxmlformats.org/officeDocument/2006/relationships/diagramColors" Target="../diagrams/colors1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7.xml"/><Relationship Id="rId5" Type="http://schemas.openxmlformats.org/officeDocument/2006/relationships/diagramLayout" Target="../diagrams/layout17.xml"/><Relationship Id="rId4" Type="http://schemas.openxmlformats.org/officeDocument/2006/relationships/diagramData" Target="../diagrams/data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t.co/uKRsyAGc9r" TargetMode="Externa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666152D-7A07-40DA-B0C1-122001A04E43}"/>
              </a:ext>
            </a:extLst>
          </p:cNvPr>
          <p:cNvSpPr txBox="1">
            <a:spLocks/>
          </p:cNvSpPr>
          <p:nvPr/>
        </p:nvSpPr>
        <p:spPr>
          <a:xfrm>
            <a:off x="462116" y="112244"/>
            <a:ext cx="11248104" cy="2570269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6600" dirty="0">
              <a:solidFill>
                <a:schemeClr val="bg1"/>
              </a:solidFill>
            </a:endParaRP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J&amp;J Listerine Text Mining</a:t>
            </a:r>
            <a:endParaRPr lang="en-US" sz="6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0B88AA-3495-47F5-B923-42229F432EFB}"/>
              </a:ext>
            </a:extLst>
          </p:cNvPr>
          <p:cNvSpPr txBox="1"/>
          <p:nvPr/>
        </p:nvSpPr>
        <p:spPr>
          <a:xfrm>
            <a:off x="3955054" y="3373915"/>
            <a:ext cx="4285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Group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C30914-8EBB-43A6-9EF3-A9DFCA8D495B}"/>
              </a:ext>
            </a:extLst>
          </p:cNvPr>
          <p:cNvSpPr txBox="1"/>
          <p:nvPr/>
        </p:nvSpPr>
        <p:spPr>
          <a:xfrm>
            <a:off x="2445033" y="4252607"/>
            <a:ext cx="7646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Hao Deng | Daniel Le | Kim-Cuong Nguyen | Florence Wang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EF2340-293D-4B2B-9869-86EB48AD0C38}"/>
              </a:ext>
            </a:extLst>
          </p:cNvPr>
          <p:cNvSpPr txBox="1"/>
          <p:nvPr/>
        </p:nvSpPr>
        <p:spPr>
          <a:xfrm>
            <a:off x="8715828" y="611232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i="1" dirty="0"/>
              <a:t>August 24,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708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8442655"/>
              </p:ext>
            </p:extLst>
          </p:nvPr>
        </p:nvGraphicFramePr>
        <p:xfrm>
          <a:off x="6591864" y="-2"/>
          <a:ext cx="5577840" cy="1550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3302CB2-B8F6-4FE8-A287-33933F46E4A3}"/>
              </a:ext>
            </a:extLst>
          </p:cNvPr>
          <p:cNvSpPr txBox="1"/>
          <p:nvPr/>
        </p:nvSpPr>
        <p:spPr>
          <a:xfrm>
            <a:off x="269623" y="281015"/>
            <a:ext cx="5221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ANALYSIS RESULT</a:t>
            </a:r>
          </a:p>
        </p:txBody>
      </p:sp>
      <p:pic>
        <p:nvPicPr>
          <p:cNvPr id="560" name="Picture 560" descr="A close up of a map&#10;&#10;Description automatically generated">
            <a:extLst>
              <a:ext uri="{FF2B5EF4-FFF2-40B4-BE49-F238E27FC236}">
                <a16:creationId xmlns:a16="http://schemas.microsoft.com/office/drawing/2014/main" id="{0B8E4DB8-4384-457D-9445-5D261FDB56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674" y="1391678"/>
            <a:ext cx="6058291" cy="4400626"/>
          </a:xfrm>
          <a:prstGeom prst="rect">
            <a:avLst/>
          </a:prstGeom>
        </p:spPr>
      </p:pic>
      <p:pic>
        <p:nvPicPr>
          <p:cNvPr id="568" name="Picture 56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5C1521-ACD7-4928-971A-2CE26158AF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55617" y="1391275"/>
            <a:ext cx="6301817" cy="4185428"/>
          </a:xfrm>
          <a:prstGeom prst="rect">
            <a:avLst/>
          </a:prstGeom>
        </p:spPr>
      </p:pic>
      <p:sp>
        <p:nvSpPr>
          <p:cNvPr id="576" name="TextBox 575">
            <a:extLst>
              <a:ext uri="{FF2B5EF4-FFF2-40B4-BE49-F238E27FC236}">
                <a16:creationId xmlns:a16="http://schemas.microsoft.com/office/drawing/2014/main" id="{ED6EF9E8-20BB-4172-8735-49229001C31D}"/>
              </a:ext>
            </a:extLst>
          </p:cNvPr>
          <p:cNvSpPr txBox="1"/>
          <p:nvPr/>
        </p:nvSpPr>
        <p:spPr>
          <a:xfrm>
            <a:off x="8673451" y="2694254"/>
            <a:ext cx="29879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Is Listerine doing a good job?</a:t>
            </a:r>
          </a:p>
        </p:txBody>
      </p:sp>
    </p:spTree>
    <p:extLst>
      <p:ext uri="{BB962C8B-B14F-4D97-AF65-F5344CB8AC3E}">
        <p14:creationId xmlns:p14="http://schemas.microsoft.com/office/powerpoint/2010/main" val="4264309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6591864" y="-2"/>
          <a:ext cx="5577840" cy="1550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3302CB2-B8F6-4FE8-A287-33933F46E4A3}"/>
              </a:ext>
            </a:extLst>
          </p:cNvPr>
          <p:cNvSpPr txBox="1"/>
          <p:nvPr/>
        </p:nvSpPr>
        <p:spPr>
          <a:xfrm>
            <a:off x="269623" y="281015"/>
            <a:ext cx="5221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ANALYSIS RESULT</a:t>
            </a:r>
          </a:p>
        </p:txBody>
      </p:sp>
      <p:pic>
        <p:nvPicPr>
          <p:cNvPr id="10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FF7F8BF5-61EF-4FDC-BB46-9D0AA944CB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26" y="1661047"/>
            <a:ext cx="12304350" cy="378063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AD19523-F8DF-40A3-A5A0-8152877F5C7C}"/>
              </a:ext>
            </a:extLst>
          </p:cNvPr>
          <p:cNvSpPr txBox="1"/>
          <p:nvPr/>
        </p:nvSpPr>
        <p:spPr>
          <a:xfrm>
            <a:off x="8009830" y="2725889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Why reviews surged around that time? What pushed to surge?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0FB297-291E-4775-A4EB-9E91BD4EB31F}"/>
              </a:ext>
            </a:extLst>
          </p:cNvPr>
          <p:cNvSpPr txBox="1"/>
          <p:nvPr/>
        </p:nvSpPr>
        <p:spPr>
          <a:xfrm>
            <a:off x="3350576" y="324489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Seasonal Peaks?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474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6591864" y="-2"/>
          <a:ext cx="5577840" cy="1550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3302CB2-B8F6-4FE8-A287-33933F46E4A3}"/>
              </a:ext>
            </a:extLst>
          </p:cNvPr>
          <p:cNvSpPr txBox="1"/>
          <p:nvPr/>
        </p:nvSpPr>
        <p:spPr>
          <a:xfrm>
            <a:off x="269623" y="281015"/>
            <a:ext cx="5221694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Secret Disclosure 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80DD88A-7D87-40B7-91F5-F90EF43E9146}"/>
              </a:ext>
            </a:extLst>
          </p:cNvPr>
          <p:cNvCxnSpPr>
            <a:cxnSpLocks/>
          </p:cNvCxnSpPr>
          <p:nvPr/>
        </p:nvCxnSpPr>
        <p:spPr>
          <a:xfrm flipH="1" flipV="1">
            <a:off x="4949594" y="3483995"/>
            <a:ext cx="409366" cy="531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8" descr="A close up of a map&#10;&#10;Description automatically generated">
            <a:extLst>
              <a:ext uri="{FF2B5EF4-FFF2-40B4-BE49-F238E27FC236}">
                <a16:creationId xmlns:a16="http://schemas.microsoft.com/office/drawing/2014/main" id="{502AA73F-C6FB-42C9-9AC7-E78A1981CA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0315" y="1202102"/>
            <a:ext cx="9745809" cy="452610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978D6A7-BDE3-4EEC-BF66-887F868981EA}"/>
              </a:ext>
            </a:extLst>
          </p:cNvPr>
          <p:cNvSpPr txBox="1"/>
          <p:nvPr/>
        </p:nvSpPr>
        <p:spPr>
          <a:xfrm>
            <a:off x="3428444" y="2666443"/>
            <a:ext cx="16307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Pride Weekend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F6859D9-82C0-44D9-AEE3-AEE9AFC6B0FB}"/>
              </a:ext>
            </a:extLst>
          </p:cNvPr>
          <p:cNvSpPr/>
          <p:nvPr/>
        </p:nvSpPr>
        <p:spPr>
          <a:xfrm flipH="1">
            <a:off x="2835529" y="3528001"/>
            <a:ext cx="289226" cy="2947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58DDFB1-4361-4551-A734-3D404F0642AF}"/>
              </a:ext>
            </a:extLst>
          </p:cNvPr>
          <p:cNvSpPr/>
          <p:nvPr/>
        </p:nvSpPr>
        <p:spPr>
          <a:xfrm flipH="1">
            <a:off x="5154901" y="3900657"/>
            <a:ext cx="289226" cy="2947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9F26480-959D-4F10-B0EF-ADD3A3C8D3C2}"/>
              </a:ext>
            </a:extLst>
          </p:cNvPr>
          <p:cNvSpPr/>
          <p:nvPr/>
        </p:nvSpPr>
        <p:spPr>
          <a:xfrm flipH="1">
            <a:off x="2079090" y="3605869"/>
            <a:ext cx="289226" cy="2947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6AE2097-F2E1-4148-BA72-32CB4EF463CC}"/>
              </a:ext>
            </a:extLst>
          </p:cNvPr>
          <p:cNvSpPr/>
          <p:nvPr/>
        </p:nvSpPr>
        <p:spPr>
          <a:xfrm flipH="1">
            <a:off x="7474273" y="4423489"/>
            <a:ext cx="289226" cy="2947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79EEA56-386D-4A3E-9ADD-8E05C056461F}"/>
              </a:ext>
            </a:extLst>
          </p:cNvPr>
          <p:cNvCxnSpPr>
            <a:cxnSpLocks/>
          </p:cNvCxnSpPr>
          <p:nvPr/>
        </p:nvCxnSpPr>
        <p:spPr>
          <a:xfrm flipV="1">
            <a:off x="3067397" y="3061279"/>
            <a:ext cx="547306" cy="520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F23832-51FE-434E-B219-619DCFF1C7A1}"/>
              </a:ext>
            </a:extLst>
          </p:cNvPr>
          <p:cNvCxnSpPr>
            <a:cxnSpLocks/>
          </p:cNvCxnSpPr>
          <p:nvPr/>
        </p:nvCxnSpPr>
        <p:spPr>
          <a:xfrm flipH="1" flipV="1">
            <a:off x="4593624" y="3022345"/>
            <a:ext cx="576226" cy="909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2F03AD8-2B24-4481-8CAA-7EB5D6558A95}"/>
              </a:ext>
            </a:extLst>
          </p:cNvPr>
          <p:cNvSpPr txBox="1"/>
          <p:nvPr/>
        </p:nvSpPr>
        <p:spPr>
          <a:xfrm>
            <a:off x="6865786" y="3823348"/>
            <a:ext cx="14973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Funny Video</a:t>
            </a:r>
            <a:endParaRPr lang="en-US" dirty="0">
              <a:cs typeface="Calibri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C3B9ED4-0D41-4ADC-AA67-F96E4BBFE19D}"/>
              </a:ext>
            </a:extLst>
          </p:cNvPr>
          <p:cNvSpPr txBox="1"/>
          <p:nvPr/>
        </p:nvSpPr>
        <p:spPr>
          <a:xfrm>
            <a:off x="1681963" y="2138049"/>
            <a:ext cx="29601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Sanitizing mouth COVID-19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564A785-7E06-4A8A-A1AF-8524B8D6A68B}"/>
              </a:ext>
            </a:extLst>
          </p:cNvPr>
          <p:cNvCxnSpPr>
            <a:cxnSpLocks/>
          </p:cNvCxnSpPr>
          <p:nvPr/>
        </p:nvCxnSpPr>
        <p:spPr>
          <a:xfrm flipV="1">
            <a:off x="2210843" y="2544009"/>
            <a:ext cx="324825" cy="1026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8EC6326C-4B7F-469A-8EED-8370041A538F}"/>
              </a:ext>
            </a:extLst>
          </p:cNvPr>
          <p:cNvSpPr/>
          <p:nvPr/>
        </p:nvSpPr>
        <p:spPr>
          <a:xfrm flipH="1">
            <a:off x="10132930" y="4384555"/>
            <a:ext cx="289226" cy="2947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F670A00-542F-49C5-AA6D-70AD12D716E9}"/>
              </a:ext>
            </a:extLst>
          </p:cNvPr>
          <p:cNvSpPr txBox="1"/>
          <p:nvPr/>
        </p:nvSpPr>
        <p:spPr>
          <a:xfrm>
            <a:off x="9379830" y="3339450"/>
            <a:ext cx="15974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Sponsor Post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D7776F0-EBD6-4313-B6FF-F7B63197BAEF}"/>
              </a:ext>
            </a:extLst>
          </p:cNvPr>
          <p:cNvCxnSpPr>
            <a:cxnSpLocks/>
          </p:cNvCxnSpPr>
          <p:nvPr/>
        </p:nvCxnSpPr>
        <p:spPr>
          <a:xfrm flipH="1" flipV="1">
            <a:off x="7563754" y="4179250"/>
            <a:ext cx="20022" cy="270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57D889B-A1D5-4460-AFC3-DE1134DEA43C}"/>
              </a:ext>
            </a:extLst>
          </p:cNvPr>
          <p:cNvCxnSpPr>
            <a:cxnSpLocks/>
          </p:cNvCxnSpPr>
          <p:nvPr/>
        </p:nvCxnSpPr>
        <p:spPr>
          <a:xfrm flipH="1" flipV="1">
            <a:off x="10266908" y="3645294"/>
            <a:ext cx="25584" cy="731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0C549CDC-00B5-4E52-B31F-D5DFB7976EC6}"/>
              </a:ext>
            </a:extLst>
          </p:cNvPr>
          <p:cNvSpPr/>
          <p:nvPr/>
        </p:nvSpPr>
        <p:spPr>
          <a:xfrm flipH="1">
            <a:off x="1684186" y="4423490"/>
            <a:ext cx="289226" cy="2947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311152F-766D-4697-8F4B-4A226ABBEA86}"/>
              </a:ext>
            </a:extLst>
          </p:cNvPr>
          <p:cNvSpPr/>
          <p:nvPr/>
        </p:nvSpPr>
        <p:spPr>
          <a:xfrm flipH="1">
            <a:off x="4359529" y="4634848"/>
            <a:ext cx="289226" cy="2947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8D790B6-8CEF-4CB9-A61F-82F0F8EBFB39}"/>
              </a:ext>
            </a:extLst>
          </p:cNvPr>
          <p:cNvSpPr/>
          <p:nvPr/>
        </p:nvSpPr>
        <p:spPr>
          <a:xfrm flipH="1">
            <a:off x="6478668" y="4529169"/>
            <a:ext cx="289226" cy="2947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F2967C0-BC38-44CD-BFA8-3ACB1DD27C9A}"/>
              </a:ext>
            </a:extLst>
          </p:cNvPr>
          <p:cNvSpPr/>
          <p:nvPr/>
        </p:nvSpPr>
        <p:spPr>
          <a:xfrm flipH="1">
            <a:off x="9949383" y="3800541"/>
            <a:ext cx="289226" cy="2947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08D8FE6-B8B2-47C6-91E8-5E915859F2B1}"/>
              </a:ext>
            </a:extLst>
          </p:cNvPr>
          <p:cNvSpPr txBox="1"/>
          <p:nvPr/>
        </p:nvSpPr>
        <p:spPr>
          <a:xfrm>
            <a:off x="5263918" y="2966793"/>
            <a:ext cx="149730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Demand of Discontinued Product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57D6A8B-4235-467C-83A1-699600E63BBF}"/>
              </a:ext>
            </a:extLst>
          </p:cNvPr>
          <p:cNvCxnSpPr>
            <a:cxnSpLocks/>
          </p:cNvCxnSpPr>
          <p:nvPr/>
        </p:nvCxnSpPr>
        <p:spPr>
          <a:xfrm flipV="1">
            <a:off x="4524652" y="3372753"/>
            <a:ext cx="703043" cy="1277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545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6591864" y="-2"/>
          <a:ext cx="5577840" cy="1550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3302CB2-B8F6-4FE8-A287-33933F46E4A3}"/>
              </a:ext>
            </a:extLst>
          </p:cNvPr>
          <p:cNvSpPr txBox="1"/>
          <p:nvPr/>
        </p:nvSpPr>
        <p:spPr>
          <a:xfrm>
            <a:off x="269623" y="281015"/>
            <a:ext cx="5221694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cs typeface="Calibri"/>
              </a:rPr>
              <a:t>Secret Disclosure - 2</a:t>
            </a:r>
          </a:p>
        </p:txBody>
      </p:sp>
      <p:sp>
        <p:nvSpPr>
          <p:cNvPr id="55" name="Speech Bubble: Rectangle with Corners Rounded 54">
            <a:extLst>
              <a:ext uri="{FF2B5EF4-FFF2-40B4-BE49-F238E27FC236}">
                <a16:creationId xmlns:a16="http://schemas.microsoft.com/office/drawing/2014/main" id="{9E385882-1295-4274-94BB-396DD36BA7E1}"/>
              </a:ext>
            </a:extLst>
          </p:cNvPr>
          <p:cNvSpPr/>
          <p:nvPr/>
        </p:nvSpPr>
        <p:spPr>
          <a:xfrm>
            <a:off x="9858654" y="1502382"/>
            <a:ext cx="1991210" cy="1318203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/>
              </a:rPr>
              <a:t>What happened to all Positive Sentiment Surge???</a:t>
            </a: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​</a:t>
            </a:r>
            <a:endParaRPr lang="en-US" dirty="0">
              <a:solidFill>
                <a:srgbClr val="FF0000"/>
              </a:solidFill>
              <a:cs typeface="Calibri"/>
            </a:endParaRPr>
          </a:p>
        </p:txBody>
      </p:sp>
      <p:pic>
        <p:nvPicPr>
          <p:cNvPr id="10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123B5E70-08C1-465F-AB17-405F808743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6343" y="1106558"/>
            <a:ext cx="8143941" cy="472831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3F8DF73-345E-4743-B587-4FDE1011AA7C}"/>
              </a:ext>
            </a:extLst>
          </p:cNvPr>
          <p:cNvSpPr txBox="1"/>
          <p:nvPr/>
        </p:nvSpPr>
        <p:spPr>
          <a:xfrm>
            <a:off x="2989042" y="2738750"/>
            <a:ext cx="32437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An embarrassing video posted 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75272F-AF70-4E0C-AD42-A5CB40CDE236}"/>
              </a:ext>
            </a:extLst>
          </p:cNvPr>
          <p:cNvSpPr txBox="1"/>
          <p:nvPr/>
        </p:nvSpPr>
        <p:spPr>
          <a:xfrm>
            <a:off x="3050227" y="1470603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Pride Weekend – Rainbow Packaging </a:t>
            </a:r>
            <a:endParaRPr lang="en-US" dirty="0">
              <a:cs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5E209F3-4D56-4518-9F71-E5D2E7120FD0}"/>
              </a:ext>
            </a:extLst>
          </p:cNvPr>
          <p:cNvSpPr/>
          <p:nvPr/>
        </p:nvSpPr>
        <p:spPr>
          <a:xfrm flipH="1">
            <a:off x="2735412" y="1648030"/>
            <a:ext cx="289226" cy="2947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19E6613-A95B-46D0-A644-1956E2FA1DFC}"/>
              </a:ext>
            </a:extLst>
          </p:cNvPr>
          <p:cNvSpPr/>
          <p:nvPr/>
        </p:nvSpPr>
        <p:spPr>
          <a:xfrm flipH="1">
            <a:off x="3102507" y="3227651"/>
            <a:ext cx="289226" cy="2947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8727C75-40B0-48B1-9FC6-133731C47451}"/>
              </a:ext>
            </a:extLst>
          </p:cNvPr>
          <p:cNvSpPr/>
          <p:nvPr/>
        </p:nvSpPr>
        <p:spPr>
          <a:xfrm flipH="1">
            <a:off x="5049222" y="4340059"/>
            <a:ext cx="289226" cy="2947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3D9A2E9-E5BA-4631-9E34-89CAA97FF863}"/>
              </a:ext>
            </a:extLst>
          </p:cNvPr>
          <p:cNvCxnSpPr/>
          <p:nvPr/>
        </p:nvCxnSpPr>
        <p:spPr>
          <a:xfrm flipH="1" flipV="1">
            <a:off x="4921784" y="1893251"/>
            <a:ext cx="253629" cy="243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21DD8589-04AA-4D7B-9966-BAA0FFFA2C68}"/>
              </a:ext>
            </a:extLst>
          </p:cNvPr>
          <p:cNvSpPr/>
          <p:nvPr/>
        </p:nvSpPr>
        <p:spPr>
          <a:xfrm flipH="1">
            <a:off x="1951164" y="2927300"/>
            <a:ext cx="289226" cy="2947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F522D57-6F7E-42EE-8C25-3B04F3237CE3}"/>
              </a:ext>
            </a:extLst>
          </p:cNvPr>
          <p:cNvSpPr/>
          <p:nvPr/>
        </p:nvSpPr>
        <p:spPr>
          <a:xfrm flipH="1">
            <a:off x="4654317" y="3672614"/>
            <a:ext cx="289226" cy="2947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155AD73-E0E8-4688-9430-5D6C7055B744}"/>
              </a:ext>
            </a:extLst>
          </p:cNvPr>
          <p:cNvSpPr/>
          <p:nvPr/>
        </p:nvSpPr>
        <p:spPr>
          <a:xfrm flipH="1">
            <a:off x="6378551" y="4239942"/>
            <a:ext cx="289226" cy="2947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335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8C5C5688-DF91-489F-B4CB-190C16DB9A80}"/>
              </a:ext>
            </a:extLst>
          </p:cNvPr>
          <p:cNvGraphicFramePr>
            <a:graphicFrameLocks/>
          </p:cNvGraphicFramePr>
          <p:nvPr/>
        </p:nvGraphicFramePr>
        <p:xfrm>
          <a:off x="6443913" y="2224"/>
          <a:ext cx="5577840" cy="1545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3302CB2-B8F6-4FE8-A287-33933F46E4A3}"/>
              </a:ext>
            </a:extLst>
          </p:cNvPr>
          <p:cNvSpPr txBox="1"/>
          <p:nvPr/>
        </p:nvSpPr>
        <p:spPr>
          <a:xfrm>
            <a:off x="160020" y="287041"/>
            <a:ext cx="570381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PRODUCT FEATURES - LDA</a:t>
            </a:r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B7F626D1-1763-4385-AC86-19C23A2B1D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336726"/>
              </p:ext>
            </p:extLst>
          </p:nvPr>
        </p:nvGraphicFramePr>
        <p:xfrm>
          <a:off x="1329667" y="1732329"/>
          <a:ext cx="10461519" cy="4051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4225">
                  <a:extLst>
                    <a:ext uri="{9D8B030D-6E8A-4147-A177-3AD203B41FA5}">
                      <a16:colId xmlns:a16="http://schemas.microsoft.com/office/drawing/2014/main" val="1718109431"/>
                    </a:ext>
                  </a:extLst>
                </a:gridCol>
                <a:gridCol w="8027294">
                  <a:extLst>
                    <a:ext uri="{9D8B030D-6E8A-4147-A177-3AD203B41FA5}">
                      <a16:colId xmlns:a16="http://schemas.microsoft.com/office/drawing/2014/main" val="2286814724"/>
                    </a:ext>
                  </a:extLst>
                </a:gridCol>
              </a:tblGrid>
              <a:tr h="50640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 Light"/>
                        </a:rPr>
                        <a:t>Features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 Light"/>
                        </a:rPr>
                        <a:t>Interpretation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982139"/>
                  </a:ext>
                </a:extLst>
              </a:tr>
              <a:tr h="506404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 Light"/>
                        </a:rPr>
                        <a:t>Clean &amp; Fresh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 Light"/>
                        </a:rPr>
                        <a:t>Clean and fresh feeling after use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798000"/>
                  </a:ext>
                </a:extLst>
              </a:tr>
              <a:tr h="506404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 Light"/>
                        </a:rPr>
                        <a:t>Product Taste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 Light"/>
                        </a:rPr>
                        <a:t>Favorable taste | No burning feeling | No alcohol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947448"/>
                  </a:ext>
                </a:extLst>
              </a:tr>
              <a:tr h="506404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 Light"/>
                        </a:rPr>
                        <a:t>Mint Flavor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 Light"/>
                        </a:rPr>
                        <a:t>Great mint flavor | Fresh breath | Readiness right after use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775976"/>
                  </a:ext>
                </a:extLst>
              </a:tr>
              <a:tr h="506404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 Light"/>
                        </a:rPr>
                        <a:t>Chewable/ Swallowable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latin typeface="Calibri Light"/>
                        </a:rPr>
                        <a:t>Convenience for use anywhere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071539"/>
                  </a:ext>
                </a:extLst>
              </a:tr>
              <a:tr h="506404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 Light"/>
                        </a:rPr>
                        <a:t>Store and Bring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latin typeface="Calibri Light"/>
                        </a:rPr>
                        <a:t>Travel size | Easy to bring along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503671"/>
                  </a:ext>
                </a:extLst>
              </a:tr>
              <a:tr h="506404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 Light"/>
                        </a:rPr>
                        <a:t>Gum Care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 Light"/>
                        </a:rPr>
                        <a:t>Good for gum | Good protection for teeth and gum</a:t>
                      </a:r>
                      <a:endParaRPr lang="en-US" dirty="0">
                        <a:latin typeface="Calibri Light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146245"/>
                  </a:ext>
                </a:extLst>
              </a:tr>
              <a:tr h="506404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 Light"/>
                        </a:rPr>
                        <a:t>Easy to use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latin typeface="Calibri Light"/>
                        </a:rPr>
                        <a:t>Convenience from design | Easy-to-use strips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055619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842A0399-0413-4A9F-B09B-916C00145098}"/>
              </a:ext>
            </a:extLst>
          </p:cNvPr>
          <p:cNvGrpSpPr/>
          <p:nvPr/>
        </p:nvGrpSpPr>
        <p:grpSpPr>
          <a:xfrm>
            <a:off x="802640" y="2247900"/>
            <a:ext cx="530860" cy="3537208"/>
            <a:chOff x="285015" y="2532309"/>
            <a:chExt cx="324630" cy="2966720"/>
          </a:xfrm>
        </p:grpSpPr>
        <p:sp>
          <p:nvSpPr>
            <p:cNvPr id="4" name="Arrow: Down 3">
              <a:extLst>
                <a:ext uri="{FF2B5EF4-FFF2-40B4-BE49-F238E27FC236}">
                  <a16:creationId xmlns:a16="http://schemas.microsoft.com/office/drawing/2014/main" id="{98E9815E-1191-475F-A22B-4D24C1A9246E}"/>
                </a:ext>
              </a:extLst>
            </p:cNvPr>
            <p:cNvSpPr/>
            <p:nvPr/>
          </p:nvSpPr>
          <p:spPr>
            <a:xfrm>
              <a:off x="285015" y="2532309"/>
              <a:ext cx="324630" cy="2966720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2FBDA8C-9D32-4D0A-B22E-7B5766184562}"/>
                </a:ext>
              </a:extLst>
            </p:cNvPr>
            <p:cNvSpPr txBox="1"/>
            <p:nvPr/>
          </p:nvSpPr>
          <p:spPr>
            <a:xfrm rot="16200000">
              <a:off x="34042" y="3772297"/>
              <a:ext cx="832761" cy="207032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1600" dirty="0">
                  <a:latin typeface="Calibri Light"/>
                  <a:cs typeface="Calibri Light"/>
                </a:rPr>
                <a:t>Popularity</a:t>
              </a:r>
            </a:p>
          </p:txBody>
        </p:sp>
      </p:grpSp>
      <p:sp>
        <p:nvSpPr>
          <p:cNvPr id="22" name="Shape 54">
            <a:extLst>
              <a:ext uri="{FF2B5EF4-FFF2-40B4-BE49-F238E27FC236}">
                <a16:creationId xmlns:a16="http://schemas.microsoft.com/office/drawing/2014/main" id="{BA44FC06-4635-42CE-B858-67C53C4B91DA}"/>
              </a:ext>
            </a:extLst>
          </p:cNvPr>
          <p:cNvSpPr txBox="1">
            <a:spLocks/>
          </p:cNvSpPr>
          <p:nvPr/>
        </p:nvSpPr>
        <p:spPr>
          <a:xfrm>
            <a:off x="0" y="1076331"/>
            <a:ext cx="12192000" cy="4755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121900" tIns="121900" rIns="121900" bIns="1219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000" dirty="0">
                <a:cs typeface="Calibri Light" panose="020F0302020204030204"/>
              </a:rPr>
              <a:t>Apply LDA model to find out most discussed features with positive sentiment of Listerine products</a:t>
            </a:r>
          </a:p>
        </p:txBody>
      </p:sp>
    </p:spTree>
    <p:extLst>
      <p:ext uri="{BB962C8B-B14F-4D97-AF65-F5344CB8AC3E}">
        <p14:creationId xmlns:p14="http://schemas.microsoft.com/office/powerpoint/2010/main" val="4105777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3302CB2-B8F6-4FE8-A287-33933F46E4A3}"/>
              </a:ext>
            </a:extLst>
          </p:cNvPr>
          <p:cNvSpPr txBox="1"/>
          <p:nvPr/>
        </p:nvSpPr>
        <p:spPr>
          <a:xfrm>
            <a:off x="160020" y="287041"/>
            <a:ext cx="570381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PRODUCT FEATURES - LDA</a:t>
            </a:r>
          </a:p>
        </p:txBody>
      </p:sp>
      <p:sp>
        <p:nvSpPr>
          <p:cNvPr id="6" name="Shape 54">
            <a:extLst>
              <a:ext uri="{FF2B5EF4-FFF2-40B4-BE49-F238E27FC236}">
                <a16:creationId xmlns:a16="http://schemas.microsoft.com/office/drawing/2014/main" id="{6B3C8A09-9FBE-4B38-AC35-83A9F6C5BEA7}"/>
              </a:ext>
            </a:extLst>
          </p:cNvPr>
          <p:cNvSpPr txBox="1">
            <a:spLocks/>
          </p:cNvSpPr>
          <p:nvPr/>
        </p:nvSpPr>
        <p:spPr>
          <a:xfrm>
            <a:off x="0" y="1177931"/>
            <a:ext cx="12192000" cy="10343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121900" tIns="121900" rIns="121900" bIns="1219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cs typeface="Calibri Light" panose="020F0302020204030204"/>
              </a:rPr>
              <a:t>On the go products – Mint flavor is the product selling point.</a:t>
            </a:r>
            <a:endParaRPr lang="en" sz="2000" dirty="0">
              <a:cs typeface="Calibri Light" panose="020F0302020204030204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cs typeface="Calibri Light" panose="020F0302020204030204"/>
              </a:rPr>
              <a:t>Chewable/ Swallowable features for on-the-go products are vital.</a:t>
            </a:r>
            <a:endParaRPr lang="en" sz="2000" dirty="0">
              <a:cs typeface="Calibri Light" panose="020F0302020204030204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cs typeface="Calibri Light" panose="020F0302020204030204"/>
              </a:rPr>
              <a:t>Floss products are favored mostly because of its portable product design.</a:t>
            </a:r>
            <a:endParaRPr lang="en" sz="2000" dirty="0">
              <a:cs typeface="Calibri Light" panose="020F0302020204030204"/>
            </a:endParaRP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386CFF2B-BEBE-4172-AF44-6C9876748E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0460318"/>
              </p:ext>
            </p:extLst>
          </p:nvPr>
        </p:nvGraphicFramePr>
        <p:xfrm>
          <a:off x="6443913" y="2223"/>
          <a:ext cx="5577840" cy="1550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E31A22-62F4-4C3C-B17F-3EAE3D76F12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" t="1721" r="2693" b="63866"/>
          <a:stretch/>
        </p:blipFill>
        <p:spPr>
          <a:xfrm>
            <a:off x="160020" y="2443128"/>
            <a:ext cx="11649840" cy="3383238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B82A6F4B-1B1A-47C2-9485-423C000BCD1C}"/>
              </a:ext>
            </a:extLst>
          </p:cNvPr>
          <p:cNvSpPr/>
          <p:nvPr/>
        </p:nvSpPr>
        <p:spPr>
          <a:xfrm>
            <a:off x="10021951" y="3107088"/>
            <a:ext cx="1610360" cy="280878"/>
          </a:xfrm>
          <a:prstGeom prst="ellipse">
            <a:avLst/>
          </a:prstGeom>
          <a:noFill/>
          <a:ln w="19050">
            <a:solidFill>
              <a:srgbClr val="E157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063165-6047-4C34-8C74-13DEA49325E2}"/>
              </a:ext>
            </a:extLst>
          </p:cNvPr>
          <p:cNvSpPr/>
          <p:nvPr/>
        </p:nvSpPr>
        <p:spPr>
          <a:xfrm>
            <a:off x="10021951" y="3605948"/>
            <a:ext cx="1610360" cy="280878"/>
          </a:xfrm>
          <a:prstGeom prst="ellipse">
            <a:avLst/>
          </a:prstGeom>
          <a:noFill/>
          <a:ln w="19050">
            <a:solidFill>
              <a:srgbClr val="59A1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FF2573F-55DD-4767-BAF4-61A55C759912}"/>
              </a:ext>
            </a:extLst>
          </p:cNvPr>
          <p:cNvSpPr/>
          <p:nvPr/>
        </p:nvSpPr>
        <p:spPr>
          <a:xfrm>
            <a:off x="10021951" y="4093941"/>
            <a:ext cx="1787909" cy="316912"/>
          </a:xfrm>
          <a:prstGeom prst="ellipse">
            <a:avLst/>
          </a:prstGeom>
          <a:noFill/>
          <a:ln w="19050">
            <a:solidFill>
              <a:srgbClr val="B07A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D9B417-0A68-4AA6-844F-3A4280DFFA19}"/>
              </a:ext>
            </a:extLst>
          </p:cNvPr>
          <p:cNvSpPr/>
          <p:nvPr/>
        </p:nvSpPr>
        <p:spPr>
          <a:xfrm>
            <a:off x="914400" y="3429000"/>
            <a:ext cx="1155700" cy="280878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94AA45-890B-41F3-A311-7125FEF25926}"/>
              </a:ext>
            </a:extLst>
          </p:cNvPr>
          <p:cNvSpPr/>
          <p:nvPr/>
        </p:nvSpPr>
        <p:spPr>
          <a:xfrm>
            <a:off x="558800" y="3940748"/>
            <a:ext cx="1511300" cy="280878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620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B091BF4-E0A3-43C8-A6EE-2EBB75BFC5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" t="1437" r="2146" b="61878"/>
          <a:stretch/>
        </p:blipFill>
        <p:spPr>
          <a:xfrm>
            <a:off x="80010" y="2212258"/>
            <a:ext cx="12031980" cy="358146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3302CB2-B8F6-4FE8-A287-33933F46E4A3}"/>
              </a:ext>
            </a:extLst>
          </p:cNvPr>
          <p:cNvSpPr txBox="1"/>
          <p:nvPr/>
        </p:nvSpPr>
        <p:spPr>
          <a:xfrm>
            <a:off x="160020" y="287041"/>
            <a:ext cx="570381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PRODUCT FEATURES - LDA</a:t>
            </a:r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A621A78B-E4E6-4D75-AF4B-DABF425BF4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4345738"/>
              </p:ext>
            </p:extLst>
          </p:nvPr>
        </p:nvGraphicFramePr>
        <p:xfrm>
          <a:off x="6443913" y="2223"/>
          <a:ext cx="5577840" cy="1550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" name="Shape 54">
            <a:extLst>
              <a:ext uri="{FF2B5EF4-FFF2-40B4-BE49-F238E27FC236}">
                <a16:creationId xmlns:a16="http://schemas.microsoft.com/office/drawing/2014/main" id="{2102F285-E5F7-436F-A430-D31CD4EB42DA}"/>
              </a:ext>
            </a:extLst>
          </p:cNvPr>
          <p:cNvSpPr txBox="1">
            <a:spLocks/>
          </p:cNvSpPr>
          <p:nvPr/>
        </p:nvSpPr>
        <p:spPr>
          <a:xfrm>
            <a:off x="0" y="1177931"/>
            <a:ext cx="12192000" cy="10343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121900" tIns="121900" rIns="121900" bIns="1219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cs typeface="Calibri Light" panose="020F0302020204030204"/>
              </a:rPr>
              <a:t>Many product categories, especially Zero alcohol-free are reported to  leave white films inside mouth after use.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cs typeface="Calibri Light" panose="020F0302020204030204"/>
              </a:rPr>
              <a:t>On-the-go products: Some customers feel mint flavor strong, while cinnamon is horrible taste.</a:t>
            </a:r>
            <a:endParaRPr lang="en" sz="2000" dirty="0">
              <a:cs typeface="Calibri Light" panose="020F0302020204030204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cs typeface="Calibri Light" panose="020F0302020204030204"/>
              </a:rPr>
              <a:t>Floss Products: Mint flavor is not welcomed, but the unflavored replacement head is discontinued.</a:t>
            </a:r>
            <a:endParaRPr lang="en" sz="2000" dirty="0">
              <a:cs typeface="Calibri Light" panose="020F0302020204030204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035716-5D78-4339-808B-96034BF12BD6}"/>
              </a:ext>
            </a:extLst>
          </p:cNvPr>
          <p:cNvSpPr/>
          <p:nvPr/>
        </p:nvSpPr>
        <p:spPr>
          <a:xfrm>
            <a:off x="9944100" y="2451100"/>
            <a:ext cx="2247900" cy="6680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2674E6-0B8C-4B32-9AE8-A772CC7B3669}"/>
              </a:ext>
            </a:extLst>
          </p:cNvPr>
          <p:cNvSpPr/>
          <p:nvPr/>
        </p:nvSpPr>
        <p:spPr>
          <a:xfrm>
            <a:off x="952500" y="3259285"/>
            <a:ext cx="1092200" cy="1824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962D08-B530-49EA-81CA-54E8E44184C3}"/>
              </a:ext>
            </a:extLst>
          </p:cNvPr>
          <p:cNvSpPr/>
          <p:nvPr/>
        </p:nvSpPr>
        <p:spPr>
          <a:xfrm>
            <a:off x="558800" y="3729431"/>
            <a:ext cx="1511300" cy="2024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AC86AB-03A9-4C59-8E68-C6CC4844B69D}"/>
              </a:ext>
            </a:extLst>
          </p:cNvPr>
          <p:cNvSpPr/>
          <p:nvPr/>
        </p:nvSpPr>
        <p:spPr>
          <a:xfrm>
            <a:off x="546100" y="4958873"/>
            <a:ext cx="1511300" cy="2024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328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3302CB2-B8F6-4FE8-A287-33933F46E4A3}"/>
              </a:ext>
            </a:extLst>
          </p:cNvPr>
          <p:cNvSpPr txBox="1"/>
          <p:nvPr/>
        </p:nvSpPr>
        <p:spPr>
          <a:xfrm>
            <a:off x="160020" y="287041"/>
            <a:ext cx="570381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PRODUCT FEATURES - LDA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18654D8-342F-49B1-84AE-B4D29D768B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821"/>
          <a:stretch/>
        </p:blipFill>
        <p:spPr>
          <a:xfrm>
            <a:off x="3822706" y="1605184"/>
            <a:ext cx="7981348" cy="45448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D53767-4063-4829-A994-23CCC43D31AE}"/>
              </a:ext>
            </a:extLst>
          </p:cNvPr>
          <p:cNvCxnSpPr>
            <a:cxnSpLocks/>
          </p:cNvCxnSpPr>
          <p:nvPr/>
        </p:nvCxnSpPr>
        <p:spPr>
          <a:xfrm>
            <a:off x="7809906" y="1358900"/>
            <a:ext cx="0" cy="492408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BB77BA-03E3-41D3-8158-8635AE04F4EB}"/>
              </a:ext>
            </a:extLst>
          </p:cNvPr>
          <p:cNvCxnSpPr>
            <a:cxnSpLocks/>
          </p:cNvCxnSpPr>
          <p:nvPr/>
        </p:nvCxnSpPr>
        <p:spPr>
          <a:xfrm flipH="1">
            <a:off x="3657600" y="3877616"/>
            <a:ext cx="8366086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3">
            <a:extLst>
              <a:ext uri="{FF2B5EF4-FFF2-40B4-BE49-F238E27FC236}">
                <a16:creationId xmlns:a16="http://schemas.microsoft.com/office/drawing/2014/main" id="{23F7F992-11B8-401A-9F5A-B687E1E18C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6303668"/>
              </p:ext>
            </p:extLst>
          </p:nvPr>
        </p:nvGraphicFramePr>
        <p:xfrm>
          <a:off x="6443913" y="2223"/>
          <a:ext cx="5577840" cy="1550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Shape 54">
            <a:extLst>
              <a:ext uri="{FF2B5EF4-FFF2-40B4-BE49-F238E27FC236}">
                <a16:creationId xmlns:a16="http://schemas.microsoft.com/office/drawing/2014/main" id="{1FC1E649-A107-41F4-9F6D-A472457DB2EE}"/>
              </a:ext>
            </a:extLst>
          </p:cNvPr>
          <p:cNvSpPr txBox="1">
            <a:spLocks/>
          </p:cNvSpPr>
          <p:nvPr/>
        </p:nvSpPr>
        <p:spPr>
          <a:xfrm>
            <a:off x="92673" y="1358900"/>
            <a:ext cx="3723084" cy="42368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cs typeface="Calibri Light" panose="020F0302020204030204"/>
              </a:rPr>
              <a:t>Product for kids: natural ingredients and flavor are decisive points for parents.</a:t>
            </a:r>
          </a:p>
          <a:p>
            <a:pPr>
              <a:spcBef>
                <a:spcPts val="0"/>
              </a:spcBef>
            </a:pPr>
            <a:endParaRPr lang="en-US" sz="2000" dirty="0">
              <a:cs typeface="Calibri Light" panose="020F0302020204030204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cs typeface="Calibri Light" panose="020F0302020204030204"/>
              </a:rPr>
              <a:t>Oral-B mostly focus on toothbrush.</a:t>
            </a:r>
          </a:p>
          <a:p>
            <a:pPr>
              <a:spcBef>
                <a:spcPts val="0"/>
              </a:spcBef>
            </a:pPr>
            <a:endParaRPr lang="en-US" sz="2000" dirty="0">
              <a:cs typeface="Calibri Light" panose="020F0302020204030204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cs typeface="Calibri Light" panose="020F0302020204030204"/>
              </a:rPr>
              <a:t>Product Price is one of the most important factor that gain good impression for other brands.</a:t>
            </a:r>
          </a:p>
          <a:p>
            <a:pPr>
              <a:spcBef>
                <a:spcPts val="0"/>
              </a:spcBef>
            </a:pPr>
            <a:endParaRPr lang="en-US" sz="2000" dirty="0">
              <a:cs typeface="Calibri Light" panose="020F0302020204030204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cs typeface="Calibri Light" panose="020F0302020204030204"/>
              </a:rPr>
              <a:t>Customers choose other brands because of well-known whitening features.</a:t>
            </a:r>
            <a:endParaRPr lang="vi-VN" sz="2000" dirty="0">
              <a:cs typeface="Calibri Light" panose="020F0302020204030204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 dirty="0">
              <a:cs typeface="Calibri Light" panose="020F0302020204030204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sz="2000" dirty="0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33492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652113"/>
              </p:ext>
            </p:extLst>
          </p:nvPr>
        </p:nvGraphicFramePr>
        <p:xfrm>
          <a:off x="6591864" y="-2"/>
          <a:ext cx="5577840" cy="1550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3302CB2-B8F6-4FE8-A287-33933F46E4A3}"/>
              </a:ext>
            </a:extLst>
          </p:cNvPr>
          <p:cNvSpPr txBox="1"/>
          <p:nvPr/>
        </p:nvSpPr>
        <p:spPr>
          <a:xfrm>
            <a:off x="269623" y="298481"/>
            <a:ext cx="5246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8E7B01-8CA1-4B7B-B328-95D76BB7E9B1}"/>
              </a:ext>
            </a:extLst>
          </p:cNvPr>
          <p:cNvSpPr txBox="1"/>
          <p:nvPr/>
        </p:nvSpPr>
        <p:spPr>
          <a:xfrm>
            <a:off x="480560" y="1859948"/>
            <a:ext cx="5034762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Continue of Free</a:t>
            </a:r>
            <a:r>
              <a:rPr lang="en-US" dirty="0">
                <a:cs typeface="Calibri"/>
              </a:rPr>
              <a:t> Full-Size Sample marketing strategy is </a:t>
            </a:r>
            <a:r>
              <a:rPr lang="en-US" b="1" dirty="0">
                <a:cs typeface="Calibri"/>
              </a:rPr>
              <a:t>DEBATABLE</a:t>
            </a:r>
            <a:endParaRPr lang="en-US" b="1" dirty="0"/>
          </a:p>
          <a:p>
            <a:endParaRPr lang="en-US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Sentiment Data Trend </a:t>
            </a:r>
            <a:r>
              <a:rPr lang="en-US" b="1" dirty="0">
                <a:ea typeface="+mn-lt"/>
                <a:cs typeface="+mn-lt"/>
              </a:rPr>
              <a:t>DID NOT</a:t>
            </a:r>
            <a:r>
              <a:rPr lang="en-US" dirty="0">
                <a:ea typeface="+mn-lt"/>
                <a:cs typeface="+mn-lt"/>
              </a:rPr>
              <a:t> 100% indicate the product sales is increased after marketing promotion</a:t>
            </a:r>
          </a:p>
          <a:p>
            <a:endParaRPr lang="en-US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 panose="020F0502020204030204"/>
              </a:rPr>
              <a:t>Promote seasonal/limited packaging I</a:t>
            </a:r>
            <a:r>
              <a:rPr lang="en-US" b="1" dirty="0">
                <a:cs typeface="Calibri" panose="020F0502020204030204"/>
              </a:rPr>
              <a:t>S NOT</a:t>
            </a:r>
            <a:r>
              <a:rPr lang="en-US" dirty="0">
                <a:cs typeface="Calibri" panose="020F0502020204030204"/>
              </a:rPr>
              <a:t> attracting clients for positive reviews</a:t>
            </a:r>
          </a:p>
          <a:p>
            <a:endParaRPr lang="en-US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cs typeface="Calibri" panose="020F0502020204030204"/>
              </a:rPr>
              <a:t>NO</a:t>
            </a:r>
            <a:r>
              <a:rPr lang="en-US" dirty="0">
                <a:cs typeface="Calibri" panose="020F0502020204030204"/>
              </a:rPr>
              <a:t> obvious evidence of COVID-19 is hurting/helping sales of all products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532A88-FF45-40CD-8552-3B6E80AB3AB3}"/>
              </a:ext>
            </a:extLst>
          </p:cNvPr>
          <p:cNvSpPr txBox="1"/>
          <p:nvPr/>
        </p:nvSpPr>
        <p:spPr>
          <a:xfrm>
            <a:off x="416523" y="1258645"/>
            <a:ext cx="5101054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i="1" dirty="0">
                <a:cs typeface="Calibri"/>
              </a:rPr>
              <a:t>From Sentiment Analysis</a:t>
            </a:r>
            <a:endParaRPr lang="en-US" sz="2400" i="1" dirty="0"/>
          </a:p>
        </p:txBody>
      </p:sp>
      <p:sp>
        <p:nvSpPr>
          <p:cNvPr id="1545" name="TextBox 1544">
            <a:extLst>
              <a:ext uri="{FF2B5EF4-FFF2-40B4-BE49-F238E27FC236}">
                <a16:creationId xmlns:a16="http://schemas.microsoft.com/office/drawing/2014/main" id="{772AFAB7-6FC5-4894-B0F3-F4A46B6BAFDD}"/>
              </a:ext>
            </a:extLst>
          </p:cNvPr>
          <p:cNvSpPr txBox="1"/>
          <p:nvPr/>
        </p:nvSpPr>
        <p:spPr>
          <a:xfrm>
            <a:off x="6594901" y="1248348"/>
            <a:ext cx="5101054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i="1" dirty="0">
                <a:ea typeface="+mn-lt"/>
                <a:cs typeface="+mn-lt"/>
              </a:rPr>
              <a:t>From Product Feature Analysis</a:t>
            </a:r>
            <a:endParaRPr lang="en-US" sz="2400" dirty="0">
              <a:ea typeface="+mn-lt"/>
              <a:cs typeface="+mn-lt"/>
            </a:endParaRPr>
          </a:p>
        </p:txBody>
      </p:sp>
      <p:sp>
        <p:nvSpPr>
          <p:cNvPr id="1570" name="TextBox 1569">
            <a:extLst>
              <a:ext uri="{FF2B5EF4-FFF2-40B4-BE49-F238E27FC236}">
                <a16:creationId xmlns:a16="http://schemas.microsoft.com/office/drawing/2014/main" id="{7E85667B-10DE-4B34-BC1B-69BE3F76D5F6}"/>
              </a:ext>
            </a:extLst>
          </p:cNvPr>
          <p:cNvSpPr txBox="1"/>
          <p:nvPr/>
        </p:nvSpPr>
        <p:spPr>
          <a:xfrm>
            <a:off x="6535711" y="1857531"/>
            <a:ext cx="5160364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Strong mint flavor is controversial among customers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Replaceable and unflavored floss are more popular among customers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Customers do mind the white films left after using alcohol-free mouthwash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After-taste feeling affects customer's attitude on products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Travel size / portable products become a new trend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5204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8538066"/>
              </p:ext>
            </p:extLst>
          </p:nvPr>
        </p:nvGraphicFramePr>
        <p:xfrm>
          <a:off x="6591864" y="-2"/>
          <a:ext cx="5577840" cy="1550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3302CB2-B8F6-4FE8-A287-33933F46E4A3}"/>
              </a:ext>
            </a:extLst>
          </p:cNvPr>
          <p:cNvSpPr txBox="1"/>
          <p:nvPr/>
        </p:nvSpPr>
        <p:spPr>
          <a:xfrm>
            <a:off x="278235" y="295084"/>
            <a:ext cx="5321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RECOMMENDATION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E90C6C-347A-4874-84B5-D69067D1B7A1}"/>
              </a:ext>
            </a:extLst>
          </p:cNvPr>
          <p:cNvSpPr txBox="1"/>
          <p:nvPr/>
        </p:nvSpPr>
        <p:spPr>
          <a:xfrm>
            <a:off x="952716" y="1675102"/>
            <a:ext cx="9946572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Cross reference of sales records is needed to prove the success of marketing strategy</a:t>
            </a:r>
            <a:endParaRPr lang="en-US" sz="2400" dirty="0">
              <a:cs typeface="Calibri" panose="020F0502020204030204"/>
            </a:endParaRPr>
          </a:p>
          <a:p>
            <a:pPr marL="342900" indent="-342900">
              <a:buAutoNum type="arabicPeriod"/>
            </a:pPr>
            <a:endParaRPr lang="en-US" sz="2400" dirty="0">
              <a:cs typeface="Calibri" panose="020F0502020204030204"/>
            </a:endParaRPr>
          </a:p>
          <a:p>
            <a:pPr marL="342900" indent="-342900">
              <a:buAutoNum type="arabicPeriod"/>
            </a:pPr>
            <a:r>
              <a:rPr lang="en-US" sz="2400" dirty="0">
                <a:cs typeface="Calibri" panose="020F0502020204030204"/>
              </a:rPr>
              <a:t>Stop free </a:t>
            </a:r>
            <a:r>
              <a:rPr lang="en-US" sz="2400" dirty="0">
                <a:ea typeface="+mn-lt"/>
                <a:cs typeface="+mn-lt"/>
              </a:rPr>
              <a:t>sample give out strategy before</a:t>
            </a:r>
            <a:r>
              <a:rPr lang="en-US" sz="2400" dirty="0">
                <a:cs typeface="Calibri" panose="020F0502020204030204"/>
              </a:rPr>
              <a:t> proving it is viable</a:t>
            </a:r>
          </a:p>
          <a:p>
            <a:pPr marL="342900" indent="-342900">
              <a:buAutoNum type="arabicPeriod"/>
            </a:pPr>
            <a:endParaRPr lang="en-US" sz="2400" dirty="0">
              <a:cs typeface="Calibri" panose="020F0502020204030204"/>
            </a:endParaRPr>
          </a:p>
          <a:p>
            <a:pPr marL="342900" indent="-342900">
              <a:buAutoNum type="arabicPeriod"/>
            </a:pPr>
            <a:r>
              <a:rPr lang="en-US" sz="2400" dirty="0">
                <a:cs typeface="Calibri" panose="020F0502020204030204"/>
              </a:rPr>
              <a:t>Separate &amp; Group the review text sources for a better text-preprocessing &amp; sentiment analysis</a:t>
            </a:r>
          </a:p>
          <a:p>
            <a:pPr marL="342900" indent="-342900">
              <a:buAutoNum type="arabicPeriod"/>
            </a:pPr>
            <a:endParaRPr lang="en-US" sz="2400" dirty="0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US" sz="2400" dirty="0">
                <a:ea typeface="+mn-lt"/>
                <a:cs typeface="+mn-lt"/>
              </a:rPr>
              <a:t>Bundle sale classic flavor with the flavors which are not satisfied by customers, such as cinnamon flavor</a:t>
            </a:r>
            <a:endParaRPr lang="en-US" sz="24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19524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A09EA663-FEE3-46F7-86A4-3DB8666546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1741016"/>
              </p:ext>
            </p:extLst>
          </p:nvPr>
        </p:nvGraphicFramePr>
        <p:xfrm>
          <a:off x="377366" y="132052"/>
          <a:ext cx="11509833" cy="6869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193C7DB-ADB7-4F42-A776-A535AEAF72CA}"/>
              </a:ext>
            </a:extLst>
          </p:cNvPr>
          <p:cNvSpPr txBox="1"/>
          <p:nvPr/>
        </p:nvSpPr>
        <p:spPr>
          <a:xfrm>
            <a:off x="304801" y="304755"/>
            <a:ext cx="5395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341447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3302CB2-B8F6-4FE8-A287-33933F46E4A3}"/>
              </a:ext>
            </a:extLst>
          </p:cNvPr>
          <p:cNvSpPr txBox="1"/>
          <p:nvPr/>
        </p:nvSpPr>
        <p:spPr>
          <a:xfrm>
            <a:off x="392187" y="288297"/>
            <a:ext cx="570381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LIMITATIONS</a:t>
            </a:r>
            <a:endParaRPr lang="en-US" dirty="0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BEA090F9-BA5F-4285-A795-CFA2FD364510}"/>
              </a:ext>
            </a:extLst>
          </p:cNvPr>
          <p:cNvGraphicFramePr>
            <a:graphicFrameLocks/>
          </p:cNvGraphicFramePr>
          <p:nvPr/>
        </p:nvGraphicFramePr>
        <p:xfrm>
          <a:off x="6591864" y="-2"/>
          <a:ext cx="5577840" cy="1550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3C6140D-DC4A-4EF0-BA61-CD3782D0993C}"/>
              </a:ext>
            </a:extLst>
          </p:cNvPr>
          <p:cNvSpPr txBox="1"/>
          <p:nvPr/>
        </p:nvSpPr>
        <p:spPr>
          <a:xfrm>
            <a:off x="1230790" y="1501177"/>
            <a:ext cx="9702340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sz="2400" b="1">
                <a:cs typeface="Calibri"/>
              </a:rPr>
              <a:t>Limited amount of data on product feature analysis. Risk of several important features being not covered.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cs typeface="Calibri"/>
              </a:rPr>
              <a:t>Most of </a:t>
            </a:r>
            <a:r>
              <a:rPr lang="en-US" sz="2400" err="1">
                <a:cs typeface="Calibri"/>
              </a:rPr>
              <a:t>Brandwatch</a:t>
            </a:r>
            <a:r>
              <a:rPr lang="en-US" sz="2400">
                <a:cs typeface="Calibri"/>
              </a:rPr>
              <a:t> dataset texts are assigned with neutral. 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cs typeface="Calibri"/>
              </a:rPr>
              <a:t>Total positive and negative reviews used are over 12,000 over 3 selected years.</a:t>
            </a:r>
          </a:p>
          <a:p>
            <a:pPr marL="285750" indent="-285750">
              <a:buFont typeface="Arial"/>
              <a:buChar char="•"/>
            </a:pPr>
            <a:endParaRPr lang="en-US" sz="2400">
              <a:cs typeface="Calibri"/>
            </a:endParaRPr>
          </a:p>
          <a:p>
            <a:r>
              <a:rPr lang="en-US" sz="2400">
                <a:cs typeface="Calibri"/>
              </a:rPr>
              <a:t>2.  </a:t>
            </a:r>
            <a:r>
              <a:rPr lang="en-US" sz="2400" b="1" err="1">
                <a:cs typeface="Calibri"/>
              </a:rPr>
              <a:t>Brandwatch</a:t>
            </a:r>
            <a:r>
              <a:rPr lang="en-US" sz="2400" b="1">
                <a:cs typeface="Calibri"/>
              </a:rPr>
              <a:t> dataset category prediction limitation</a:t>
            </a:r>
            <a:endParaRPr lang="en-US" sz="2400" b="1"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</a:rPr>
              <a:t>Cannot manually check accuracy of category prediction on </a:t>
            </a:r>
            <a:r>
              <a:rPr lang="en-US" sz="2400" err="1">
                <a:ea typeface="+mn-lt"/>
                <a:cs typeface="+mn-lt"/>
              </a:rPr>
              <a:t>Brandwatch</a:t>
            </a:r>
            <a:r>
              <a:rPr lang="en-US" sz="2400">
                <a:ea typeface="+mn-lt"/>
                <a:cs typeface="+mn-lt"/>
              </a:rPr>
              <a:t> data because it’s not easy to understand which category the texts refer to.</a:t>
            </a:r>
            <a:endParaRPr lang="en-US" sz="2400">
              <a:cs typeface="Calibri"/>
            </a:endParaRPr>
          </a:p>
          <a:p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7971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6690" y="1271793"/>
            <a:ext cx="3477739" cy="763600"/>
          </a:xfrm>
        </p:spPr>
        <p:txBody>
          <a:bodyPr>
            <a:noAutofit/>
          </a:bodyPr>
          <a:lstStyle/>
          <a:p>
            <a:r>
              <a:rPr lang="en-US" sz="5400" dirty="0">
                <a:latin typeface="+mn-lt"/>
              </a:rPr>
              <a:t>Thank you!</a:t>
            </a:r>
          </a:p>
        </p:txBody>
      </p:sp>
      <p:pic>
        <p:nvPicPr>
          <p:cNvPr id="1026" name="Picture 2" descr="Johnson &amp; Johnson – Products, Recalls, Lawsuits &amp; Scandals">
            <a:extLst>
              <a:ext uri="{FF2B5EF4-FFF2-40B4-BE49-F238E27FC236}">
                <a16:creationId xmlns:a16="http://schemas.microsoft.com/office/drawing/2014/main" id="{3F44D3B5-84BF-45ED-9DF7-17AB9D566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589" y="1881327"/>
            <a:ext cx="4902831" cy="253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658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995DF06-694F-43F9-9CE9-6323AF80BCD8}"/>
              </a:ext>
            </a:extLst>
          </p:cNvPr>
          <p:cNvSpPr/>
          <p:nvPr/>
        </p:nvSpPr>
        <p:spPr>
          <a:xfrm>
            <a:off x="0" y="5487197"/>
            <a:ext cx="3115340" cy="13609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302CB2-B8F6-4FE8-A287-33933F46E4A3}"/>
              </a:ext>
            </a:extLst>
          </p:cNvPr>
          <p:cNvSpPr txBox="1"/>
          <p:nvPr/>
        </p:nvSpPr>
        <p:spPr>
          <a:xfrm>
            <a:off x="403335" y="288297"/>
            <a:ext cx="5703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APPENDIX 1</a:t>
            </a:r>
          </a:p>
        </p:txBody>
      </p:sp>
      <p:sp>
        <p:nvSpPr>
          <p:cNvPr id="2" name="Shape 54">
            <a:extLst>
              <a:ext uri="{FF2B5EF4-FFF2-40B4-BE49-F238E27FC236}">
                <a16:creationId xmlns:a16="http://schemas.microsoft.com/office/drawing/2014/main" id="{9E2EA0F6-AEB7-4387-B426-8DB54810699A}"/>
              </a:ext>
            </a:extLst>
          </p:cNvPr>
          <p:cNvSpPr txBox="1">
            <a:spLocks/>
          </p:cNvSpPr>
          <p:nvPr/>
        </p:nvSpPr>
        <p:spPr>
          <a:xfrm>
            <a:off x="0" y="1177932"/>
            <a:ext cx="12192000" cy="3721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121900" tIns="121900" rIns="121900" bIns="1219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2000" b="1"/>
              <a:t>Multiclass classification for product category - </a:t>
            </a:r>
            <a:r>
              <a:rPr lang="en" sz="2000" b="1" i="1"/>
              <a:t>Confusion Matrix on train data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BA6AB86-D528-434A-A169-C2DA557CF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640657"/>
              </p:ext>
            </p:extLst>
          </p:nvPr>
        </p:nvGraphicFramePr>
        <p:xfrm>
          <a:off x="176172" y="1817370"/>
          <a:ext cx="11791507" cy="456698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40242">
                  <a:extLst>
                    <a:ext uri="{9D8B030D-6E8A-4147-A177-3AD203B41FA5}">
                      <a16:colId xmlns:a16="http://schemas.microsoft.com/office/drawing/2014/main" val="1925889255"/>
                    </a:ext>
                  </a:extLst>
                </a:gridCol>
                <a:gridCol w="2641294">
                  <a:extLst>
                    <a:ext uri="{9D8B030D-6E8A-4147-A177-3AD203B41FA5}">
                      <a16:colId xmlns:a16="http://schemas.microsoft.com/office/drawing/2014/main" val="2550059300"/>
                    </a:ext>
                  </a:extLst>
                </a:gridCol>
                <a:gridCol w="1119800">
                  <a:extLst>
                    <a:ext uri="{9D8B030D-6E8A-4147-A177-3AD203B41FA5}">
                      <a16:colId xmlns:a16="http://schemas.microsoft.com/office/drawing/2014/main" val="2520725885"/>
                    </a:ext>
                  </a:extLst>
                </a:gridCol>
                <a:gridCol w="801384">
                  <a:extLst>
                    <a:ext uri="{9D8B030D-6E8A-4147-A177-3AD203B41FA5}">
                      <a16:colId xmlns:a16="http://schemas.microsoft.com/office/drawing/2014/main" val="3266593406"/>
                    </a:ext>
                  </a:extLst>
                </a:gridCol>
                <a:gridCol w="842481">
                  <a:extLst>
                    <a:ext uri="{9D8B030D-6E8A-4147-A177-3AD203B41FA5}">
                      <a16:colId xmlns:a16="http://schemas.microsoft.com/office/drawing/2014/main" val="3328839674"/>
                    </a:ext>
                  </a:extLst>
                </a:gridCol>
                <a:gridCol w="898376">
                  <a:extLst>
                    <a:ext uri="{9D8B030D-6E8A-4147-A177-3AD203B41FA5}">
                      <a16:colId xmlns:a16="http://schemas.microsoft.com/office/drawing/2014/main" val="1370913041"/>
                    </a:ext>
                  </a:extLst>
                </a:gridCol>
                <a:gridCol w="848230">
                  <a:extLst>
                    <a:ext uri="{9D8B030D-6E8A-4147-A177-3AD203B41FA5}">
                      <a16:colId xmlns:a16="http://schemas.microsoft.com/office/drawing/2014/main" val="2972050967"/>
                    </a:ext>
                  </a:extLst>
                </a:gridCol>
                <a:gridCol w="1017142">
                  <a:extLst>
                    <a:ext uri="{9D8B030D-6E8A-4147-A177-3AD203B41FA5}">
                      <a16:colId xmlns:a16="http://schemas.microsoft.com/office/drawing/2014/main" val="1710713581"/>
                    </a:ext>
                  </a:extLst>
                </a:gridCol>
                <a:gridCol w="934948">
                  <a:extLst>
                    <a:ext uri="{9D8B030D-6E8A-4147-A177-3AD203B41FA5}">
                      <a16:colId xmlns:a16="http://schemas.microsoft.com/office/drawing/2014/main" val="3896299127"/>
                    </a:ext>
                  </a:extLst>
                </a:gridCol>
                <a:gridCol w="1304818">
                  <a:extLst>
                    <a:ext uri="{9D8B030D-6E8A-4147-A177-3AD203B41FA5}">
                      <a16:colId xmlns:a16="http://schemas.microsoft.com/office/drawing/2014/main" val="1748687140"/>
                    </a:ext>
                  </a:extLst>
                </a:gridCol>
                <a:gridCol w="1042792">
                  <a:extLst>
                    <a:ext uri="{9D8B030D-6E8A-4147-A177-3AD203B41FA5}">
                      <a16:colId xmlns:a16="http://schemas.microsoft.com/office/drawing/2014/main" val="4224114434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 gridSpan="9"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noProof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PREDICTED CLASS</a:t>
                      </a:r>
                      <a:endParaRPr lang="en-US" sz="1400" b="0" i="0" u="none" strike="noStrike" noProof="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401971"/>
                  </a:ext>
                </a:extLst>
              </a:tr>
              <a:tr h="321528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</a:rPr>
                        <a:t>Antiseptic Mouthwash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</a:rPr>
                        <a:t>Floss Products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</a:rPr>
                        <a:t>NIGHTLY RESET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</a:rPr>
                        <a:t>On-The-Go Oral Care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</a:rPr>
                        <a:t>SENSIT-IVITY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</a:rPr>
                        <a:t>SMART RINSEÂ® Kids Mouthwash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</a:rPr>
                        <a:t>TOTAL CARE Mouthwash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</a:rPr>
                        <a:t>ULTRACLEANÂ® Tartar Control Mouthwash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</a:rPr>
                        <a:t>ZERO alcohol-free Mouthwash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4568253"/>
                  </a:ext>
                </a:extLst>
              </a:tr>
              <a:tr h="516459">
                <a:tc rowSpan="9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TRUE CLASS</a:t>
                      </a:r>
                      <a:endParaRPr lang="en-US" sz="14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vert="vert27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Antiseptic Mouthwash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325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070013"/>
                  </a:ext>
                </a:extLst>
              </a:tr>
              <a:tr h="354300">
                <a:tc v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Floss Products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516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441897"/>
                  </a:ext>
                </a:extLst>
              </a:tr>
              <a:tr h="372110">
                <a:tc v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NIGHTLY RESET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516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041837"/>
                  </a:ext>
                </a:extLst>
              </a:tr>
              <a:tr h="489803">
                <a:tc v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On-The-Go Oral Care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2578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153368"/>
                  </a:ext>
                </a:extLst>
              </a:tr>
              <a:tr h="293213">
                <a:tc v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SENSITIVITY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609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164525"/>
                  </a:ext>
                </a:extLst>
              </a:tr>
              <a:tr h="349321">
                <a:tc v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SMART RINSEÂ® Kids Mouthwash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135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594190"/>
                  </a:ext>
                </a:extLst>
              </a:tr>
              <a:tr h="395299">
                <a:tc v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TOTAL CARE Mouthwash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064251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ULTRACLEANÂ® Tartar Control Mouthwash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129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80968"/>
                  </a:ext>
                </a:extLst>
              </a:tr>
              <a:tr h="497270">
                <a:tc v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ZERO alcohol-free Mouthwash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367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25581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08B93D6-4602-4AAF-A809-94A140DA5878}"/>
              </a:ext>
            </a:extLst>
          </p:cNvPr>
          <p:cNvSpPr/>
          <p:nvPr/>
        </p:nvSpPr>
        <p:spPr>
          <a:xfrm>
            <a:off x="176172" y="1866297"/>
            <a:ext cx="2372718" cy="7968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Accuracy:</a:t>
            </a:r>
            <a:r>
              <a:rPr lang="en-US" sz="2400" dirty="0">
                <a:latin typeface="+mj-lt"/>
              </a:rPr>
              <a:t>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87.6%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BEA090F9-BA5F-4285-A795-CFA2FD3645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916746"/>
              </p:ext>
            </p:extLst>
          </p:nvPr>
        </p:nvGraphicFramePr>
        <p:xfrm>
          <a:off x="6591864" y="-2"/>
          <a:ext cx="5577840" cy="1550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83514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995DF06-694F-43F9-9CE9-6323AF80BCD8}"/>
              </a:ext>
            </a:extLst>
          </p:cNvPr>
          <p:cNvSpPr/>
          <p:nvPr/>
        </p:nvSpPr>
        <p:spPr>
          <a:xfrm>
            <a:off x="0" y="5487197"/>
            <a:ext cx="3115340" cy="13609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hape 54">
            <a:extLst>
              <a:ext uri="{FF2B5EF4-FFF2-40B4-BE49-F238E27FC236}">
                <a16:creationId xmlns:a16="http://schemas.microsoft.com/office/drawing/2014/main" id="{9E2EA0F6-AEB7-4387-B426-8DB54810699A}"/>
              </a:ext>
            </a:extLst>
          </p:cNvPr>
          <p:cNvSpPr txBox="1">
            <a:spLocks/>
          </p:cNvSpPr>
          <p:nvPr/>
        </p:nvSpPr>
        <p:spPr>
          <a:xfrm>
            <a:off x="0" y="1177932"/>
            <a:ext cx="12192000" cy="3721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121900" tIns="121900" rIns="121900" bIns="1219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2000" b="1"/>
              <a:t>Multiclass classification for product category - Confusion Matrix on test data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BA6AB86-D528-434A-A169-C2DA557CF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944314"/>
              </p:ext>
            </p:extLst>
          </p:nvPr>
        </p:nvGraphicFramePr>
        <p:xfrm>
          <a:off x="176172" y="1817370"/>
          <a:ext cx="11791507" cy="456698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40242">
                  <a:extLst>
                    <a:ext uri="{9D8B030D-6E8A-4147-A177-3AD203B41FA5}">
                      <a16:colId xmlns:a16="http://schemas.microsoft.com/office/drawing/2014/main" val="1925889255"/>
                    </a:ext>
                  </a:extLst>
                </a:gridCol>
                <a:gridCol w="2641294">
                  <a:extLst>
                    <a:ext uri="{9D8B030D-6E8A-4147-A177-3AD203B41FA5}">
                      <a16:colId xmlns:a16="http://schemas.microsoft.com/office/drawing/2014/main" val="2550059300"/>
                    </a:ext>
                  </a:extLst>
                </a:gridCol>
                <a:gridCol w="1119800">
                  <a:extLst>
                    <a:ext uri="{9D8B030D-6E8A-4147-A177-3AD203B41FA5}">
                      <a16:colId xmlns:a16="http://schemas.microsoft.com/office/drawing/2014/main" val="2520725885"/>
                    </a:ext>
                  </a:extLst>
                </a:gridCol>
                <a:gridCol w="801384">
                  <a:extLst>
                    <a:ext uri="{9D8B030D-6E8A-4147-A177-3AD203B41FA5}">
                      <a16:colId xmlns:a16="http://schemas.microsoft.com/office/drawing/2014/main" val="3266593406"/>
                    </a:ext>
                  </a:extLst>
                </a:gridCol>
                <a:gridCol w="842481">
                  <a:extLst>
                    <a:ext uri="{9D8B030D-6E8A-4147-A177-3AD203B41FA5}">
                      <a16:colId xmlns:a16="http://schemas.microsoft.com/office/drawing/2014/main" val="3328839674"/>
                    </a:ext>
                  </a:extLst>
                </a:gridCol>
                <a:gridCol w="898376">
                  <a:extLst>
                    <a:ext uri="{9D8B030D-6E8A-4147-A177-3AD203B41FA5}">
                      <a16:colId xmlns:a16="http://schemas.microsoft.com/office/drawing/2014/main" val="1370913041"/>
                    </a:ext>
                  </a:extLst>
                </a:gridCol>
                <a:gridCol w="848230">
                  <a:extLst>
                    <a:ext uri="{9D8B030D-6E8A-4147-A177-3AD203B41FA5}">
                      <a16:colId xmlns:a16="http://schemas.microsoft.com/office/drawing/2014/main" val="2972050967"/>
                    </a:ext>
                  </a:extLst>
                </a:gridCol>
                <a:gridCol w="1017142">
                  <a:extLst>
                    <a:ext uri="{9D8B030D-6E8A-4147-A177-3AD203B41FA5}">
                      <a16:colId xmlns:a16="http://schemas.microsoft.com/office/drawing/2014/main" val="1710713581"/>
                    </a:ext>
                  </a:extLst>
                </a:gridCol>
                <a:gridCol w="934948">
                  <a:extLst>
                    <a:ext uri="{9D8B030D-6E8A-4147-A177-3AD203B41FA5}">
                      <a16:colId xmlns:a16="http://schemas.microsoft.com/office/drawing/2014/main" val="3896299127"/>
                    </a:ext>
                  </a:extLst>
                </a:gridCol>
                <a:gridCol w="1304818">
                  <a:extLst>
                    <a:ext uri="{9D8B030D-6E8A-4147-A177-3AD203B41FA5}">
                      <a16:colId xmlns:a16="http://schemas.microsoft.com/office/drawing/2014/main" val="1748687140"/>
                    </a:ext>
                  </a:extLst>
                </a:gridCol>
                <a:gridCol w="1042792">
                  <a:extLst>
                    <a:ext uri="{9D8B030D-6E8A-4147-A177-3AD203B41FA5}">
                      <a16:colId xmlns:a16="http://schemas.microsoft.com/office/drawing/2014/main" val="4224114434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PREDICTED CLASS</a:t>
                      </a:r>
                      <a:endParaRPr lang="en-US" sz="1400" b="1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401971"/>
                  </a:ext>
                </a:extLst>
              </a:tr>
              <a:tr h="321528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</a:rPr>
                        <a:t>Antiseptic Mouthwash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</a:rPr>
                        <a:t>Floss Products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</a:rPr>
                        <a:t>NIGHTLY RESET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</a:rPr>
                        <a:t>On-The-Go Oral Care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</a:rPr>
                        <a:t>SENSIT-IVITY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</a:rPr>
                        <a:t>SMART RINSEÂ® Kids Mouthwash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</a:rPr>
                        <a:t>TOTAL CARE Mouthwash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</a:rPr>
                        <a:t>ULTRACLEANÂ® Tartar Control Mouthwash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</a:rPr>
                        <a:t>ZERO alcohol-free Mouthwash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4568253"/>
                  </a:ext>
                </a:extLst>
              </a:tr>
              <a:tr h="516459">
                <a:tc rowSpan="9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TRUE CLASS</a:t>
                      </a:r>
                      <a:endParaRPr lang="en-US" sz="14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vert="vert27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Antiseptic Mouthwash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116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14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21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21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070013"/>
                  </a:ext>
                </a:extLst>
              </a:tr>
              <a:tr h="354300">
                <a:tc v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Floss Products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210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441897"/>
                  </a:ext>
                </a:extLst>
              </a:tr>
              <a:tr h="372110">
                <a:tc v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NIGHTLY RESET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14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194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22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17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17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041837"/>
                  </a:ext>
                </a:extLst>
              </a:tr>
              <a:tr h="489803">
                <a:tc v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On-The-Go Oral Care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23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1049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153368"/>
                  </a:ext>
                </a:extLst>
              </a:tr>
              <a:tr h="293213">
                <a:tc v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SENSITIVITY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37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234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164525"/>
                  </a:ext>
                </a:extLst>
              </a:tr>
              <a:tr h="349321">
                <a:tc v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SMART RINSEÂ® Kids Mouthwash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68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594190"/>
                  </a:ext>
                </a:extLst>
              </a:tr>
              <a:tr h="395299">
                <a:tc v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TOTAL CARE Mouthwash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064251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ULTRACLEANÂ® Tartar Control Mouthwash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17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52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80968"/>
                  </a:ext>
                </a:extLst>
              </a:tr>
              <a:tr h="497270">
                <a:tc v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ZERO alcohol-free Mouthwash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17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24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128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25581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08B93D6-4602-4AAF-A809-94A140DA5878}"/>
              </a:ext>
            </a:extLst>
          </p:cNvPr>
          <p:cNvSpPr/>
          <p:nvPr/>
        </p:nvSpPr>
        <p:spPr>
          <a:xfrm>
            <a:off x="176172" y="1866297"/>
            <a:ext cx="2372718" cy="7968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Accuracy:</a:t>
            </a:r>
            <a:r>
              <a:rPr lang="en-US" sz="2400" dirty="0">
                <a:latin typeface="+mj-lt"/>
              </a:rPr>
              <a:t>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80.6%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BEA090F9-BA5F-4285-A795-CFA2FD364510}"/>
              </a:ext>
            </a:extLst>
          </p:cNvPr>
          <p:cNvGraphicFramePr>
            <a:graphicFrameLocks/>
          </p:cNvGraphicFramePr>
          <p:nvPr/>
        </p:nvGraphicFramePr>
        <p:xfrm>
          <a:off x="6591864" y="-2"/>
          <a:ext cx="5577840" cy="1550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A4A3BF1-BF5F-4F03-A5B4-99E09D3EEE73}"/>
              </a:ext>
            </a:extLst>
          </p:cNvPr>
          <p:cNvSpPr txBox="1"/>
          <p:nvPr/>
        </p:nvSpPr>
        <p:spPr>
          <a:xfrm>
            <a:off x="403335" y="288297"/>
            <a:ext cx="5703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APPENDIX 2</a:t>
            </a:r>
          </a:p>
        </p:txBody>
      </p:sp>
    </p:spTree>
    <p:extLst>
      <p:ext uri="{BB962C8B-B14F-4D97-AF65-F5344CB8AC3E}">
        <p14:creationId xmlns:p14="http://schemas.microsoft.com/office/powerpoint/2010/main" val="2250515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6591864" y="-2"/>
          <a:ext cx="5577840" cy="1550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3302CB2-B8F6-4FE8-A287-33933F46E4A3}"/>
              </a:ext>
            </a:extLst>
          </p:cNvPr>
          <p:cNvSpPr txBox="1"/>
          <p:nvPr/>
        </p:nvSpPr>
        <p:spPr>
          <a:xfrm>
            <a:off x="306105" y="293325"/>
            <a:ext cx="5409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EXECUTIVE SUMMARY</a:t>
            </a:r>
          </a:p>
        </p:txBody>
      </p:sp>
      <p:pic>
        <p:nvPicPr>
          <p:cNvPr id="18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F7701DF8-BD2E-4B81-B938-67E1E89BAC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600" y="1194919"/>
            <a:ext cx="3596640" cy="459008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7D4353C-D75C-4CF0-A3BD-33DBC621D0B9}"/>
              </a:ext>
            </a:extLst>
          </p:cNvPr>
          <p:cNvSpPr txBox="1"/>
          <p:nvPr/>
        </p:nvSpPr>
        <p:spPr>
          <a:xfrm>
            <a:off x="203835" y="1392555"/>
            <a:ext cx="3403600" cy="40626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KEY FINDINGS &amp; RECOMMENDATIONS</a:t>
            </a:r>
            <a:endParaRPr lang="en-US" sz="2000" b="1" dirty="0">
              <a:solidFill>
                <a:schemeClr val="bg1"/>
              </a:solidFill>
              <a:cs typeface="Calibri"/>
            </a:endParaRPr>
          </a:p>
          <a:p>
            <a:pPr algn="ctr"/>
            <a:endParaRPr lang="en-US" sz="2000" b="1">
              <a:solidFill>
                <a:schemeClr val="bg1"/>
              </a:solidFill>
              <a:cs typeface="Calibri"/>
            </a:endParaRPr>
          </a:p>
          <a:p>
            <a:r>
              <a:rPr lang="en-US">
                <a:solidFill>
                  <a:schemeClr val="bg1"/>
                </a:solidFill>
                <a:cs typeface="Calibri"/>
              </a:rPr>
              <a:t>Findings: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cs typeface="Calibri"/>
              </a:rPr>
              <a:t>Good flavors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cs typeface="Calibri"/>
              </a:rPr>
              <a:t>Much positive sentiment overall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cs typeface="Calibri"/>
              </a:rPr>
              <a:t>No obvious evidence of COVID-19 impact on product sales</a:t>
            </a:r>
          </a:p>
          <a:p>
            <a:endParaRPr lang="en-US" dirty="0">
              <a:solidFill>
                <a:schemeClr val="bg1"/>
              </a:solidFill>
              <a:cs typeface="Calibri"/>
            </a:endParaRPr>
          </a:p>
          <a:p>
            <a:r>
              <a:rPr lang="en-US">
                <a:solidFill>
                  <a:schemeClr val="bg1"/>
                </a:solidFill>
                <a:cs typeface="Calibri"/>
              </a:rPr>
              <a:t>Recommendations:</a:t>
            </a:r>
            <a:r>
              <a:rPr lang="en-US" dirty="0">
                <a:solidFill>
                  <a:schemeClr val="bg1"/>
                </a:solidFill>
                <a:cs typeface="Calibri"/>
              </a:rPr>
              <a:t> 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cs typeface="Calibri"/>
              </a:rPr>
              <a:t>Cross reference with sales to validate the analysis</a:t>
            </a: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5" name="Shape 54">
            <a:extLst>
              <a:ext uri="{FF2B5EF4-FFF2-40B4-BE49-F238E27FC236}">
                <a16:creationId xmlns:a16="http://schemas.microsoft.com/office/drawing/2014/main" id="{A9AD9118-B16E-4AE8-B6F9-3637CA683EF3}"/>
              </a:ext>
            </a:extLst>
          </p:cNvPr>
          <p:cNvSpPr txBox="1">
            <a:spLocks/>
          </p:cNvSpPr>
          <p:nvPr/>
        </p:nvSpPr>
        <p:spPr>
          <a:xfrm>
            <a:off x="3952240" y="2844171"/>
            <a:ext cx="3972560" cy="3181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121900" tIns="121900" rIns="121900" bIns="1219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1800" b="1"/>
              <a:t>Listerine Products</a:t>
            </a:r>
            <a:endParaRPr lang="en-US" sz="1800" b="1" dirty="0">
              <a:cs typeface="Calibri Light" panose="020F0302020204030204"/>
            </a:endParaRPr>
          </a:p>
        </p:txBody>
      </p:sp>
      <p:sp>
        <p:nvSpPr>
          <p:cNvPr id="46" name="Shape 54">
            <a:extLst>
              <a:ext uri="{FF2B5EF4-FFF2-40B4-BE49-F238E27FC236}">
                <a16:creationId xmlns:a16="http://schemas.microsoft.com/office/drawing/2014/main" id="{4347B19A-1441-47CB-BBA1-9FCFF357085B}"/>
              </a:ext>
            </a:extLst>
          </p:cNvPr>
          <p:cNvSpPr txBox="1">
            <a:spLocks/>
          </p:cNvSpPr>
          <p:nvPr/>
        </p:nvSpPr>
        <p:spPr>
          <a:xfrm>
            <a:off x="8371839" y="2844170"/>
            <a:ext cx="3535680" cy="3181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121900" tIns="121900" rIns="121900" bIns="1219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1800" b="1"/>
              <a:t>Competitors</a:t>
            </a:r>
            <a:endParaRPr lang="en-US" sz="1800" b="1" dirty="0">
              <a:cs typeface="Calibri Light" panose="020F0302020204030204"/>
            </a:endParaRPr>
          </a:p>
        </p:txBody>
      </p:sp>
      <p:sp>
        <p:nvSpPr>
          <p:cNvPr id="47" name="Shape 54">
            <a:extLst>
              <a:ext uri="{FF2B5EF4-FFF2-40B4-BE49-F238E27FC236}">
                <a16:creationId xmlns:a16="http://schemas.microsoft.com/office/drawing/2014/main" id="{20802E4B-52F2-4F7E-A842-77FA0C529A0E}"/>
              </a:ext>
            </a:extLst>
          </p:cNvPr>
          <p:cNvSpPr txBox="1">
            <a:spLocks/>
          </p:cNvSpPr>
          <p:nvPr/>
        </p:nvSpPr>
        <p:spPr>
          <a:xfrm>
            <a:off x="3952239" y="4733930"/>
            <a:ext cx="8026400" cy="39940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121900" tIns="121900" rIns="121900" bIns="1219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1800" b="1">
                <a:cs typeface="Calibri Light"/>
              </a:rPr>
              <a:t>Top Product Feature Reviews</a:t>
            </a:r>
            <a:endParaRPr lang="en-US" sz="1800" b="1" dirty="0">
              <a:cs typeface="Calibri Light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93FE3E-95D9-415B-BA2F-C28FA8746260}"/>
              </a:ext>
            </a:extLst>
          </p:cNvPr>
          <p:cNvSpPr txBox="1"/>
          <p:nvPr/>
        </p:nvSpPr>
        <p:spPr>
          <a:xfrm>
            <a:off x="3952240" y="3159760"/>
            <a:ext cx="397256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/>
              <a:t>Marketing Strategies are debatable 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cs typeface="Calibri"/>
              </a:rPr>
              <a:t>Cross Reference of Sales data is needed</a:t>
            </a:r>
          </a:p>
          <a:p>
            <a:pPr marL="285750" indent="-285750">
              <a:buFont typeface="Arial"/>
              <a:buChar char="•"/>
            </a:pPr>
            <a:r>
              <a:rPr lang="en-US" sz="1600">
                <a:cs typeface="Calibri"/>
              </a:rPr>
              <a:t>People mention/hashtag Listerine over Internet but not helping on sales</a:t>
            </a:r>
            <a:endParaRPr lang="en-US" sz="1600" dirty="0">
              <a:cs typeface="Calibri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9CB8B4F-1C98-47BD-8937-F8926E7E624B}"/>
              </a:ext>
            </a:extLst>
          </p:cNvPr>
          <p:cNvSpPr txBox="1"/>
          <p:nvPr/>
        </p:nvSpPr>
        <p:spPr>
          <a:xfrm>
            <a:off x="8371839" y="3159759"/>
            <a:ext cx="36068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>
                <a:cs typeface="Calibri"/>
              </a:rPr>
              <a:t>Competitor brands seem not putting effort as much as Listerine in Public Relation</a:t>
            </a:r>
            <a:endParaRPr lang="en-US" sz="1600" dirty="0">
              <a:cs typeface="Calibri"/>
            </a:endParaRPr>
          </a:p>
        </p:txBody>
      </p:sp>
      <p:sp>
        <p:nvSpPr>
          <p:cNvPr id="59" name="Shape 54">
            <a:extLst>
              <a:ext uri="{FF2B5EF4-FFF2-40B4-BE49-F238E27FC236}">
                <a16:creationId xmlns:a16="http://schemas.microsoft.com/office/drawing/2014/main" id="{8F80501D-05F6-4154-87EC-98F0128F3CBE}"/>
              </a:ext>
            </a:extLst>
          </p:cNvPr>
          <p:cNvSpPr txBox="1">
            <a:spLocks/>
          </p:cNvSpPr>
          <p:nvPr/>
        </p:nvSpPr>
        <p:spPr>
          <a:xfrm>
            <a:off x="3952239" y="5150490"/>
            <a:ext cx="3972560" cy="3181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121900" tIns="121900" rIns="121900" bIns="1219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1800" b="1"/>
              <a:t>Positive Reviews</a:t>
            </a:r>
            <a:endParaRPr lang="en-US" dirty="0">
              <a:cs typeface="Calibri Light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F8EA38F-EA68-4B38-A8D2-E2BA727575CE}"/>
              </a:ext>
            </a:extLst>
          </p:cNvPr>
          <p:cNvSpPr txBox="1"/>
          <p:nvPr/>
        </p:nvSpPr>
        <p:spPr>
          <a:xfrm>
            <a:off x="3952239" y="5486399"/>
            <a:ext cx="397256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/>
              <a:t>Good taste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cs typeface="Calibri"/>
              </a:rPr>
              <a:t>Convenience</a:t>
            </a:r>
          </a:p>
          <a:p>
            <a:pPr marL="285750" indent="-285750">
              <a:buFont typeface="Arial"/>
              <a:buChar char="•"/>
            </a:pPr>
            <a:r>
              <a:rPr lang="en-US" sz="1600">
                <a:cs typeface="Calibri"/>
              </a:rPr>
              <a:t>Clean and fresh feeling </a:t>
            </a:r>
            <a:endParaRPr lang="en-US" sz="1600" dirty="0">
              <a:cs typeface="Calibri"/>
            </a:endParaRPr>
          </a:p>
        </p:txBody>
      </p:sp>
      <p:sp>
        <p:nvSpPr>
          <p:cNvPr id="61" name="Shape 54">
            <a:extLst>
              <a:ext uri="{FF2B5EF4-FFF2-40B4-BE49-F238E27FC236}">
                <a16:creationId xmlns:a16="http://schemas.microsoft.com/office/drawing/2014/main" id="{08F6094F-14A2-40D0-9C01-538A10ED81E1}"/>
              </a:ext>
            </a:extLst>
          </p:cNvPr>
          <p:cNvSpPr txBox="1">
            <a:spLocks/>
          </p:cNvSpPr>
          <p:nvPr/>
        </p:nvSpPr>
        <p:spPr>
          <a:xfrm>
            <a:off x="8371838" y="5150489"/>
            <a:ext cx="3616960" cy="3181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121900" tIns="121900" rIns="121900" bIns="1219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1800" b="1"/>
              <a:t>Negative Reviews</a:t>
            </a:r>
            <a:endParaRPr lang="en-US" dirty="0">
              <a:cs typeface="Calibri Light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D91B2B6-D63C-45ED-8D57-2564D7D93DA0}"/>
              </a:ext>
            </a:extLst>
          </p:cNvPr>
          <p:cNvSpPr txBox="1"/>
          <p:nvPr/>
        </p:nvSpPr>
        <p:spPr>
          <a:xfrm>
            <a:off x="8341358" y="5486398"/>
            <a:ext cx="36068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>
                <a:cs typeface="Calibri" panose="020F0502020204030204"/>
              </a:rPr>
              <a:t>Product unavailability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cs typeface="Calibri" panose="020F0502020204030204"/>
              </a:rPr>
              <a:t>Strong flavor</a:t>
            </a:r>
          </a:p>
          <a:p>
            <a:pPr marL="285750" indent="-285750">
              <a:buFont typeface="Arial"/>
              <a:buChar char="•"/>
            </a:pPr>
            <a:r>
              <a:rPr lang="en-US" sz="1600">
                <a:cs typeface="Calibri" panose="020F0502020204030204"/>
              </a:rPr>
              <a:t>White films left in mouth after use</a:t>
            </a:r>
          </a:p>
        </p:txBody>
      </p:sp>
      <p:sp>
        <p:nvSpPr>
          <p:cNvPr id="1156" name="Arrow: Right 1155">
            <a:extLst>
              <a:ext uri="{FF2B5EF4-FFF2-40B4-BE49-F238E27FC236}">
                <a16:creationId xmlns:a16="http://schemas.microsoft.com/office/drawing/2014/main" id="{21D3A5A2-C24C-4E90-BF01-ED5AEC9A5951}"/>
              </a:ext>
            </a:extLst>
          </p:cNvPr>
          <p:cNvSpPr/>
          <p:nvPr/>
        </p:nvSpPr>
        <p:spPr>
          <a:xfrm>
            <a:off x="5728716" y="1571244"/>
            <a:ext cx="5100320" cy="77216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7" name="Arrow: Pentagon 1156">
            <a:extLst>
              <a:ext uri="{FF2B5EF4-FFF2-40B4-BE49-F238E27FC236}">
                <a16:creationId xmlns:a16="http://schemas.microsoft.com/office/drawing/2014/main" id="{155A7325-3252-44BA-BD24-493A86683AA9}"/>
              </a:ext>
            </a:extLst>
          </p:cNvPr>
          <p:cNvSpPr/>
          <p:nvPr/>
        </p:nvSpPr>
        <p:spPr>
          <a:xfrm>
            <a:off x="5109591" y="1764919"/>
            <a:ext cx="843280" cy="386080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8" name="Oval 1157">
            <a:extLst>
              <a:ext uri="{FF2B5EF4-FFF2-40B4-BE49-F238E27FC236}">
                <a16:creationId xmlns:a16="http://schemas.microsoft.com/office/drawing/2014/main" id="{AB6FB0A7-AB72-40ED-AE3D-1DA98E732A40}"/>
              </a:ext>
            </a:extLst>
          </p:cNvPr>
          <p:cNvSpPr/>
          <p:nvPr/>
        </p:nvSpPr>
        <p:spPr>
          <a:xfrm>
            <a:off x="6097270" y="1804670"/>
            <a:ext cx="995680" cy="3149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cs typeface="Calibri"/>
              </a:rPr>
              <a:t>2018</a:t>
            </a:r>
            <a:endParaRPr lang="en-US" sz="1600" dirty="0"/>
          </a:p>
        </p:txBody>
      </p:sp>
      <p:sp>
        <p:nvSpPr>
          <p:cNvPr id="1159" name="Oval 1158">
            <a:extLst>
              <a:ext uri="{FF2B5EF4-FFF2-40B4-BE49-F238E27FC236}">
                <a16:creationId xmlns:a16="http://schemas.microsoft.com/office/drawing/2014/main" id="{A19B9241-51F7-4443-96D7-5A000C92ACDE}"/>
              </a:ext>
            </a:extLst>
          </p:cNvPr>
          <p:cNvSpPr/>
          <p:nvPr/>
        </p:nvSpPr>
        <p:spPr>
          <a:xfrm>
            <a:off x="7641589" y="1804669"/>
            <a:ext cx="995680" cy="3149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cs typeface="Calibri"/>
              </a:rPr>
              <a:t>2019</a:t>
            </a:r>
            <a:endParaRPr lang="en-US" sz="1600" dirty="0"/>
          </a:p>
        </p:txBody>
      </p:sp>
      <p:sp>
        <p:nvSpPr>
          <p:cNvPr id="1160" name="Oval 1159">
            <a:extLst>
              <a:ext uri="{FF2B5EF4-FFF2-40B4-BE49-F238E27FC236}">
                <a16:creationId xmlns:a16="http://schemas.microsoft.com/office/drawing/2014/main" id="{CE56566F-B873-46D1-BB95-970D3EC78BA4}"/>
              </a:ext>
            </a:extLst>
          </p:cNvPr>
          <p:cNvSpPr/>
          <p:nvPr/>
        </p:nvSpPr>
        <p:spPr>
          <a:xfrm>
            <a:off x="9185909" y="1804669"/>
            <a:ext cx="995680" cy="3149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cs typeface="Calibri"/>
              </a:rPr>
              <a:t>2020</a:t>
            </a:r>
            <a:endParaRPr lang="en-US" sz="1600" dirty="0"/>
          </a:p>
        </p:txBody>
      </p:sp>
      <p:sp>
        <p:nvSpPr>
          <p:cNvPr id="1161" name="TextBox 1160">
            <a:extLst>
              <a:ext uri="{FF2B5EF4-FFF2-40B4-BE49-F238E27FC236}">
                <a16:creationId xmlns:a16="http://schemas.microsoft.com/office/drawing/2014/main" id="{9E42409B-E5EA-43F8-9B57-41CA645791E3}"/>
              </a:ext>
            </a:extLst>
          </p:cNvPr>
          <p:cNvSpPr txBox="1"/>
          <p:nvPr/>
        </p:nvSpPr>
        <p:spPr>
          <a:xfrm>
            <a:off x="5295265" y="1180465"/>
            <a:ext cx="247904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/>
              <a:t>Reviews from Listerine &amp; vendor websites</a:t>
            </a:r>
            <a:endParaRPr lang="en-US" sz="1600" dirty="0">
              <a:cs typeface="Calibri"/>
            </a:endParaRPr>
          </a:p>
        </p:txBody>
      </p:sp>
      <p:sp>
        <p:nvSpPr>
          <p:cNvPr id="1162" name="TextBox 1161">
            <a:extLst>
              <a:ext uri="{FF2B5EF4-FFF2-40B4-BE49-F238E27FC236}">
                <a16:creationId xmlns:a16="http://schemas.microsoft.com/office/drawing/2014/main" id="{F362CB4D-E495-4733-95F7-E27DAAE2446D}"/>
              </a:ext>
            </a:extLst>
          </p:cNvPr>
          <p:cNvSpPr txBox="1"/>
          <p:nvPr/>
        </p:nvSpPr>
        <p:spPr>
          <a:xfrm>
            <a:off x="8079104" y="1190624"/>
            <a:ext cx="247904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/>
              <a:t>Production mentions on social media</a:t>
            </a:r>
            <a:endParaRPr lang="en-US" dirty="0"/>
          </a:p>
        </p:txBody>
      </p:sp>
      <p:sp>
        <p:nvSpPr>
          <p:cNvPr id="1163" name="TextBox 1162">
            <a:extLst>
              <a:ext uri="{FF2B5EF4-FFF2-40B4-BE49-F238E27FC236}">
                <a16:creationId xmlns:a16="http://schemas.microsoft.com/office/drawing/2014/main" id="{0577257C-03E4-4C4E-820A-3559D7D26F04}"/>
              </a:ext>
            </a:extLst>
          </p:cNvPr>
          <p:cNvSpPr txBox="1"/>
          <p:nvPr/>
        </p:nvSpPr>
        <p:spPr>
          <a:xfrm>
            <a:off x="6301103" y="2206623"/>
            <a:ext cx="398272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/>
              <a:t>Listerine &amp; 20 competitor brands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014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8420877"/>
              </p:ext>
            </p:extLst>
          </p:nvPr>
        </p:nvGraphicFramePr>
        <p:xfrm>
          <a:off x="6591864" y="-2"/>
          <a:ext cx="5577840" cy="1550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3302CB2-B8F6-4FE8-A287-33933F46E4A3}"/>
              </a:ext>
            </a:extLst>
          </p:cNvPr>
          <p:cNvSpPr txBox="1"/>
          <p:nvPr/>
        </p:nvSpPr>
        <p:spPr>
          <a:xfrm>
            <a:off x="269623" y="300731"/>
            <a:ext cx="5434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DATA SUMMARY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AAD74F9-08D6-4B9F-AA64-212BE382A0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939797"/>
              </p:ext>
            </p:extLst>
          </p:nvPr>
        </p:nvGraphicFramePr>
        <p:xfrm>
          <a:off x="769673" y="1797309"/>
          <a:ext cx="11115288" cy="475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4248">
                  <a:extLst>
                    <a:ext uri="{9D8B030D-6E8A-4147-A177-3AD203B41FA5}">
                      <a16:colId xmlns:a16="http://schemas.microsoft.com/office/drawing/2014/main" val="2270605483"/>
                    </a:ext>
                  </a:extLst>
                </a:gridCol>
                <a:gridCol w="3698179">
                  <a:extLst>
                    <a:ext uri="{9D8B030D-6E8A-4147-A177-3AD203B41FA5}">
                      <a16:colId xmlns:a16="http://schemas.microsoft.com/office/drawing/2014/main" val="1220597695"/>
                    </a:ext>
                  </a:extLst>
                </a:gridCol>
                <a:gridCol w="5242861">
                  <a:extLst>
                    <a:ext uri="{9D8B030D-6E8A-4147-A177-3AD203B41FA5}">
                      <a16:colId xmlns:a16="http://schemas.microsoft.com/office/drawing/2014/main" val="3388644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>
                        <a:latin typeface="Calibri (Body)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/>
                        <a:t>BazarVoice</a:t>
                      </a:r>
                      <a:endParaRPr lang="en-US" sz="2000" b="1">
                        <a:latin typeface="Calibri (Body)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/>
                        <a:t>Brandwatch</a:t>
                      </a:r>
                      <a:endParaRPr lang="en-US" sz="2000" b="1">
                        <a:latin typeface="Calibri (Body)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7411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Sources</a:t>
                      </a:r>
                      <a:endParaRPr lang="en-US" b="1">
                        <a:latin typeface="Calibri (Body)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reviews on Listerine website (listerine.com)</a:t>
                      </a:r>
                      <a:endParaRPr lang="en-US">
                        <a:latin typeface="Calibri (Body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- social media posts that mention the products (Twitter, Tumbler, etc.)</a:t>
                      </a:r>
                    </a:p>
                    <a:p>
                      <a:pPr algn="l"/>
                      <a:r>
                        <a:rPr lang="en-US"/>
                        <a:t>- reviews on other platforms (Amazon, Costco, etc.)</a:t>
                      </a:r>
                      <a:endParaRPr lang="en-US">
                        <a:latin typeface="Calibri (Body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76115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Brands</a:t>
                      </a:r>
                      <a:endParaRPr lang="en-US" b="1">
                        <a:latin typeface="Calibri (Body)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Listerine</a:t>
                      </a:r>
                      <a:endParaRPr lang="en-US">
                        <a:latin typeface="Calibri (Body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Listerine &amp; 20 competitors</a:t>
                      </a:r>
                      <a:endParaRPr lang="en-US">
                        <a:latin typeface="Calibri (Body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292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Time Period</a:t>
                      </a:r>
                      <a:endParaRPr lang="en-US" b="1">
                        <a:latin typeface="Calibri (Body)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01.2018 – 06.2020</a:t>
                      </a:r>
                      <a:endParaRPr lang="en-US">
                        <a:latin typeface="Calibri (Body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01.2018 – 06.2020 for Listerine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01.2018 – 04.2020 for others</a:t>
                      </a:r>
                      <a:endParaRPr lang="en-US">
                        <a:solidFill>
                          <a:srgbClr val="FF0000"/>
                        </a:solidFill>
                        <a:latin typeface="Calibri (Body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2931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Dataset size</a:t>
                      </a:r>
                      <a:endParaRPr lang="en-US" b="1">
                        <a:latin typeface="Calibri (Body)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8,591</a:t>
                      </a:r>
                      <a:endParaRPr lang="en-US">
                        <a:latin typeface="Calibri (Body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241,339</a:t>
                      </a:r>
                      <a:endParaRPr lang="en-US">
                        <a:latin typeface="Calibri (Body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85144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Labelled by Category</a:t>
                      </a:r>
                      <a:endParaRPr lang="en-US" b="1">
                        <a:latin typeface="Calibri (Body)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Yes</a:t>
                      </a:r>
                      <a:endParaRPr lang="en-US">
                        <a:latin typeface="Calibri (Body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>
                        <a:solidFill>
                          <a:srgbClr val="FF0000"/>
                        </a:solidFill>
                        <a:latin typeface="Calibri (Body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02483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Ratings Provided</a:t>
                      </a:r>
                      <a:endParaRPr lang="en-US" b="1">
                        <a:latin typeface="Calibri (Body)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Yes</a:t>
                      </a:r>
                      <a:endParaRPr lang="en-US">
                        <a:latin typeface="Calibri (Body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>
                        <a:solidFill>
                          <a:srgbClr val="FF0000"/>
                        </a:solidFill>
                        <a:latin typeface="Calibri (Body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63020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Sample Review</a:t>
                      </a:r>
                      <a:endParaRPr lang="en-US" b="1">
                        <a:latin typeface="Calibri (Body)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Please bring it back! It's the only one I like. Finding a replacement will be difficult.</a:t>
                      </a:r>
                      <a:endParaRPr lang="en-US">
                        <a:latin typeface="Calibri (Body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1"/>
                        <a:t>(Twitter)</a:t>
                      </a:r>
                      <a:r>
                        <a:rPr lang="en-US"/>
                        <a:t> 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RT @RisasDental </a:t>
                      </a:r>
                      <a:r>
                        <a:rPr lang="en-US"/>
                        <a:t>Is your oral health a part of your New Year's resolutions? Here's a list of the best foods for a healthy smile to start off the year.</a:t>
                      </a:r>
                    </a:p>
                    <a:p>
                      <a:pPr algn="l"/>
                      <a:endParaRPr lang="en-US" sz="900"/>
                    </a:p>
                    <a:p>
                      <a:pPr algn="l"/>
                      <a:r>
                        <a:rPr lang="en-US" i="1"/>
                        <a:t>(Amazon)</a:t>
                      </a:r>
                      <a:r>
                        <a:rPr lang="en-US"/>
                        <a:t> 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n n </a:t>
                      </a:r>
                      <a:r>
                        <a:rPr lang="en-US"/>
                        <a:t>Terrible floss, falls apart too easily 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n n</a:t>
                      </a:r>
                      <a:endParaRPr lang="en-US">
                        <a:solidFill>
                          <a:srgbClr val="FF0000"/>
                        </a:solidFill>
                        <a:latin typeface="Calibri (Body)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96022044"/>
                  </a:ext>
                </a:extLst>
              </a:tr>
            </a:tbl>
          </a:graphicData>
        </a:graphic>
      </p:graphicFrame>
      <p:sp>
        <p:nvSpPr>
          <p:cNvPr id="3" name="Shape 54">
            <a:extLst>
              <a:ext uri="{FF2B5EF4-FFF2-40B4-BE49-F238E27FC236}">
                <a16:creationId xmlns:a16="http://schemas.microsoft.com/office/drawing/2014/main" id="{3D47740A-67F8-43A5-A1AD-B6EF53CEE0C3}"/>
              </a:ext>
            </a:extLst>
          </p:cNvPr>
          <p:cNvSpPr txBox="1">
            <a:spLocks/>
          </p:cNvSpPr>
          <p:nvPr/>
        </p:nvSpPr>
        <p:spPr>
          <a:xfrm>
            <a:off x="0" y="1177931"/>
            <a:ext cx="12192000" cy="5619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121900" tIns="121900" rIns="121900" bIns="1219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2000"/>
              <a:t>Category and Ratings need to be added to Brandwatch dataset before the two datasets can be combined.</a:t>
            </a:r>
            <a:endParaRPr lang="en" sz="2000" i="1"/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E658B280-B72E-4DAC-ADBB-AEC5B9149192}"/>
              </a:ext>
            </a:extLst>
          </p:cNvPr>
          <p:cNvSpPr/>
          <p:nvPr/>
        </p:nvSpPr>
        <p:spPr>
          <a:xfrm>
            <a:off x="10119661" y="4035296"/>
            <a:ext cx="1869138" cy="482600"/>
          </a:xfrm>
          <a:prstGeom prst="borderCallout1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Assign Category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82FC0705-385D-4F98-B33B-4E5B2FF33918}"/>
              </a:ext>
            </a:extLst>
          </p:cNvPr>
          <p:cNvSpPr/>
          <p:nvPr/>
        </p:nvSpPr>
        <p:spPr>
          <a:xfrm>
            <a:off x="10119660" y="4546601"/>
            <a:ext cx="1869139" cy="482600"/>
          </a:xfrm>
          <a:prstGeom prst="borderCallout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Assign Sentiment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ADE4B408-F86E-42AA-B2B5-B566F5EAF595}"/>
              </a:ext>
            </a:extLst>
          </p:cNvPr>
          <p:cNvSpPr/>
          <p:nvPr/>
        </p:nvSpPr>
        <p:spPr>
          <a:xfrm>
            <a:off x="10119660" y="5197469"/>
            <a:ext cx="1869139" cy="482600"/>
          </a:xfrm>
          <a:prstGeom prst="borderCallout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1862102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6591864" y="-2"/>
          <a:ext cx="5577840" cy="1550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3302CB2-B8F6-4FE8-A287-33933F46E4A3}"/>
              </a:ext>
            </a:extLst>
          </p:cNvPr>
          <p:cNvSpPr txBox="1"/>
          <p:nvPr/>
        </p:nvSpPr>
        <p:spPr>
          <a:xfrm>
            <a:off x="321919" y="281677"/>
            <a:ext cx="5359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METHODOLOGY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BADE1AC-8C1B-4671-9BC4-8765870084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7283509"/>
              </p:ext>
            </p:extLst>
          </p:nvPr>
        </p:nvGraphicFramePr>
        <p:xfrm>
          <a:off x="526584" y="635620"/>
          <a:ext cx="11252057" cy="58878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606827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5462486"/>
              </p:ext>
            </p:extLst>
          </p:nvPr>
        </p:nvGraphicFramePr>
        <p:xfrm>
          <a:off x="6591864" y="-2"/>
          <a:ext cx="5577840" cy="1550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3302CB2-B8F6-4FE8-A287-33933F46E4A3}"/>
              </a:ext>
            </a:extLst>
          </p:cNvPr>
          <p:cNvSpPr txBox="1"/>
          <p:nvPr/>
        </p:nvSpPr>
        <p:spPr>
          <a:xfrm>
            <a:off x="0" y="320007"/>
            <a:ext cx="83115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DATA CLEANING - </a:t>
            </a:r>
            <a:r>
              <a:rPr lang="en-US" sz="3200" dirty="0">
                <a:solidFill>
                  <a:schemeClr val="bg1"/>
                </a:solidFill>
              </a:rPr>
              <a:t>Brandwatch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Shape 54">
            <a:extLst>
              <a:ext uri="{FF2B5EF4-FFF2-40B4-BE49-F238E27FC236}">
                <a16:creationId xmlns:a16="http://schemas.microsoft.com/office/drawing/2014/main" id="{E21BAA80-6343-4F24-8B3D-F59FF6BDF3BA}"/>
              </a:ext>
            </a:extLst>
          </p:cNvPr>
          <p:cNvSpPr txBox="1">
            <a:spLocks/>
          </p:cNvSpPr>
          <p:nvPr/>
        </p:nvSpPr>
        <p:spPr>
          <a:xfrm>
            <a:off x="0" y="1177931"/>
            <a:ext cx="12192000" cy="5619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121900" tIns="121900" rIns="121900" bIns="1219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2000"/>
              <a:t>Lots of duplicates in the dataset cannot be removed simply using </a:t>
            </a:r>
            <a:r>
              <a:rPr lang="en" sz="2000" i="1"/>
              <a:t>drop_duplicates </a:t>
            </a:r>
            <a:r>
              <a:rPr lang="en" sz="2000"/>
              <a:t>function.</a:t>
            </a:r>
            <a:endParaRPr lang="en" sz="2000" i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6DFB93-1921-4464-BDCE-1269EEE2B7FB}"/>
              </a:ext>
            </a:extLst>
          </p:cNvPr>
          <p:cNvSpPr txBox="1"/>
          <p:nvPr/>
        </p:nvSpPr>
        <p:spPr>
          <a:xfrm>
            <a:off x="88900" y="1841242"/>
            <a:ext cx="6289604" cy="31700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Nova Light" panose="020B0304020202020204" pitchFamily="34" charset="0"/>
              </a:rPr>
              <a:t>Sometimes when I watch the Redskins play football, I like to roll up a listerine strip …..</a:t>
            </a:r>
          </a:p>
          <a:p>
            <a:r>
              <a:rPr lang="en-US" sz="2000" dirty="0">
                <a:solidFill>
                  <a:srgbClr val="FF0000"/>
                </a:solidFill>
                <a:latin typeface="Arial Nova Light" panose="020B0304020202020204" pitchFamily="34" charset="0"/>
              </a:rPr>
              <a:t>RT @chaddukes </a:t>
            </a:r>
            <a:r>
              <a:rPr lang="en-US" sz="2000" dirty="0">
                <a:latin typeface="Arial Nova Light" panose="020B0304020202020204" pitchFamily="34" charset="0"/>
              </a:rPr>
              <a:t>Sometimes when I watch the Redskins play football, I like to roll up a listerine strip …..</a:t>
            </a:r>
          </a:p>
          <a:p>
            <a:endParaRPr lang="en-US" sz="2000" dirty="0"/>
          </a:p>
          <a:p>
            <a:r>
              <a:rPr lang="en-US" sz="2000" dirty="0">
                <a:latin typeface="Book Antiqua" panose="02040602050305030304" pitchFamily="18" charset="0"/>
              </a:rPr>
              <a:t>zuode: she gargled Â my balls likeÂ  they were, Â listerine</a:t>
            </a:r>
          </a:p>
          <a:p>
            <a:r>
              <a:rPr lang="en-US" sz="2000" dirty="0">
                <a:latin typeface="Book Antiqua" panose="02040602050305030304" pitchFamily="18" charset="0"/>
              </a:rPr>
              <a:t>zuode: she gargled Â my balls likeÂ  they were, Â listerine </a:t>
            </a:r>
            <a:r>
              <a:rPr lang="en-US" sz="2000" dirty="0">
                <a:solidFill>
                  <a:srgbClr val="FF0000"/>
                </a:solidFill>
                <a:highlight>
                  <a:srgbClr val="FFFF00"/>
                </a:highlight>
                <a:latin typeface="Book Antiqua" panose="02040602050305030304" pitchFamily="18" charset="0"/>
              </a:rPr>
              <a:t>????</a:t>
            </a:r>
          </a:p>
          <a:p>
            <a:endParaRPr lang="en-US" sz="2000" dirty="0">
              <a:solidFill>
                <a:srgbClr val="FF0000"/>
              </a:solidFill>
              <a:latin typeface="DengXian Light" panose="02010600030101010101" pitchFamily="2" charset="-122"/>
              <a:ea typeface="DengXian Light" panose="02010600030101010101" pitchFamily="2" charset="-122"/>
            </a:endParaRPr>
          </a:p>
        </p:txBody>
      </p:sp>
      <p:sp>
        <p:nvSpPr>
          <p:cNvPr id="5" name="Shape 54">
            <a:extLst>
              <a:ext uri="{FF2B5EF4-FFF2-40B4-BE49-F238E27FC236}">
                <a16:creationId xmlns:a16="http://schemas.microsoft.com/office/drawing/2014/main" id="{380A35FF-46AE-4E4C-BC0C-953605D26A1F}"/>
              </a:ext>
            </a:extLst>
          </p:cNvPr>
          <p:cNvSpPr txBox="1">
            <a:spLocks/>
          </p:cNvSpPr>
          <p:nvPr/>
        </p:nvSpPr>
        <p:spPr>
          <a:xfrm>
            <a:off x="9658350" y="2234942"/>
            <a:ext cx="2228850" cy="100517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121900" tIns="121900" rIns="121900" bIns="1219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2400" b="1">
                <a:solidFill>
                  <a:schemeClr val="bg1"/>
                </a:solidFill>
              </a:rPr>
              <a:t>241,000</a:t>
            </a:r>
          </a:p>
        </p:txBody>
      </p:sp>
      <p:sp>
        <p:nvSpPr>
          <p:cNvPr id="6" name="Shape 54">
            <a:extLst>
              <a:ext uri="{FF2B5EF4-FFF2-40B4-BE49-F238E27FC236}">
                <a16:creationId xmlns:a16="http://schemas.microsoft.com/office/drawing/2014/main" id="{A8B73495-480E-4449-83C0-311FE2E016A9}"/>
              </a:ext>
            </a:extLst>
          </p:cNvPr>
          <p:cNvSpPr txBox="1">
            <a:spLocks/>
          </p:cNvSpPr>
          <p:nvPr/>
        </p:nvSpPr>
        <p:spPr>
          <a:xfrm>
            <a:off x="9658350" y="3836855"/>
            <a:ext cx="2228850" cy="100517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121900" tIns="121900" rIns="121900" bIns="1219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2400" b="1">
                <a:solidFill>
                  <a:schemeClr val="bg1"/>
                </a:solidFill>
              </a:rPr>
              <a:t>142,000</a:t>
            </a:r>
          </a:p>
        </p:txBody>
      </p:sp>
      <p:sp>
        <p:nvSpPr>
          <p:cNvPr id="10" name="Shape 54">
            <a:extLst>
              <a:ext uri="{FF2B5EF4-FFF2-40B4-BE49-F238E27FC236}">
                <a16:creationId xmlns:a16="http://schemas.microsoft.com/office/drawing/2014/main" id="{6D0EF1D0-228C-4B5F-BE95-B1567AD0D725}"/>
              </a:ext>
            </a:extLst>
          </p:cNvPr>
          <p:cNvSpPr txBox="1">
            <a:spLocks/>
          </p:cNvSpPr>
          <p:nvPr/>
        </p:nvSpPr>
        <p:spPr>
          <a:xfrm>
            <a:off x="9658350" y="5438769"/>
            <a:ext cx="2228850" cy="1005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121900" tIns="121900" rIns="121900" bIns="1219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2400" b="1">
                <a:solidFill>
                  <a:schemeClr val="bg1"/>
                </a:solidFill>
              </a:rPr>
              <a:t>132,000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4AAF90-8E55-43E4-B2FB-168E5D9856D1}"/>
              </a:ext>
            </a:extLst>
          </p:cNvPr>
          <p:cNvSpPr txBox="1"/>
          <p:nvPr/>
        </p:nvSpPr>
        <p:spPr>
          <a:xfrm>
            <a:off x="9550400" y="6456642"/>
            <a:ext cx="25273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Final Data Size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C32A3265-03C3-437A-AB44-FFEB9AC06098}"/>
              </a:ext>
            </a:extLst>
          </p:cNvPr>
          <p:cNvSpPr/>
          <p:nvPr/>
        </p:nvSpPr>
        <p:spPr>
          <a:xfrm>
            <a:off x="10566400" y="3240115"/>
            <a:ext cx="419100" cy="59674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5B24D829-6CAB-4A2B-B1D5-3E4441F6DE32}"/>
              </a:ext>
            </a:extLst>
          </p:cNvPr>
          <p:cNvSpPr/>
          <p:nvPr/>
        </p:nvSpPr>
        <p:spPr>
          <a:xfrm>
            <a:off x="10547350" y="4842028"/>
            <a:ext cx="419100" cy="59674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Arrow: Pentagon 20">
            <a:extLst>
              <a:ext uri="{FF2B5EF4-FFF2-40B4-BE49-F238E27FC236}">
                <a16:creationId xmlns:a16="http://schemas.microsoft.com/office/drawing/2014/main" id="{380132C6-6376-47D5-9C1D-EE3DFA692690}"/>
              </a:ext>
            </a:extLst>
          </p:cNvPr>
          <p:cNvSpPr/>
          <p:nvPr/>
        </p:nvSpPr>
        <p:spPr>
          <a:xfrm>
            <a:off x="6403904" y="2937608"/>
            <a:ext cx="3568700" cy="1209668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Remove @, URLs, ‘RT’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Remove special characters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Remove leading &amp; trailing spaces</a:t>
            </a:r>
          </a:p>
        </p:txBody>
      </p:sp>
      <p:sp>
        <p:nvSpPr>
          <p:cNvPr id="23" name="Arrow: Pentagon 22">
            <a:extLst>
              <a:ext uri="{FF2B5EF4-FFF2-40B4-BE49-F238E27FC236}">
                <a16:creationId xmlns:a16="http://schemas.microsoft.com/office/drawing/2014/main" id="{4C2ABEA7-DBD6-4277-855D-E4554C7BFF93}"/>
              </a:ext>
            </a:extLst>
          </p:cNvPr>
          <p:cNvSpPr/>
          <p:nvPr/>
        </p:nvSpPr>
        <p:spPr>
          <a:xfrm>
            <a:off x="6403904" y="4639827"/>
            <a:ext cx="3568700" cy="1209668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Calculate pairwise cosine similarity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Use th</a:t>
            </a:r>
            <a:r>
              <a:rPr lang="en-US" dirty="0">
                <a:solidFill>
                  <a:schemeClr val="tx1"/>
                </a:solidFill>
              </a:rPr>
              <a:t>reshold = 0.9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317236-A126-41D4-9156-20DBAEDBF900}"/>
              </a:ext>
            </a:extLst>
          </p:cNvPr>
          <p:cNvSpPr txBox="1"/>
          <p:nvPr/>
        </p:nvSpPr>
        <p:spPr>
          <a:xfrm>
            <a:off x="88900" y="4783854"/>
            <a:ext cx="6289604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….. The best way to ensure strong dental #health is to take care of your #smile and visit </a:t>
            </a:r>
            <a:r>
              <a:rPr lang="en-US" sz="2000" dirty="0">
                <a:solidFill>
                  <a:srgbClr val="FF000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Dr. Barreto regularly: https://t.co/rBfUzvLHlO </a:t>
            </a:r>
            <a:r>
              <a:rPr lang="en-US" sz="2000" dirty="0">
                <a:solidFill>
                  <a:srgbClr val="FF0000"/>
                </a:solidFill>
                <a:latin typeface="DengXian Light" panose="02010600030101010101" pitchFamily="2" charset="-122"/>
                <a:ea typeface="DengXian Light" panose="02010600030101010101" pitchFamily="2" charset="-122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https://t.co/uKRsyAGc9r</a:t>
            </a:r>
            <a:endParaRPr lang="en-US" sz="2000" dirty="0">
              <a:solidFill>
                <a:srgbClr val="FF0000"/>
              </a:solidFill>
              <a:latin typeface="DengXian Light" panose="02010600030101010101" pitchFamily="2" charset="-122"/>
              <a:ea typeface="DengXian Light" panose="02010600030101010101" pitchFamily="2" charset="-122"/>
            </a:endParaRPr>
          </a:p>
          <a:p>
            <a:r>
              <a:rPr lang="en-US" sz="20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….. The best way to ensure strong dental #health is to take care of your #smile and visit </a:t>
            </a:r>
            <a:r>
              <a:rPr lang="en-US" sz="2000" dirty="0">
                <a:solidFill>
                  <a:srgbClr val="FF000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our #dentist regularly: https://t.co/1gmYaBwEeP https://t.co/5LVAMtmr1g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53D68E-14D3-4F65-AAEA-F7F44457840C}"/>
              </a:ext>
            </a:extLst>
          </p:cNvPr>
          <p:cNvSpPr txBox="1"/>
          <p:nvPr/>
        </p:nvSpPr>
        <p:spPr>
          <a:xfrm>
            <a:off x="9493250" y="1788827"/>
            <a:ext cx="25273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 Data Size</a:t>
            </a:r>
          </a:p>
        </p:txBody>
      </p:sp>
    </p:spTree>
    <p:extLst>
      <p:ext uri="{BB962C8B-B14F-4D97-AF65-F5344CB8AC3E}">
        <p14:creationId xmlns:p14="http://schemas.microsoft.com/office/powerpoint/2010/main" val="2714741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6591864" y="-2"/>
          <a:ext cx="5577840" cy="1550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3302CB2-B8F6-4FE8-A287-33933F46E4A3}"/>
              </a:ext>
            </a:extLst>
          </p:cNvPr>
          <p:cNvSpPr txBox="1"/>
          <p:nvPr/>
        </p:nvSpPr>
        <p:spPr>
          <a:xfrm>
            <a:off x="43693" y="310034"/>
            <a:ext cx="5703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MODELLING - SENTIMENT</a:t>
            </a:r>
          </a:p>
        </p:txBody>
      </p:sp>
      <p:sp>
        <p:nvSpPr>
          <p:cNvPr id="2" name="Shape 54">
            <a:extLst>
              <a:ext uri="{FF2B5EF4-FFF2-40B4-BE49-F238E27FC236}">
                <a16:creationId xmlns:a16="http://schemas.microsoft.com/office/drawing/2014/main" id="{9E2EA0F6-AEB7-4387-B426-8DB54810699A}"/>
              </a:ext>
            </a:extLst>
          </p:cNvPr>
          <p:cNvSpPr txBox="1">
            <a:spLocks/>
          </p:cNvSpPr>
          <p:nvPr/>
        </p:nvSpPr>
        <p:spPr>
          <a:xfrm>
            <a:off x="0" y="1177931"/>
            <a:ext cx="12192000" cy="11461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121900" tIns="121900" rIns="121900" bIns="1219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000"/>
              <a:t>Apply Vader to assign sentiment to Brandwatch texts – negative, neutral, and positive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000"/>
              <a:t>Manually check accuracy of 300 random texts, 100 texts for each predicted class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000"/>
              <a:t>Concerning BazarVoice dataset, a review with ratings 4-5 is assigned with Positive, 3 – Neutral, 1-2 - Negative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185E848-0AD1-4030-AEC0-A2372D0DF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493643"/>
              </p:ext>
            </p:extLst>
          </p:nvPr>
        </p:nvGraphicFramePr>
        <p:xfrm>
          <a:off x="3726744" y="2554456"/>
          <a:ext cx="6599372" cy="389212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99465">
                  <a:extLst>
                    <a:ext uri="{9D8B030D-6E8A-4147-A177-3AD203B41FA5}">
                      <a16:colId xmlns:a16="http://schemas.microsoft.com/office/drawing/2014/main" val="1564451078"/>
                    </a:ext>
                  </a:extLst>
                </a:gridCol>
                <a:gridCol w="461127">
                  <a:extLst>
                    <a:ext uri="{9D8B030D-6E8A-4147-A177-3AD203B41FA5}">
                      <a16:colId xmlns:a16="http://schemas.microsoft.com/office/drawing/2014/main" val="2546897007"/>
                    </a:ext>
                  </a:extLst>
                </a:gridCol>
                <a:gridCol w="1953515">
                  <a:extLst>
                    <a:ext uri="{9D8B030D-6E8A-4147-A177-3AD203B41FA5}">
                      <a16:colId xmlns:a16="http://schemas.microsoft.com/office/drawing/2014/main" val="417055828"/>
                    </a:ext>
                  </a:extLst>
                </a:gridCol>
                <a:gridCol w="1809925">
                  <a:extLst>
                    <a:ext uri="{9D8B030D-6E8A-4147-A177-3AD203B41FA5}">
                      <a16:colId xmlns:a16="http://schemas.microsoft.com/office/drawing/2014/main" val="1105100296"/>
                    </a:ext>
                  </a:extLst>
                </a:gridCol>
                <a:gridCol w="1775340">
                  <a:extLst>
                    <a:ext uri="{9D8B030D-6E8A-4147-A177-3AD203B41FA5}">
                      <a16:colId xmlns:a16="http://schemas.microsoft.com/office/drawing/2014/main" val="1047872145"/>
                    </a:ext>
                  </a:extLst>
                </a:gridCol>
              </a:tblGrid>
              <a:tr h="425298"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PREDICTED CLASS</a:t>
                      </a:r>
                      <a:endParaRPr lang="en-US" sz="2000" b="1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883974"/>
                  </a:ext>
                </a:extLst>
              </a:tr>
              <a:tr h="425298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   </a:t>
                      </a:r>
                      <a:r>
                        <a:rPr lang="en-US" sz="2000" b="1" u="none" strike="noStrike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CLASS</a:t>
                      </a:r>
                      <a:endParaRPr lang="en-US" sz="20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Negative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Neutral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Positive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9747173"/>
                  </a:ext>
                </a:extLst>
              </a:tr>
              <a:tr h="1043914">
                <a:tc vMerge="1">
                  <a:txBody>
                    <a:bodyPr/>
                    <a:lstStyle/>
                    <a:p>
                      <a:pPr algn="l" fontAlgn="b"/>
                      <a:endParaRPr lang="en-US" sz="2400" b="1" i="0" u="none" strike="noStrike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Negative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88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n-US" sz="2000" dirty="0"/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910819"/>
                  </a:ext>
                </a:extLst>
              </a:tr>
              <a:tr h="1095464">
                <a:tc vMerge="1"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Neutral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10</a:t>
                      </a:r>
                      <a:endParaRPr lang="en-US" sz="2000" dirty="0"/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84</a:t>
                      </a:r>
                      <a:endParaRPr lang="en-US" sz="2000" dirty="0"/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en-US" sz="2000" dirty="0"/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025588"/>
                  </a:ext>
                </a:extLst>
              </a:tr>
              <a:tr h="902148">
                <a:tc vMerge="1"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Positive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2000" dirty="0"/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11</a:t>
                      </a:r>
                      <a:endParaRPr lang="en-US" sz="2000" dirty="0"/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86</a:t>
                      </a:r>
                      <a:endParaRPr lang="en-US" sz="2000" dirty="0"/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24890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D3B43E8-46AB-4CA9-BB39-FD833B8FE63C}"/>
              </a:ext>
            </a:extLst>
          </p:cNvPr>
          <p:cNvSpPr/>
          <p:nvPr/>
        </p:nvSpPr>
        <p:spPr>
          <a:xfrm>
            <a:off x="711200" y="2971800"/>
            <a:ext cx="2184400" cy="1854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latin typeface="+mj-lt"/>
              </a:rPr>
              <a:t>Accuracy:</a:t>
            </a:r>
            <a:r>
              <a:rPr lang="en-US" sz="3200" dirty="0">
                <a:latin typeface="+mj-lt"/>
              </a:rPr>
              <a:t> </a:t>
            </a:r>
          </a:p>
          <a:p>
            <a:pPr algn="ctr"/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86%</a:t>
            </a:r>
            <a:endParaRPr lang="en-US" sz="3200" b="1" dirty="0">
              <a:solidFill>
                <a:schemeClr val="accent6">
                  <a:lumMod val="50000"/>
                </a:schemeClr>
              </a:solidFill>
              <a:latin typeface="+mj-lt"/>
              <a:cs typeface="Calibri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50D29-40A9-4D02-B2B8-9708397951B3}"/>
              </a:ext>
            </a:extLst>
          </p:cNvPr>
          <p:cNvSpPr txBox="1"/>
          <p:nvPr/>
        </p:nvSpPr>
        <p:spPr>
          <a:xfrm>
            <a:off x="-2867941" y="5128448"/>
            <a:ext cx="2296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(a review is categorized as positive if it has a rating of 3 and above) </a:t>
            </a:r>
          </a:p>
        </p:txBody>
      </p:sp>
    </p:spTree>
    <p:extLst>
      <p:ext uri="{BB962C8B-B14F-4D97-AF65-F5344CB8AC3E}">
        <p14:creationId xmlns:p14="http://schemas.microsoft.com/office/powerpoint/2010/main" val="1778023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6591864" y="-2"/>
          <a:ext cx="5577840" cy="1550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3302CB2-B8F6-4FE8-A287-33933F46E4A3}"/>
              </a:ext>
            </a:extLst>
          </p:cNvPr>
          <p:cNvSpPr txBox="1"/>
          <p:nvPr/>
        </p:nvSpPr>
        <p:spPr>
          <a:xfrm>
            <a:off x="160020" y="287041"/>
            <a:ext cx="5703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MODELLING - CATEGORY</a:t>
            </a:r>
          </a:p>
        </p:txBody>
      </p:sp>
      <p:sp>
        <p:nvSpPr>
          <p:cNvPr id="2" name="Shape 54">
            <a:extLst>
              <a:ext uri="{FF2B5EF4-FFF2-40B4-BE49-F238E27FC236}">
                <a16:creationId xmlns:a16="http://schemas.microsoft.com/office/drawing/2014/main" id="{9E2EA0F6-AEB7-4387-B426-8DB54810699A}"/>
              </a:ext>
            </a:extLst>
          </p:cNvPr>
          <p:cNvSpPr txBox="1">
            <a:spLocks/>
          </p:cNvSpPr>
          <p:nvPr/>
        </p:nvSpPr>
        <p:spPr>
          <a:xfrm>
            <a:off x="0" y="1177931"/>
            <a:ext cx="12192000" cy="12552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121900" tIns="121900" rIns="121900" bIns="1219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000"/>
              <a:t>Apply multiclass classification with word embeddings to assign product category for Listerine texts in Brandwatch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000"/>
              <a:t>Build model using BazarVoice dataset as train and test set by 70-30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000"/>
              <a:t>Predict for 9/13 categories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8788503-EB77-4028-8466-07CF765759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97871" y="2616201"/>
            <a:ext cx="9243329" cy="386664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5AF1637-040F-484B-A9A2-2EBDD07EF72C}"/>
              </a:ext>
            </a:extLst>
          </p:cNvPr>
          <p:cNvSpPr/>
          <p:nvPr/>
        </p:nvSpPr>
        <p:spPr>
          <a:xfrm>
            <a:off x="2806700" y="2527300"/>
            <a:ext cx="9334500" cy="276860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147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995DF06-694F-43F9-9CE9-6323AF80BCD8}"/>
              </a:ext>
            </a:extLst>
          </p:cNvPr>
          <p:cNvSpPr/>
          <p:nvPr/>
        </p:nvSpPr>
        <p:spPr>
          <a:xfrm>
            <a:off x="0" y="5475767"/>
            <a:ext cx="3115340" cy="13609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6591864" y="-2"/>
          <a:ext cx="5577840" cy="1550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3302CB2-B8F6-4FE8-A287-33933F46E4A3}"/>
              </a:ext>
            </a:extLst>
          </p:cNvPr>
          <p:cNvSpPr txBox="1"/>
          <p:nvPr/>
        </p:nvSpPr>
        <p:spPr>
          <a:xfrm>
            <a:off x="128573" y="288297"/>
            <a:ext cx="5703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MODELLING - CATEGORY</a:t>
            </a:r>
          </a:p>
        </p:txBody>
      </p:sp>
      <p:sp>
        <p:nvSpPr>
          <p:cNvPr id="2" name="Shape 54">
            <a:extLst>
              <a:ext uri="{FF2B5EF4-FFF2-40B4-BE49-F238E27FC236}">
                <a16:creationId xmlns:a16="http://schemas.microsoft.com/office/drawing/2014/main" id="{9E2EA0F6-AEB7-4387-B426-8DB54810699A}"/>
              </a:ext>
            </a:extLst>
          </p:cNvPr>
          <p:cNvSpPr txBox="1">
            <a:spLocks/>
          </p:cNvSpPr>
          <p:nvPr/>
        </p:nvSpPr>
        <p:spPr>
          <a:xfrm>
            <a:off x="0" y="1177931"/>
            <a:ext cx="12192000" cy="1108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121900" tIns="121900" rIns="121900" bIns="1219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2000" b="1"/>
              <a:t>Confusion Matrix on test data: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000"/>
              <a:t>Predict most correctly on </a:t>
            </a:r>
            <a:r>
              <a:rPr lang="en-US" sz="2000" i="1" dirty="0"/>
              <a:t>Floss Products</a:t>
            </a:r>
            <a:r>
              <a:rPr lang="en" sz="2000" i="1"/>
              <a:t>, </a:t>
            </a:r>
            <a:r>
              <a:rPr lang="en-US" sz="2000" i="1" dirty="0"/>
              <a:t>On-The-Go Oral Care Products</a:t>
            </a:r>
            <a:r>
              <a:rPr lang="en" sz="2000" i="1"/>
              <a:t>, </a:t>
            </a:r>
            <a:r>
              <a:rPr lang="en-US" sz="2000" i="1" dirty="0"/>
              <a:t>SENSITIVITY</a:t>
            </a:r>
            <a:endParaRPr lang="en" sz="2000" i="1"/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000"/>
              <a:t>Misclassify mostly among </a:t>
            </a:r>
            <a:r>
              <a:rPr lang="en" sz="2000" i="1"/>
              <a:t>Mouthwash Products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720FD0-F2DA-4055-98A2-E1ADF8732A12}"/>
              </a:ext>
            </a:extLst>
          </p:cNvPr>
          <p:cNvSpPr txBox="1"/>
          <p:nvPr/>
        </p:nvSpPr>
        <p:spPr>
          <a:xfrm>
            <a:off x="6276411" y="113341"/>
            <a:ext cx="6040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accent5">
                    <a:lumMod val="75000"/>
                  </a:schemeClr>
                </a:solidFill>
              </a:rPr>
              <a:t>Appendix 1 provides comparison on performance between train and test data.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BA6AB86-D528-434A-A169-C2DA557CF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888080"/>
              </p:ext>
            </p:extLst>
          </p:nvPr>
        </p:nvGraphicFramePr>
        <p:xfrm>
          <a:off x="176172" y="2286000"/>
          <a:ext cx="11791507" cy="456698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40242">
                  <a:extLst>
                    <a:ext uri="{9D8B030D-6E8A-4147-A177-3AD203B41FA5}">
                      <a16:colId xmlns:a16="http://schemas.microsoft.com/office/drawing/2014/main" val="1925889255"/>
                    </a:ext>
                  </a:extLst>
                </a:gridCol>
                <a:gridCol w="2641294">
                  <a:extLst>
                    <a:ext uri="{9D8B030D-6E8A-4147-A177-3AD203B41FA5}">
                      <a16:colId xmlns:a16="http://schemas.microsoft.com/office/drawing/2014/main" val="2550059300"/>
                    </a:ext>
                  </a:extLst>
                </a:gridCol>
                <a:gridCol w="1119800">
                  <a:extLst>
                    <a:ext uri="{9D8B030D-6E8A-4147-A177-3AD203B41FA5}">
                      <a16:colId xmlns:a16="http://schemas.microsoft.com/office/drawing/2014/main" val="2520725885"/>
                    </a:ext>
                  </a:extLst>
                </a:gridCol>
                <a:gridCol w="801384">
                  <a:extLst>
                    <a:ext uri="{9D8B030D-6E8A-4147-A177-3AD203B41FA5}">
                      <a16:colId xmlns:a16="http://schemas.microsoft.com/office/drawing/2014/main" val="3266593406"/>
                    </a:ext>
                  </a:extLst>
                </a:gridCol>
                <a:gridCol w="842481">
                  <a:extLst>
                    <a:ext uri="{9D8B030D-6E8A-4147-A177-3AD203B41FA5}">
                      <a16:colId xmlns:a16="http://schemas.microsoft.com/office/drawing/2014/main" val="3328839674"/>
                    </a:ext>
                  </a:extLst>
                </a:gridCol>
                <a:gridCol w="898376">
                  <a:extLst>
                    <a:ext uri="{9D8B030D-6E8A-4147-A177-3AD203B41FA5}">
                      <a16:colId xmlns:a16="http://schemas.microsoft.com/office/drawing/2014/main" val="1370913041"/>
                    </a:ext>
                  </a:extLst>
                </a:gridCol>
                <a:gridCol w="848230">
                  <a:extLst>
                    <a:ext uri="{9D8B030D-6E8A-4147-A177-3AD203B41FA5}">
                      <a16:colId xmlns:a16="http://schemas.microsoft.com/office/drawing/2014/main" val="2972050967"/>
                    </a:ext>
                  </a:extLst>
                </a:gridCol>
                <a:gridCol w="1017142">
                  <a:extLst>
                    <a:ext uri="{9D8B030D-6E8A-4147-A177-3AD203B41FA5}">
                      <a16:colId xmlns:a16="http://schemas.microsoft.com/office/drawing/2014/main" val="1710713581"/>
                    </a:ext>
                  </a:extLst>
                </a:gridCol>
                <a:gridCol w="934948">
                  <a:extLst>
                    <a:ext uri="{9D8B030D-6E8A-4147-A177-3AD203B41FA5}">
                      <a16:colId xmlns:a16="http://schemas.microsoft.com/office/drawing/2014/main" val="3896299127"/>
                    </a:ext>
                  </a:extLst>
                </a:gridCol>
                <a:gridCol w="1304818">
                  <a:extLst>
                    <a:ext uri="{9D8B030D-6E8A-4147-A177-3AD203B41FA5}">
                      <a16:colId xmlns:a16="http://schemas.microsoft.com/office/drawing/2014/main" val="1748687140"/>
                    </a:ext>
                  </a:extLst>
                </a:gridCol>
                <a:gridCol w="1042792">
                  <a:extLst>
                    <a:ext uri="{9D8B030D-6E8A-4147-A177-3AD203B41FA5}">
                      <a16:colId xmlns:a16="http://schemas.microsoft.com/office/drawing/2014/main" val="4224114434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 gridSpan="9"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noProof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PREDICTED CLASS</a:t>
                      </a:r>
                      <a:endParaRPr lang="en-US" sz="1400" b="0" i="0" u="none" strike="noStrike" noProof="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401971"/>
                  </a:ext>
                </a:extLst>
              </a:tr>
              <a:tr h="321528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</a:rPr>
                        <a:t>Antiseptic Mouthwash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</a:rPr>
                        <a:t>Floss Products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</a:rPr>
                        <a:t>NIGHTLY RESET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</a:rPr>
                        <a:t>On-The-Go Oral Care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</a:rPr>
                        <a:t>SENSIT-IVITY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</a:rPr>
                        <a:t>SMART RINSEÂ® Kids Mouthwash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</a:rPr>
                        <a:t>TOTAL CARE Mouthwash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</a:rPr>
                        <a:t>ULTRACLEANÂ® Tartar Control Mouthwash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</a:rPr>
                        <a:t>ZERO alcohol-free Mouthwash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4568253"/>
                  </a:ext>
                </a:extLst>
              </a:tr>
              <a:tr h="516459">
                <a:tc rowSpan="9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TRUE CLASS</a:t>
                      </a:r>
                      <a:endParaRPr lang="en-US" sz="14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vert="vert27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Antiseptic Mouthwash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116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14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21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21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070013"/>
                  </a:ext>
                </a:extLst>
              </a:tr>
              <a:tr h="354300">
                <a:tc v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Floss Products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210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441897"/>
                  </a:ext>
                </a:extLst>
              </a:tr>
              <a:tr h="372110">
                <a:tc v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NIGHTLY RESET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14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194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22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17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17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041837"/>
                  </a:ext>
                </a:extLst>
              </a:tr>
              <a:tr h="489803">
                <a:tc v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On-The-Go Oral Care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23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1049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153368"/>
                  </a:ext>
                </a:extLst>
              </a:tr>
              <a:tr h="293213">
                <a:tc v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SENSITIVITY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37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234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164525"/>
                  </a:ext>
                </a:extLst>
              </a:tr>
              <a:tr h="349321">
                <a:tc v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SMART RINSEÂ® Kids Mouthwash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68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594190"/>
                  </a:ext>
                </a:extLst>
              </a:tr>
              <a:tr h="395299">
                <a:tc v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TOTAL CARE Mouthwash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064251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ULTRACLEANÂ® Tartar Control Mouthwash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17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52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80968"/>
                  </a:ext>
                </a:extLst>
              </a:tr>
              <a:tr h="497270">
                <a:tc v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ZERO alcohol-free Mouthwash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17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24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128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25581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08B93D6-4602-4AAF-A809-94A140DA5878}"/>
              </a:ext>
            </a:extLst>
          </p:cNvPr>
          <p:cNvSpPr/>
          <p:nvPr/>
        </p:nvSpPr>
        <p:spPr>
          <a:xfrm>
            <a:off x="176172" y="2334927"/>
            <a:ext cx="2799075" cy="7968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latin typeface="+mj-lt"/>
              </a:rPr>
              <a:t>Accuracy of train-test:</a:t>
            </a:r>
            <a:r>
              <a:rPr lang="en-US" sz="2400" dirty="0">
                <a:latin typeface="+mj-lt"/>
              </a:rPr>
              <a:t> </a:t>
            </a:r>
            <a:endParaRPr lang="en-US" dirty="0">
              <a:cs typeface="Calibri" panose="020F0502020204030204"/>
            </a:endParaRPr>
          </a:p>
          <a:p>
            <a:pPr algn="ctr"/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87.6% vs 80.6%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latin typeface="+mj-l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24478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67670D5DC20B46A8B06F8E7F6FFC97" ma:contentTypeVersion="2" ma:contentTypeDescription="Create a new document." ma:contentTypeScope="" ma:versionID="1da44a1b6286938933489c569722044b">
  <xsd:schema xmlns:xsd="http://www.w3.org/2001/XMLSchema" xmlns:xs="http://www.w3.org/2001/XMLSchema" xmlns:p="http://schemas.microsoft.com/office/2006/metadata/properties" xmlns:ns2="45ab4c6d-7f38-4618-81bf-ee19a6ffcf78" targetNamespace="http://schemas.microsoft.com/office/2006/metadata/properties" ma:root="true" ma:fieldsID="b15ce557bd55120ab5f6e4513a733092" ns2:_="">
    <xsd:import namespace="45ab4c6d-7f38-4618-81bf-ee19a6ffcf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ab4c6d-7f38-4618-81bf-ee19a6ffcf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D1CF30F-4176-4DC4-A0AF-6962BA1B3AC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1BFF8F3-6BBE-4EDB-BBEC-206DEAB1D6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ab4c6d-7f38-4618-81bf-ee19a6ffcf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A118979-6B8F-4005-95E8-8ABB930523B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1933</Words>
  <Application>Microsoft Office PowerPoint</Application>
  <PresentationFormat>Widescreen</PresentationFormat>
  <Paragraphs>658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DengXian Light</vt:lpstr>
      <vt:lpstr>Arial</vt:lpstr>
      <vt:lpstr>Arial Nova Light</vt:lpstr>
      <vt:lpstr>Book Antiqua</vt:lpstr>
      <vt:lpstr>Calibri</vt:lpstr>
      <vt:lpstr>Calibri (Body)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  <vt:lpstr>PowerPoint Presentation</vt:lpstr>
      <vt:lpstr>PowerPoint Presentation</vt:lpstr>
    </vt:vector>
  </TitlesOfParts>
  <Company>Drexel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Anandarajan,Murugan</dc:creator>
  <cp:lastModifiedBy>Le,Dat</cp:lastModifiedBy>
  <cp:revision>1</cp:revision>
  <dcterms:created xsi:type="dcterms:W3CDTF">2017-06-07T11:07:40Z</dcterms:created>
  <dcterms:modified xsi:type="dcterms:W3CDTF">2020-08-24T21:19:02Z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0x010100C667670D5DC20B46A8B06F8E7F6FFC97</vt:lpwstr>
  </property>
</Properties>
</file>