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403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0B28-296D-4240-60B2-42574FAA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1C1ED-9992-24B4-AD22-6EF5E1DE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F3393-3821-724F-F81F-DDA67C6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85475-6C2D-9065-A2A0-9236ACC7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BD679-8D5B-4C5D-7C01-A6B6A13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3EC0-230E-E908-8E1B-37FDF51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60EBF-788D-9A38-D06A-F2D8DBC2D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257DC-BE39-2FB7-97DA-5F537193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36158-B593-BCC7-21CD-5E2350B7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5BFFB-C782-8B66-E6A1-506C865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785329-A20C-C4C5-A5FE-87D5545B8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015E4-C914-12DC-B429-16EF27B4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F9C37-AFF1-95D9-C2A1-DF14CD5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C895A-8079-808A-5C8B-26FA7BDA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79B1-D864-C3A4-4C7A-18B4A7D0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02640-B866-CE85-CD28-B96447E7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1C42A-D286-14CC-08DE-96E6BFC3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70439-F706-5C44-D7FB-CD4929E1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5D46-9BD5-A5A4-E986-35B0B7B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E8113-C09B-AD50-7257-4047EC34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C8902-B6E5-AB6F-A1F9-D1011860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7775B-0E2B-F850-F4DE-34CC22AF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D4967-EA7B-5968-3C5E-4E44912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A5966-2C47-FB5E-EA46-67D80F61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280F4-D80C-3604-58A6-E4C3ECA0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150B-663B-2E45-2718-1F8305E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5833C-7EC1-7154-C0C2-DA56FD65E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F5F20-FADB-C83C-A176-726AF8B7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C11F9-D1FD-C55E-867E-D86554C3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7C3F1-ED72-C8D6-A439-E52D0DA1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A852E-F808-5DC2-4926-AAB84B1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6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0DD4-ED86-CC0A-3F64-C9BBEEBC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0E8C7-4044-2DCD-52B0-32F055A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28D14F-206C-65F7-0E84-5F786EAF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5311F-6C09-6CF9-404E-B5EA7F39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47267-267E-92BD-46E9-237B8493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E6BC1-C20C-2110-F886-125FCF5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151B1D-BE9E-360E-8C51-91937B1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46088-4CE0-D842-51D1-2EB23801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9846E-1EBA-B575-AA4E-C4AA36E5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46407E-933B-DB98-FCCE-8C98842B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36BB3-1739-B168-E8AE-43B9B22A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E8644-BB0A-46A3-0C65-2AB4DFF6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A97D7-0FDB-85F1-8865-337A8B5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F30B20-A989-BB23-6308-0A4780AE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34690-C67B-2FB4-5995-F7EE4B5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C3F2-39D5-11B5-207A-64102DFF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4E95C-5EA4-D913-C975-4225FD36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D33F-ABF5-A987-440D-D727AB6AB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853B1-CD58-B2BF-5BEF-45829ECC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561E2-B3B1-22E1-C9A7-BB9C4DDF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C0E39-AC55-B42C-B81C-7E2D7438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FDD6-12C8-9D0D-A05D-EFC125C8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BB77BF-EE2B-0E3C-50FD-9973EEFA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E71EF-EE95-2E0B-3CEE-1FB9590B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AFACB-EA3E-CF3F-AA70-1C19A5B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13B68-BA1D-F902-E3C7-B20ECEE4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5FF7E-A38A-8FAF-5C36-8213415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417B8F-B64F-77F7-7ADD-8416206E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88203-76AA-CC71-1599-E93DE524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9364C-B4F3-175C-75AA-F20285B4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2D78-3D4A-462A-8CEF-97A1E324EE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289AF-C41B-F798-3DB1-27F623711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D978D-AEB3-B7C6-1D3F-37CC5E7FC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5300-D6E8-40D2-A720-37D14147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2A9890-9FD1-9175-F205-BB8CE0DE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28" t="25021" r="10889" b="13146"/>
          <a:stretch/>
        </p:blipFill>
        <p:spPr>
          <a:xfrm>
            <a:off x="1175153" y="862212"/>
            <a:ext cx="3753414" cy="32063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E63C39-8810-06B4-D935-8E8B97C0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202" t="25924" r="17157" b="14197"/>
          <a:stretch/>
        </p:blipFill>
        <p:spPr>
          <a:xfrm>
            <a:off x="6630042" y="596093"/>
            <a:ext cx="3692324" cy="33682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94FBF6-CD65-F29B-112D-18E347865147}"/>
              </a:ext>
            </a:extLst>
          </p:cNvPr>
          <p:cNvSpPr txBox="1"/>
          <p:nvPr/>
        </p:nvSpPr>
        <p:spPr>
          <a:xfrm flipH="1">
            <a:off x="2513347" y="4068602"/>
            <a:ext cx="10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B681A0-B292-EA13-8775-751626D9FAA0}"/>
              </a:ext>
            </a:extLst>
          </p:cNvPr>
          <p:cNvSpPr txBox="1"/>
          <p:nvPr/>
        </p:nvSpPr>
        <p:spPr>
          <a:xfrm flipH="1">
            <a:off x="7658002" y="4068602"/>
            <a:ext cx="1705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233EE-7F96-9F00-2C53-036CA2194D25}"/>
              </a:ext>
            </a:extLst>
          </p:cNvPr>
          <p:cNvSpPr/>
          <p:nvPr/>
        </p:nvSpPr>
        <p:spPr>
          <a:xfrm>
            <a:off x="8646290" y="1372563"/>
            <a:ext cx="740779" cy="61345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6A993F-1272-B6C9-89C6-C53D03ADBEC3}"/>
              </a:ext>
            </a:extLst>
          </p:cNvPr>
          <p:cNvSpPr/>
          <p:nvPr/>
        </p:nvSpPr>
        <p:spPr>
          <a:xfrm>
            <a:off x="7963382" y="3059574"/>
            <a:ext cx="925974" cy="9028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2E07D0-AF16-1087-FC43-FC6FDADCCCBD}"/>
              </a:ext>
            </a:extLst>
          </p:cNvPr>
          <p:cNvSpPr/>
          <p:nvPr/>
        </p:nvSpPr>
        <p:spPr>
          <a:xfrm>
            <a:off x="6817489" y="1759351"/>
            <a:ext cx="439838" cy="45334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C93A29-E3F5-9731-BE1F-7B689C84D0FF}"/>
              </a:ext>
            </a:extLst>
          </p:cNvPr>
          <p:cNvCxnSpPr>
            <a:cxnSpLocks/>
          </p:cNvCxnSpPr>
          <p:nvPr/>
        </p:nvCxnSpPr>
        <p:spPr>
          <a:xfrm>
            <a:off x="6186750" y="1539433"/>
            <a:ext cx="501278" cy="33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3BCB20C-627B-A4AD-0FFA-BEC5DF2B5EF4}"/>
              </a:ext>
            </a:extLst>
          </p:cNvPr>
          <p:cNvSpPr txBox="1"/>
          <p:nvPr/>
        </p:nvSpPr>
        <p:spPr>
          <a:xfrm flipH="1">
            <a:off x="5440326" y="1139323"/>
            <a:ext cx="170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discontinuity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5ACA31-30E6-3C60-308D-0CC6205048B5}"/>
              </a:ext>
            </a:extLst>
          </p:cNvPr>
          <p:cNvSpPr txBox="1"/>
          <p:nvPr/>
        </p:nvSpPr>
        <p:spPr>
          <a:xfrm flipH="1">
            <a:off x="9363919" y="662157"/>
            <a:ext cx="170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49159D-4A35-09A2-6073-4EB276E313BC}"/>
              </a:ext>
            </a:extLst>
          </p:cNvPr>
          <p:cNvSpPr txBox="1"/>
          <p:nvPr/>
        </p:nvSpPr>
        <p:spPr>
          <a:xfrm flipH="1">
            <a:off x="9678364" y="3416299"/>
            <a:ext cx="170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fragment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D872624-E435-FD83-561F-C1469BCC9952}"/>
              </a:ext>
            </a:extLst>
          </p:cNvPr>
          <p:cNvCxnSpPr>
            <a:cxnSpLocks/>
          </p:cNvCxnSpPr>
          <p:nvPr/>
        </p:nvCxnSpPr>
        <p:spPr>
          <a:xfrm flipH="1">
            <a:off x="9104505" y="1037284"/>
            <a:ext cx="524976" cy="212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5470F7-FF7B-D5A0-42EB-29A35D2D05B6}"/>
              </a:ext>
            </a:extLst>
          </p:cNvPr>
          <p:cNvCxnSpPr>
            <a:cxnSpLocks/>
          </p:cNvCxnSpPr>
          <p:nvPr/>
        </p:nvCxnSpPr>
        <p:spPr>
          <a:xfrm flipH="1" flipV="1">
            <a:off x="8996104" y="3612578"/>
            <a:ext cx="633377" cy="3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hd q</dc:creator>
  <cp:lastModifiedBy>hd q</cp:lastModifiedBy>
  <cp:revision>1</cp:revision>
  <dcterms:created xsi:type="dcterms:W3CDTF">2024-09-27T01:59:03Z</dcterms:created>
  <dcterms:modified xsi:type="dcterms:W3CDTF">2024-09-27T02:05:10Z</dcterms:modified>
</cp:coreProperties>
</file>