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howGuides="1">
      <p:cViewPr>
        <p:scale>
          <a:sx n="102" d="100"/>
          <a:sy n="102" d="100"/>
        </p:scale>
        <p:origin x="952" y="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FCB2C-21E6-40CD-B27F-76BFDBF1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C2F9C8-1FDD-4637-B622-4E9E78955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FE7170-2BCD-4292-BEF1-9601F9BB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07A9-8385-4B1F-BE38-24B7AC387643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CFA990-AEA5-4B97-A30F-CE23D358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CB5D6-D1D1-4AC6-8984-61ACE594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1037-78E7-484B-83FB-14F5B6B62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3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3A75C-F57B-497F-B842-0922D164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39DA10-F0E3-4BBA-A308-CF3030CFB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5C772-3BF6-40D6-A403-A72F3268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07A9-8385-4B1F-BE38-24B7AC387643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18A09-C67A-4075-ABC3-B9CABC2E6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DB8DF-A500-4C26-9EFB-BC30403D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1037-78E7-484B-83FB-14F5B6B62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71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234F4E-75CC-4226-84DF-91744BDFD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932AF5-FF6F-48F4-875C-3C86E72FF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68D372-CF6E-445B-A082-60EBD58F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07A9-8385-4B1F-BE38-24B7AC387643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B4DA3-BF24-4951-A31C-D710AA69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958E8-8B19-4509-94C6-B5E1EB7D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1037-78E7-484B-83FB-14F5B6B62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17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55DF3-0D4D-4064-92B5-B7E0FB50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64C3B-018E-4EF9-96EE-EACA71AC0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70664D-A85A-4BBD-B551-E8925939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07A9-8385-4B1F-BE38-24B7AC387643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D4769-223F-472C-ADFF-5293F51E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20A69-9DBB-431D-834B-CD85E0C5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1037-78E7-484B-83FB-14F5B6B62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16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706C3-26F7-4AEF-811F-00C2216F6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919889-00DE-4661-9EF4-A5BD6CE1A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8C432-7FBC-401A-B860-9FB2EEFB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07A9-8385-4B1F-BE38-24B7AC387643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D7602-1A50-4BC9-811F-3D3044EE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8932C-AE7D-42CC-A2B0-AC1D85EE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1037-78E7-484B-83FB-14F5B6B62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47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08E7D-3A7D-407D-A6EC-5279D8FD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22CC1-9C58-47BE-8131-ADB39A39A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FB843C-A392-4EAD-A8D9-A98D5B724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E9FC5F-6BDD-442A-B830-EA1A84DF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07A9-8385-4B1F-BE38-24B7AC387643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13C4FF-93CC-405B-8146-4BC68E40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F221FD-7AC4-46BC-97A4-67B9CD7F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1037-78E7-484B-83FB-14F5B6B62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52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FB242-852E-454D-9A6F-E04F1359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5407B0-6817-474A-9F71-A30A607C8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193D1C-2BB4-49E6-8FB5-BF9BBDD8D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E8472A-13C2-4940-ACA1-B7DBC8E02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2D60F1-9393-4D53-BB49-A43ECD12A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334860-CD80-4295-BC28-5B7C8E11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07A9-8385-4B1F-BE38-24B7AC387643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3E7590-F5C6-4AAC-B2B5-5CA9ABA9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1B3B7C-A789-49A7-A156-838B45DD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1037-78E7-484B-83FB-14F5B6B62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64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6B517-4AC3-412E-AA23-460A6889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C5F68A-0859-48B6-A733-7B6F22ED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07A9-8385-4B1F-BE38-24B7AC387643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D81220-38F8-4227-902C-10CFAE03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C2CEED-3C2D-4C1A-B0B4-0035D145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1037-78E7-484B-83FB-14F5B6B62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31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8D0778-D1B1-47BD-8577-A47106B4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07A9-8385-4B1F-BE38-24B7AC387643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B81C73-6C9F-4E7C-946C-77DAAB4CF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273FEE-C71B-4D59-9DE5-672D955E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1037-78E7-484B-83FB-14F5B6B62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32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BDFEB-DAE1-46D3-8D9F-F7F9DADA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BF70C-2AC7-4331-8755-6A734F64E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91787D-FBDC-41AC-B7C4-3DCA93A78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663F91-C639-4D92-BC2A-18463C65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07A9-8385-4B1F-BE38-24B7AC387643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60B6E7-71C3-4E7F-8793-D61A29FC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44DF6B-89D0-4BFC-9871-0DC8BC27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1037-78E7-484B-83FB-14F5B6B62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44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1AEC4-7B9B-4B1F-A3E9-3AC197D3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7E0EDD-99D0-4544-9BFC-EDD1D9E45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5451B9-004E-4A1D-BC8E-E61D1AC26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01E113-E326-45CB-BF6D-D32CF1A3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07A9-8385-4B1F-BE38-24B7AC387643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A0956-AD65-451D-8BD6-D3C004A89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FB57C9-6563-402F-987D-DF75C7EC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1037-78E7-484B-83FB-14F5B6B62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99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C9442F-79E9-4AAD-9D3F-207390E8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F79233-F808-48B2-A624-A83AA02F9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C0435-B94D-4062-A777-573CF1E35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807A9-8385-4B1F-BE38-24B7AC387643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7F5B6-112A-40F5-A370-5587247BD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269732-2F7A-4B7D-91DE-7A995DA10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51037-78E7-484B-83FB-14F5B6B62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1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F2A6AC-274B-4A9F-BC23-88693EF6D241}"/>
              </a:ext>
            </a:extLst>
          </p:cNvPr>
          <p:cNvSpPr/>
          <p:nvPr/>
        </p:nvSpPr>
        <p:spPr>
          <a:xfrm>
            <a:off x="5073444" y="1052415"/>
            <a:ext cx="2766798" cy="1451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08181D-8A8E-454C-A01C-091165E59CE7}"/>
              </a:ext>
            </a:extLst>
          </p:cNvPr>
          <p:cNvSpPr/>
          <p:nvPr/>
        </p:nvSpPr>
        <p:spPr>
          <a:xfrm>
            <a:off x="5238624" y="1176302"/>
            <a:ext cx="476403" cy="30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item</a:t>
            </a:r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DD04C8-CD21-460F-B6BE-7B8BB682F6CC}"/>
              </a:ext>
            </a:extLst>
          </p:cNvPr>
          <p:cNvSpPr/>
          <p:nvPr/>
        </p:nvSpPr>
        <p:spPr>
          <a:xfrm>
            <a:off x="5863955" y="1176302"/>
            <a:ext cx="476403" cy="30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item</a:t>
            </a:r>
            <a:endParaRPr lang="zh-CN" altLang="en-US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BE6B92-8BEC-4109-9211-09F0DFE05B1C}"/>
              </a:ext>
            </a:extLst>
          </p:cNvPr>
          <p:cNvSpPr/>
          <p:nvPr/>
        </p:nvSpPr>
        <p:spPr>
          <a:xfrm>
            <a:off x="6501087" y="1176301"/>
            <a:ext cx="476403" cy="30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item</a:t>
            </a:r>
            <a:endParaRPr lang="zh-CN" altLang="en-US" sz="1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DFF9358-29F6-4295-AE8B-027FE615848D}"/>
              </a:ext>
            </a:extLst>
          </p:cNvPr>
          <p:cNvSpPr/>
          <p:nvPr/>
        </p:nvSpPr>
        <p:spPr>
          <a:xfrm>
            <a:off x="7126418" y="1176300"/>
            <a:ext cx="476403" cy="30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item</a:t>
            </a:r>
            <a:endParaRPr lang="zh-CN" altLang="en-US" sz="1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1660F7-8F3D-4B1E-8C24-51549DD8E668}"/>
              </a:ext>
            </a:extLst>
          </p:cNvPr>
          <p:cNvSpPr/>
          <p:nvPr/>
        </p:nvSpPr>
        <p:spPr>
          <a:xfrm>
            <a:off x="5238624" y="1601055"/>
            <a:ext cx="476403" cy="30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item</a:t>
            </a:r>
            <a:endParaRPr lang="zh-CN" altLang="en-US" sz="1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FC866F-D39F-4CAE-8404-808190D1FF91}"/>
              </a:ext>
            </a:extLst>
          </p:cNvPr>
          <p:cNvSpPr/>
          <p:nvPr/>
        </p:nvSpPr>
        <p:spPr>
          <a:xfrm>
            <a:off x="5863955" y="1601055"/>
            <a:ext cx="476403" cy="30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item</a:t>
            </a:r>
            <a:endParaRPr lang="zh-CN" altLang="en-US" sz="1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F6A77C7-B6C5-47FB-A43A-FBC9645E6DCC}"/>
              </a:ext>
            </a:extLst>
          </p:cNvPr>
          <p:cNvSpPr/>
          <p:nvPr/>
        </p:nvSpPr>
        <p:spPr>
          <a:xfrm>
            <a:off x="6501087" y="1601054"/>
            <a:ext cx="476403" cy="30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item</a:t>
            </a:r>
            <a:endParaRPr lang="zh-CN" altLang="en-US" sz="1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29BED5B-3F7B-42C7-9059-D858FEDF683B}"/>
              </a:ext>
            </a:extLst>
          </p:cNvPr>
          <p:cNvSpPr/>
          <p:nvPr/>
        </p:nvSpPr>
        <p:spPr>
          <a:xfrm>
            <a:off x="7126418" y="1601053"/>
            <a:ext cx="476403" cy="30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item</a:t>
            </a:r>
            <a:endParaRPr lang="zh-CN" altLang="en-US" sz="1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02C098-A2A3-49BD-9D45-E56A2BD536E7}"/>
              </a:ext>
            </a:extLst>
          </p:cNvPr>
          <p:cNvSpPr/>
          <p:nvPr/>
        </p:nvSpPr>
        <p:spPr>
          <a:xfrm>
            <a:off x="5238624" y="2025808"/>
            <a:ext cx="476403" cy="30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item</a:t>
            </a:r>
            <a:endParaRPr lang="zh-CN" altLang="en-US" sz="1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934082-A6E7-454F-83B5-0A8E37166E19}"/>
              </a:ext>
            </a:extLst>
          </p:cNvPr>
          <p:cNvSpPr/>
          <p:nvPr/>
        </p:nvSpPr>
        <p:spPr>
          <a:xfrm>
            <a:off x="6489287" y="2025808"/>
            <a:ext cx="1136038" cy="30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…………     1146</a:t>
            </a:r>
            <a:r>
              <a:rPr lang="en-US" altLang="zh-CN" sz="1000" dirty="0"/>
              <a:t>..</a:t>
            </a:r>
            <a:endParaRPr lang="zh-CN" altLang="en-US" sz="10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445E737-B924-4376-9013-58335B3706D9}"/>
              </a:ext>
            </a:extLst>
          </p:cNvPr>
          <p:cNvSpPr/>
          <p:nvPr/>
        </p:nvSpPr>
        <p:spPr>
          <a:xfrm>
            <a:off x="5863955" y="2025808"/>
            <a:ext cx="476403" cy="30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item</a:t>
            </a:r>
            <a:endParaRPr lang="zh-CN" altLang="en-US" sz="1000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3BBF1CA-0EC9-44BD-8E42-F9DA2BB9F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762614"/>
              </p:ext>
            </p:extLst>
          </p:nvPr>
        </p:nvGraphicFramePr>
        <p:xfrm>
          <a:off x="640080" y="372119"/>
          <a:ext cx="3962400" cy="8890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0983508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42425874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30792930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79473068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28135104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7337442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item1213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0.2447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0.1952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7829437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item1213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0.0905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0.1132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2275956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……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……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……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……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……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……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6712751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item1213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0.1386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0.0156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74744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item1213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0.1174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0.1174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38462186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C595865A-6003-4AA0-BC3C-952464789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804575"/>
              </p:ext>
            </p:extLst>
          </p:nvPr>
        </p:nvGraphicFramePr>
        <p:xfrm>
          <a:off x="640080" y="1437888"/>
          <a:ext cx="3962400" cy="8890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0983508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42425874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30792930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79473068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28135104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7337442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item1217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7829437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item1217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2275956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……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……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……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……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……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……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6712751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item1217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0.3382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74744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item1217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38462186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AC1D367-743A-4A37-A258-B6D24FBF2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87947"/>
              </p:ext>
            </p:extLst>
          </p:nvPr>
        </p:nvGraphicFramePr>
        <p:xfrm>
          <a:off x="640080" y="2503657"/>
          <a:ext cx="3962400" cy="5334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0983508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42425874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30792930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79473068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28135104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7337442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item1232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7829437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item1232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2275956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item1232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67127517"/>
                  </a:ext>
                </a:extLst>
              </a:tr>
            </a:tbl>
          </a:graphicData>
        </a:graphic>
      </p:graphicFrame>
      <p:sp>
        <p:nvSpPr>
          <p:cNvPr id="23" name="左大括号 22">
            <a:extLst>
              <a:ext uri="{FF2B5EF4-FFF2-40B4-BE49-F238E27FC236}">
                <a16:creationId xmlns:a16="http://schemas.microsoft.com/office/drawing/2014/main" id="{07E9FCCF-DC84-439F-BDD2-C89B47CD2ED7}"/>
              </a:ext>
            </a:extLst>
          </p:cNvPr>
          <p:cNvSpPr/>
          <p:nvPr/>
        </p:nvSpPr>
        <p:spPr>
          <a:xfrm>
            <a:off x="334036" y="458544"/>
            <a:ext cx="241873" cy="7161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1E52D6C3-CAB6-4E97-9ED1-362CA3A413EC}"/>
              </a:ext>
            </a:extLst>
          </p:cNvPr>
          <p:cNvSpPr/>
          <p:nvPr/>
        </p:nvSpPr>
        <p:spPr>
          <a:xfrm>
            <a:off x="315617" y="1524313"/>
            <a:ext cx="241873" cy="7161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4F976EC3-A2B0-41B0-A6D3-40483BB6B241}"/>
              </a:ext>
            </a:extLst>
          </p:cNvPr>
          <p:cNvSpPr/>
          <p:nvPr/>
        </p:nvSpPr>
        <p:spPr>
          <a:xfrm>
            <a:off x="315617" y="2600770"/>
            <a:ext cx="241873" cy="3026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A45AF9A-4D97-4752-A58A-D072881578BB}"/>
              </a:ext>
            </a:extLst>
          </p:cNvPr>
          <p:cNvSpPr txBox="1"/>
          <p:nvPr/>
        </p:nvSpPr>
        <p:spPr>
          <a:xfrm>
            <a:off x="-45045" y="63195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47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5AEA530-0446-4FB2-8730-6A72A09E4443}"/>
              </a:ext>
            </a:extLst>
          </p:cNvPr>
          <p:cNvSpPr txBox="1"/>
          <p:nvPr/>
        </p:nvSpPr>
        <p:spPr>
          <a:xfrm>
            <a:off x="-53970" y="169772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42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EBFB6C3-BD4E-43A9-9119-497BB0654702}"/>
              </a:ext>
            </a:extLst>
          </p:cNvPr>
          <p:cNvSpPr txBox="1"/>
          <p:nvPr/>
        </p:nvSpPr>
        <p:spPr>
          <a:xfrm>
            <a:off x="15869" y="25675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768F4A9C-196B-4DD5-8080-B0074A928130}"/>
              </a:ext>
            </a:extLst>
          </p:cNvPr>
          <p:cNvCxnSpPr>
            <a:cxnSpLocks/>
          </p:cNvCxnSpPr>
          <p:nvPr/>
        </p:nvCxnSpPr>
        <p:spPr>
          <a:xfrm rot="10800000">
            <a:off x="4763212" y="816620"/>
            <a:ext cx="475413" cy="33620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B7C3FC20-96FB-486D-A8C4-8CC5EDFCBB5F}"/>
              </a:ext>
            </a:extLst>
          </p:cNvPr>
          <p:cNvCxnSpPr>
            <a:stCxn id="9" idx="1"/>
          </p:cNvCxnSpPr>
          <p:nvPr/>
        </p:nvCxnSpPr>
        <p:spPr>
          <a:xfrm rot="10800000">
            <a:off x="4697592" y="1697722"/>
            <a:ext cx="541032" cy="550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60157567-DD05-41B7-8B42-F1F22A382A64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5227528" y="1864824"/>
            <a:ext cx="410312" cy="133894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 descr="手机屏幕截图&#10;&#10;描述已自动生成">
            <a:extLst>
              <a:ext uri="{FF2B5EF4-FFF2-40B4-BE49-F238E27FC236}">
                <a16:creationId xmlns:a16="http://schemas.microsoft.com/office/drawing/2014/main" id="{E64C3593-06DA-4A18-9ABB-9D2E9E9DC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287" y="538936"/>
            <a:ext cx="3748449" cy="5207965"/>
          </a:xfrm>
          <a:prstGeom prst="rect">
            <a:avLst/>
          </a:prstGeom>
        </p:spPr>
      </p:pic>
      <p:pic>
        <p:nvPicPr>
          <p:cNvPr id="44" name="图片 43" descr="手机屏幕截图&#10;&#10;描述已自动生成">
            <a:extLst>
              <a:ext uri="{FF2B5EF4-FFF2-40B4-BE49-F238E27FC236}">
                <a16:creationId xmlns:a16="http://schemas.microsoft.com/office/drawing/2014/main" id="{D6385757-A00E-4759-961F-AB938347F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73" y="3552099"/>
            <a:ext cx="4254719" cy="2787793"/>
          </a:xfrm>
          <a:prstGeom prst="rect">
            <a:avLst/>
          </a:prstGeom>
        </p:spPr>
      </p:pic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6D349386-A0F7-4CC6-9127-2A79E423E02D}"/>
              </a:ext>
            </a:extLst>
          </p:cNvPr>
          <p:cNvCxnSpPr/>
          <p:nvPr/>
        </p:nvCxnSpPr>
        <p:spPr>
          <a:xfrm>
            <a:off x="5627985" y="1174694"/>
            <a:ext cx="3097161" cy="1002780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C0C024B7-BD9A-41D3-A1EE-AAAC248C0E7A}"/>
              </a:ext>
            </a:extLst>
          </p:cNvPr>
          <p:cNvCxnSpPr>
            <a:cxnSpLocks/>
          </p:cNvCxnSpPr>
          <p:nvPr/>
        </p:nvCxnSpPr>
        <p:spPr>
          <a:xfrm>
            <a:off x="6030029" y="1296114"/>
            <a:ext cx="2618425" cy="1359210"/>
          </a:xfrm>
          <a:prstGeom prst="curvedConnector3">
            <a:avLst>
              <a:gd name="adj1" fmla="val 39861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9D4917AD-1471-4355-977F-476D725FB222}"/>
              </a:ext>
            </a:extLst>
          </p:cNvPr>
          <p:cNvCxnSpPr>
            <a:cxnSpLocks/>
          </p:cNvCxnSpPr>
          <p:nvPr/>
        </p:nvCxnSpPr>
        <p:spPr>
          <a:xfrm>
            <a:off x="6862802" y="1241969"/>
            <a:ext cx="2151412" cy="204987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97063274-6EA3-4F70-A891-4DCA14FDB73E}"/>
              </a:ext>
            </a:extLst>
          </p:cNvPr>
          <p:cNvSpPr txBox="1"/>
          <p:nvPr/>
        </p:nvSpPr>
        <p:spPr>
          <a:xfrm>
            <a:off x="10296227" y="1936249"/>
            <a:ext cx="1580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highlight>
                  <a:srgbClr val="FFFF00"/>
                </a:highlight>
              </a:rPr>
              <a:t>Item1213 p1213 p1214</a:t>
            </a:r>
            <a:endParaRPr lang="zh-CN" altLang="en-US" sz="1100" dirty="0">
              <a:highlight>
                <a:srgbClr val="FFFF00"/>
              </a:highlight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89D6B83-AF56-46AE-98DE-90A5E8E2BF44}"/>
              </a:ext>
            </a:extLst>
          </p:cNvPr>
          <p:cNvSpPr txBox="1"/>
          <p:nvPr/>
        </p:nvSpPr>
        <p:spPr>
          <a:xfrm>
            <a:off x="10235359" y="2538856"/>
            <a:ext cx="1870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highlight>
                  <a:srgbClr val="FFFF00"/>
                </a:highlight>
              </a:rPr>
              <a:t>Item1214 p1213 p1214</a:t>
            </a:r>
            <a:endParaRPr lang="zh-CN" altLang="en-US" sz="1100" dirty="0">
              <a:highlight>
                <a:srgbClr val="FFFF00"/>
              </a:highlight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162281A-DA49-40A0-8DF4-B0FCEE4550EB}"/>
              </a:ext>
            </a:extLst>
          </p:cNvPr>
          <p:cNvSpPr txBox="1"/>
          <p:nvPr/>
        </p:nvSpPr>
        <p:spPr>
          <a:xfrm>
            <a:off x="10296228" y="3127325"/>
            <a:ext cx="1732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highlight>
                  <a:srgbClr val="FFFF00"/>
                </a:highlight>
              </a:rPr>
              <a:t>Item1215 p1213 p1214</a:t>
            </a:r>
            <a:endParaRPr lang="zh-CN" altLang="en-US" sz="1100" dirty="0">
              <a:highlight>
                <a:srgbClr val="FFFF00"/>
              </a:highlight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1593BCD-B290-48D1-B2FE-670592341334}"/>
              </a:ext>
            </a:extLst>
          </p:cNvPr>
          <p:cNvSpPr txBox="1"/>
          <p:nvPr/>
        </p:nvSpPr>
        <p:spPr>
          <a:xfrm>
            <a:off x="10264941" y="4142878"/>
            <a:ext cx="1763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highlight>
                  <a:srgbClr val="FFFF00"/>
                </a:highlight>
              </a:rPr>
              <a:t>Item2356 p1249 p1250</a:t>
            </a:r>
            <a:endParaRPr lang="zh-CN" altLang="en-US" sz="1100" dirty="0">
              <a:highlight>
                <a:srgbClr val="FFFF00"/>
              </a:highlight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5568B35-74E4-4DC8-A88E-F3F88C5D8FFC}"/>
              </a:ext>
            </a:extLst>
          </p:cNvPr>
          <p:cNvSpPr txBox="1"/>
          <p:nvPr/>
        </p:nvSpPr>
        <p:spPr>
          <a:xfrm>
            <a:off x="10235359" y="4764413"/>
            <a:ext cx="1763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highlight>
                  <a:srgbClr val="FFFF00"/>
                </a:highlight>
              </a:rPr>
              <a:t>Item2357 p1249 p1250</a:t>
            </a:r>
            <a:endParaRPr lang="zh-CN" altLang="en-US" sz="1100" dirty="0">
              <a:highlight>
                <a:srgbClr val="FFFF00"/>
              </a:highlight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C21895A-68DD-40FD-AA4B-85ECC25F4B27}"/>
              </a:ext>
            </a:extLst>
          </p:cNvPr>
          <p:cNvSpPr txBox="1"/>
          <p:nvPr/>
        </p:nvSpPr>
        <p:spPr>
          <a:xfrm>
            <a:off x="10235359" y="5388051"/>
            <a:ext cx="1763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highlight>
                  <a:srgbClr val="FFFF00"/>
                </a:highlight>
              </a:rPr>
              <a:t>Item2358 p1249 p1250</a:t>
            </a:r>
            <a:endParaRPr lang="zh-CN" altLang="en-US" sz="1100" dirty="0">
              <a:highlight>
                <a:srgbClr val="FFFF00"/>
              </a:highlight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A6B8361D-FB1D-4922-B228-0BC4CBCE7911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4697592" y="2111969"/>
            <a:ext cx="5484694" cy="283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9EB1B88-CB32-449A-84C7-803ECD2A9D0A}"/>
              </a:ext>
            </a:extLst>
          </p:cNvPr>
          <p:cNvCxnSpPr>
            <a:cxnSpLocks/>
          </p:cNvCxnSpPr>
          <p:nvPr/>
        </p:nvCxnSpPr>
        <p:spPr>
          <a:xfrm flipH="1">
            <a:off x="4685070" y="2634080"/>
            <a:ext cx="5493318" cy="252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4E218A0-5915-444E-937A-E36E0D7DA69C}"/>
              </a:ext>
            </a:extLst>
          </p:cNvPr>
          <p:cNvCxnSpPr>
            <a:cxnSpLocks/>
          </p:cNvCxnSpPr>
          <p:nvPr/>
        </p:nvCxnSpPr>
        <p:spPr>
          <a:xfrm flipH="1">
            <a:off x="4602480" y="3217813"/>
            <a:ext cx="5693747" cy="218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0EB1195-39B0-45DA-91D5-E79E1E488A2D}"/>
              </a:ext>
            </a:extLst>
          </p:cNvPr>
          <p:cNvCxnSpPr>
            <a:cxnSpLocks/>
          </p:cNvCxnSpPr>
          <p:nvPr/>
        </p:nvCxnSpPr>
        <p:spPr>
          <a:xfrm flipH="1">
            <a:off x="4602479" y="4273683"/>
            <a:ext cx="5621135" cy="153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A5A20CD-83EC-4137-84E2-CCF6BACFCE53}"/>
              </a:ext>
            </a:extLst>
          </p:cNvPr>
          <p:cNvCxnSpPr>
            <a:cxnSpLocks/>
          </p:cNvCxnSpPr>
          <p:nvPr/>
        </p:nvCxnSpPr>
        <p:spPr>
          <a:xfrm flipH="1">
            <a:off x="4602478" y="4870997"/>
            <a:ext cx="5654960" cy="1130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EBAC546-8655-469D-8FDA-CE674E21DDFB}"/>
              </a:ext>
            </a:extLst>
          </p:cNvPr>
          <p:cNvCxnSpPr>
            <a:cxnSpLocks/>
          </p:cNvCxnSpPr>
          <p:nvPr/>
        </p:nvCxnSpPr>
        <p:spPr>
          <a:xfrm flipH="1">
            <a:off x="4709337" y="5517470"/>
            <a:ext cx="5480454" cy="68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7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800BF32-96A3-480A-AC53-D43EB069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/>
              <a:t>Results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FA1D44-79FA-43A3-894D-7AA927327295}"/>
              </a:ext>
            </a:extLst>
          </p:cNvPr>
          <p:cNvSpPr/>
          <p:nvPr/>
        </p:nvSpPr>
        <p:spPr>
          <a:xfrm>
            <a:off x="5300640" y="641850"/>
            <a:ext cx="6053160" cy="153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keras.layers.LSTM</a:t>
            </a:r>
            <a:r>
              <a:rPr lang="en-US" altLang="zh-CN" sz="1700" dirty="0"/>
              <a:t>(75, </a:t>
            </a:r>
            <a:r>
              <a:rPr lang="en-US" altLang="zh-CN" sz="1700" dirty="0" err="1"/>
              <a:t>return_sequences</a:t>
            </a:r>
            <a:r>
              <a:rPr lang="en-US" altLang="zh-CN" sz="1700" dirty="0"/>
              <a:t>=True, </a:t>
            </a:r>
            <a:r>
              <a:rPr lang="en-US" altLang="zh-CN" sz="1700" dirty="0" err="1"/>
              <a:t>input_shape</a:t>
            </a:r>
            <a:r>
              <a:rPr lang="en-US" altLang="zh-CN" sz="1700" dirty="0"/>
              <a:t>=(</a:t>
            </a:r>
            <a:r>
              <a:rPr lang="en-US" altLang="zh-CN" sz="1700" dirty="0" err="1"/>
              <a:t>X_train.shape</a:t>
            </a:r>
            <a:r>
              <a:rPr lang="en-US" altLang="zh-CN" sz="1700" dirty="0"/>
              <a:t>[1], </a:t>
            </a:r>
            <a:r>
              <a:rPr lang="en-US" altLang="zh-CN" sz="1700" dirty="0" err="1"/>
              <a:t>X_train.shape</a:t>
            </a:r>
            <a:r>
              <a:rPr lang="en-US" altLang="zh-CN" sz="1700" dirty="0"/>
              <a:t>[2])),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keras.layers.LSTM</a:t>
            </a:r>
            <a:r>
              <a:rPr lang="en-US" altLang="zh-CN" sz="1700" dirty="0"/>
              <a:t>(units=30, </a:t>
            </a:r>
            <a:r>
              <a:rPr lang="en-US" altLang="zh-CN" sz="1700" dirty="0" err="1"/>
              <a:t>return_sequences</a:t>
            </a:r>
            <a:r>
              <a:rPr lang="en-US" altLang="zh-CN" sz="1700" dirty="0"/>
              <a:t>=True),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keras.layers.LSTM</a:t>
            </a:r>
            <a:r>
              <a:rPr lang="en-US" altLang="zh-CN" sz="1700" dirty="0"/>
              <a:t>(units=30),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keras.layers.Dense</a:t>
            </a:r>
            <a:r>
              <a:rPr lang="en-US" altLang="zh-CN" sz="1700" dirty="0"/>
              <a:t>(units=4)</a:t>
            </a:r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46810FB5-BE99-45F0-BCF1-CE75D72266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" t="-1045" r="272" b="1043"/>
          <a:stretch/>
        </p:blipFill>
        <p:spPr>
          <a:xfrm>
            <a:off x="618424" y="2943905"/>
            <a:ext cx="10630140" cy="291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2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183</Words>
  <Application>Microsoft Macintosh PowerPoint</Application>
  <PresentationFormat>Widescreen</PresentationFormat>
  <Paragraphs>103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Office 主题​​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恩蔚 郝</dc:creator>
  <cp:lastModifiedBy>郝 恩蔚</cp:lastModifiedBy>
  <cp:revision>3</cp:revision>
  <dcterms:created xsi:type="dcterms:W3CDTF">2020-05-29T05:35:26Z</dcterms:created>
  <dcterms:modified xsi:type="dcterms:W3CDTF">2020-05-29T09:52:59Z</dcterms:modified>
</cp:coreProperties>
</file>