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13" autoAdjust="0"/>
    <p:restoredTop sz="94660"/>
  </p:normalViewPr>
  <p:slideViewPr>
    <p:cSldViewPr snapToGrid="0">
      <p:cViewPr>
        <p:scale>
          <a:sx n="50" d="100"/>
          <a:sy n="50" d="100"/>
        </p:scale>
        <p:origin x="351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4F711-4126-0AA8-D3F0-F4D67AA2B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2C0CFB-5D43-0C6E-86A7-9B59704D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D4C5E-14A6-993D-1621-8C3421A2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E43E1-001D-615E-4068-45737826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D9AB4-AD01-FBE8-C466-FCA11C7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24BA2-7B21-2E7A-97DC-8B4A900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4B81E-B12E-75C1-B20E-D05C7818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AA3D6-53E1-8B1E-5E7E-F92DF35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27716-59BC-0674-20A7-E3307E79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FB032-F5C6-60FA-85B5-8E6FCC9F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8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5811C8-6BEC-92EF-65E9-DE6D51375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CC516E-7161-134B-31C6-6CE278840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0E8B6-ADDB-D8FF-9873-6A13D2ED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5CFBB-250C-DD7D-1A3F-F3E01D83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1672-BEB5-F3A8-F667-EDBC578F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4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A391E-92DB-E3B9-C48D-603FBE8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A11A7-75F0-F57D-F406-CAA0E8FE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ACF78-48A3-4671-3A01-8108DB16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34F97-C519-A9DE-E7FE-A15F58B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B169D-5AC0-D251-A08C-49FE231B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3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9D4F-001D-894D-A519-0081F89B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1EC11-7A96-F30A-8ED1-98DCDEB3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E3408-40D7-A6ED-23FB-460423EE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49161-651A-C54C-295C-DCC6084A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59C7E-7380-8F47-3A15-67B0CF28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4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B21D1-094E-BE3D-C86A-695242E3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05C58-4A07-7110-81E0-DFA9656F8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FE9AD5-95D2-00B8-49C8-A473845CB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3AA7E-6E7F-8DB8-A087-A40F77FD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EE31B-9802-D400-14DC-F8BD2E5C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7680E-1E50-F512-8462-C830306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87DF6-7932-93B7-488F-88D73F5D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E6263-BAC3-3FDD-22DD-F2F4AB0E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04673-0D00-1494-0D25-695CFC34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3BD73-88D3-DB73-F414-1D5EAFC4A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04EC9-B96C-5475-C3AD-58DDDDAE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52A42F-D6B8-5269-2343-33474C30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0834F9-C8F0-5087-458F-0226A040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63892F-02BF-16D1-6BEE-3DA79D3D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543C1-F13C-7737-B15D-70AC1E5D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96601-39E6-AC92-97B9-24A329E9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649A7-851C-577A-44FC-6C23DBCA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4FEC8-E747-ECE6-4F65-E29C4E5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4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581FE8-B6BD-3557-7086-A51D6290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0CAF31-6C37-8DBA-5C57-843E007E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1B4BC-A419-82C1-AF3F-59AB1A7C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F242A-675D-CB75-8432-ACBDCC2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605DD-D888-71EE-4B1A-0D7C7DF5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FEB296-7095-3F7C-198A-5A152B6D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F91C0-FD4B-EFA7-59D9-C8621A61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01766-5BE1-A62D-3772-552E2168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59752-C210-7503-7B5F-F0DE6522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30901-CCEF-E58F-62DF-3149011B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6317C1-1312-2C4D-662C-47487CAEC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D4731-DB4D-83D0-E149-E30A7B1C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6937B-C62B-BA96-B7D4-4DE0CDE3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740BD-943D-2FCA-8C49-006324CE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B03FA-D69A-D61A-5C9C-59945EAA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1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5246E0-3E40-DB29-3AC3-6F251267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263CA-44D2-736E-2F1A-7A8DF8A2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1CCE6-D504-DC6C-6659-BCFDD1248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EF40-98CB-4069-9667-FD5583BF160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78BE6-7669-F9AE-8BFF-A0664C726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B0E86-B75A-957B-01D7-9A6E8A28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B3A6-1E3A-4CF8-9C4A-1E8510F9C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8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892F9-6455-2F8F-558E-96AE79C84832}"/>
              </a:ext>
            </a:extLst>
          </p:cNvPr>
          <p:cNvSpPr/>
          <p:nvPr/>
        </p:nvSpPr>
        <p:spPr>
          <a:xfrm>
            <a:off x="323599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1521DA-EE59-4119-ADE9-BB5368E76345}"/>
              </a:ext>
            </a:extLst>
          </p:cNvPr>
          <p:cNvSpPr/>
          <p:nvPr/>
        </p:nvSpPr>
        <p:spPr>
          <a:xfrm>
            <a:off x="1565545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D9F04A-6EFA-8879-352E-0AC409356245}"/>
              </a:ext>
            </a:extLst>
          </p:cNvPr>
          <p:cNvSpPr/>
          <p:nvPr/>
        </p:nvSpPr>
        <p:spPr>
          <a:xfrm>
            <a:off x="2807491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E1BDCF-A333-6073-8B55-17B55E337D56}"/>
              </a:ext>
            </a:extLst>
          </p:cNvPr>
          <p:cNvSpPr/>
          <p:nvPr/>
        </p:nvSpPr>
        <p:spPr>
          <a:xfrm>
            <a:off x="4049437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BB7EE3-FE9D-06D7-7C1F-B20A3D3D1EF8}"/>
              </a:ext>
            </a:extLst>
          </p:cNvPr>
          <p:cNvSpPr/>
          <p:nvPr/>
        </p:nvSpPr>
        <p:spPr>
          <a:xfrm>
            <a:off x="5291383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B1DD2F-4FE1-12A6-4E1B-E68ABEEE5ADC}"/>
              </a:ext>
            </a:extLst>
          </p:cNvPr>
          <p:cNvSpPr/>
          <p:nvPr/>
        </p:nvSpPr>
        <p:spPr>
          <a:xfrm>
            <a:off x="6533329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5F2FBE-319B-6225-F724-C2AFEA23E627}"/>
              </a:ext>
            </a:extLst>
          </p:cNvPr>
          <p:cNvSpPr/>
          <p:nvPr/>
        </p:nvSpPr>
        <p:spPr>
          <a:xfrm>
            <a:off x="7775275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FAB580-FE14-9DC8-D191-94198683C745}"/>
              </a:ext>
            </a:extLst>
          </p:cNvPr>
          <p:cNvSpPr/>
          <p:nvPr/>
        </p:nvSpPr>
        <p:spPr>
          <a:xfrm>
            <a:off x="9014649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E255F5-7A3D-0FC6-A66B-B8CF4B8D28E0}"/>
              </a:ext>
            </a:extLst>
          </p:cNvPr>
          <p:cNvSpPr/>
          <p:nvPr/>
        </p:nvSpPr>
        <p:spPr>
          <a:xfrm>
            <a:off x="10254023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8AF001-73A6-2E3B-DD52-DBAE2BD545E8}"/>
              </a:ext>
            </a:extLst>
          </p:cNvPr>
          <p:cNvSpPr/>
          <p:nvPr/>
        </p:nvSpPr>
        <p:spPr>
          <a:xfrm>
            <a:off x="323599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57C57D-9973-B882-6D1E-9D05B3DFA8B4}"/>
              </a:ext>
            </a:extLst>
          </p:cNvPr>
          <p:cNvSpPr/>
          <p:nvPr/>
        </p:nvSpPr>
        <p:spPr>
          <a:xfrm>
            <a:off x="1565545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1DAB6B-1D7A-A8D5-0A32-15451306E6BF}"/>
              </a:ext>
            </a:extLst>
          </p:cNvPr>
          <p:cNvSpPr/>
          <p:nvPr/>
        </p:nvSpPr>
        <p:spPr>
          <a:xfrm>
            <a:off x="2807491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C70A99-EAE6-570E-2CFC-3D92087A13B7}"/>
              </a:ext>
            </a:extLst>
          </p:cNvPr>
          <p:cNvSpPr/>
          <p:nvPr/>
        </p:nvSpPr>
        <p:spPr>
          <a:xfrm>
            <a:off x="4049437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15BA62-0ABF-A435-C7A3-3E853BF2EC13}"/>
              </a:ext>
            </a:extLst>
          </p:cNvPr>
          <p:cNvSpPr/>
          <p:nvPr/>
        </p:nvSpPr>
        <p:spPr>
          <a:xfrm>
            <a:off x="5291383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D84E97-188E-1EA4-5B17-4746ED3EDED0}"/>
              </a:ext>
            </a:extLst>
          </p:cNvPr>
          <p:cNvSpPr/>
          <p:nvPr/>
        </p:nvSpPr>
        <p:spPr>
          <a:xfrm>
            <a:off x="6533329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2B8910-58CC-B78B-D6A7-E0CB14625995}"/>
              </a:ext>
            </a:extLst>
          </p:cNvPr>
          <p:cNvSpPr/>
          <p:nvPr/>
        </p:nvSpPr>
        <p:spPr>
          <a:xfrm>
            <a:off x="7775275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0001DAD-D1DA-58A5-82CC-DF295641C3F8}"/>
              </a:ext>
            </a:extLst>
          </p:cNvPr>
          <p:cNvSpPr/>
          <p:nvPr/>
        </p:nvSpPr>
        <p:spPr>
          <a:xfrm>
            <a:off x="9014649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348BD9-00B3-793A-AC53-7EE0E5A4702D}"/>
              </a:ext>
            </a:extLst>
          </p:cNvPr>
          <p:cNvSpPr/>
          <p:nvPr/>
        </p:nvSpPr>
        <p:spPr>
          <a:xfrm>
            <a:off x="10254023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0607CD-7930-F59A-0718-C2B75302C4D5}"/>
              </a:ext>
            </a:extLst>
          </p:cNvPr>
          <p:cNvSpPr/>
          <p:nvPr/>
        </p:nvSpPr>
        <p:spPr>
          <a:xfrm>
            <a:off x="323599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FA4022-0109-022E-07AF-4CA4ED80DFB8}"/>
              </a:ext>
            </a:extLst>
          </p:cNvPr>
          <p:cNvSpPr/>
          <p:nvPr/>
        </p:nvSpPr>
        <p:spPr>
          <a:xfrm>
            <a:off x="1565545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43F123-A3C9-1C45-1D1A-EC1F34530C88}"/>
              </a:ext>
            </a:extLst>
          </p:cNvPr>
          <p:cNvSpPr/>
          <p:nvPr/>
        </p:nvSpPr>
        <p:spPr>
          <a:xfrm>
            <a:off x="2807491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9C5EE7-7104-3E03-109C-0312A9B04B3A}"/>
              </a:ext>
            </a:extLst>
          </p:cNvPr>
          <p:cNvSpPr/>
          <p:nvPr/>
        </p:nvSpPr>
        <p:spPr>
          <a:xfrm>
            <a:off x="4049437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25ED052-ADF2-7C31-2042-C1AE7437A973}"/>
              </a:ext>
            </a:extLst>
          </p:cNvPr>
          <p:cNvSpPr/>
          <p:nvPr/>
        </p:nvSpPr>
        <p:spPr>
          <a:xfrm>
            <a:off x="5291383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9D3F387-5095-B940-5D33-C772D6C90A41}"/>
              </a:ext>
            </a:extLst>
          </p:cNvPr>
          <p:cNvSpPr/>
          <p:nvPr/>
        </p:nvSpPr>
        <p:spPr>
          <a:xfrm>
            <a:off x="6533329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164AB46-2F60-621F-0FB2-0E5EA66399DC}"/>
              </a:ext>
            </a:extLst>
          </p:cNvPr>
          <p:cNvSpPr/>
          <p:nvPr/>
        </p:nvSpPr>
        <p:spPr>
          <a:xfrm>
            <a:off x="7775275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2E2F48B-7BA1-2911-2A23-5C5377104C9C}"/>
              </a:ext>
            </a:extLst>
          </p:cNvPr>
          <p:cNvSpPr/>
          <p:nvPr/>
        </p:nvSpPr>
        <p:spPr>
          <a:xfrm>
            <a:off x="9014649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D22487-3649-1F1F-9A82-4A5706418001}"/>
              </a:ext>
            </a:extLst>
          </p:cNvPr>
          <p:cNvSpPr/>
          <p:nvPr/>
        </p:nvSpPr>
        <p:spPr>
          <a:xfrm>
            <a:off x="10254023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AEDA43E-7463-1A3D-F15A-623CE197C5B1}"/>
              </a:ext>
            </a:extLst>
          </p:cNvPr>
          <p:cNvSpPr/>
          <p:nvPr/>
        </p:nvSpPr>
        <p:spPr>
          <a:xfrm>
            <a:off x="323599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B81E97C-B8A4-8366-3049-E4170AB0C930}"/>
              </a:ext>
            </a:extLst>
          </p:cNvPr>
          <p:cNvSpPr/>
          <p:nvPr/>
        </p:nvSpPr>
        <p:spPr>
          <a:xfrm>
            <a:off x="1565545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B7FC51-67DB-E473-AB95-813220FE4182}"/>
              </a:ext>
            </a:extLst>
          </p:cNvPr>
          <p:cNvSpPr/>
          <p:nvPr/>
        </p:nvSpPr>
        <p:spPr>
          <a:xfrm>
            <a:off x="2807491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AE62F4-19C8-3418-07A1-35AA735FAE97}"/>
              </a:ext>
            </a:extLst>
          </p:cNvPr>
          <p:cNvSpPr/>
          <p:nvPr/>
        </p:nvSpPr>
        <p:spPr>
          <a:xfrm>
            <a:off x="4049437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58A4A2D-3AD3-A84B-0AA1-379680728484}"/>
              </a:ext>
            </a:extLst>
          </p:cNvPr>
          <p:cNvSpPr/>
          <p:nvPr/>
        </p:nvSpPr>
        <p:spPr>
          <a:xfrm>
            <a:off x="5291383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234294-F1E5-06DC-E5FC-806C766E0192}"/>
              </a:ext>
            </a:extLst>
          </p:cNvPr>
          <p:cNvSpPr/>
          <p:nvPr/>
        </p:nvSpPr>
        <p:spPr>
          <a:xfrm>
            <a:off x="6533329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691B6E-F5DA-F291-B9E4-F0F547B83ABD}"/>
              </a:ext>
            </a:extLst>
          </p:cNvPr>
          <p:cNvSpPr/>
          <p:nvPr/>
        </p:nvSpPr>
        <p:spPr>
          <a:xfrm>
            <a:off x="7775275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5ACD74B-E57B-A4F1-AA73-ABBFF462DAB3}"/>
              </a:ext>
            </a:extLst>
          </p:cNvPr>
          <p:cNvSpPr/>
          <p:nvPr/>
        </p:nvSpPr>
        <p:spPr>
          <a:xfrm>
            <a:off x="9014649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92143AE-20E5-8282-EAAC-60E6BCF20977}"/>
              </a:ext>
            </a:extLst>
          </p:cNvPr>
          <p:cNvSpPr/>
          <p:nvPr/>
        </p:nvSpPr>
        <p:spPr>
          <a:xfrm>
            <a:off x="10254023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6A2012-95BD-11FC-8941-24A748BFEBF2}"/>
              </a:ext>
            </a:extLst>
          </p:cNvPr>
          <p:cNvSpPr/>
          <p:nvPr/>
        </p:nvSpPr>
        <p:spPr>
          <a:xfrm>
            <a:off x="323599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FD3599-A4ED-98C1-5558-68A6719F6DF0}"/>
              </a:ext>
            </a:extLst>
          </p:cNvPr>
          <p:cNvSpPr/>
          <p:nvPr/>
        </p:nvSpPr>
        <p:spPr>
          <a:xfrm>
            <a:off x="1565545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03AAC6F-469D-7847-7890-0F0F3BE194A5}"/>
              </a:ext>
            </a:extLst>
          </p:cNvPr>
          <p:cNvSpPr/>
          <p:nvPr/>
        </p:nvSpPr>
        <p:spPr>
          <a:xfrm>
            <a:off x="2807491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BD15CBA-82D3-C6C5-1A9D-275EDDB88EF8}"/>
              </a:ext>
            </a:extLst>
          </p:cNvPr>
          <p:cNvSpPr/>
          <p:nvPr/>
        </p:nvSpPr>
        <p:spPr>
          <a:xfrm>
            <a:off x="4049437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878968-6991-B19B-BAB7-FB2A26BB741B}"/>
              </a:ext>
            </a:extLst>
          </p:cNvPr>
          <p:cNvSpPr/>
          <p:nvPr/>
        </p:nvSpPr>
        <p:spPr>
          <a:xfrm>
            <a:off x="5291383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506EE3-27BD-8A30-98D9-15ED918F5625}"/>
              </a:ext>
            </a:extLst>
          </p:cNvPr>
          <p:cNvSpPr/>
          <p:nvPr/>
        </p:nvSpPr>
        <p:spPr>
          <a:xfrm>
            <a:off x="6533329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1E0367-5F72-CE84-3AC1-190FF6AD2FCF}"/>
              </a:ext>
            </a:extLst>
          </p:cNvPr>
          <p:cNvSpPr/>
          <p:nvPr/>
        </p:nvSpPr>
        <p:spPr>
          <a:xfrm>
            <a:off x="7775275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E5850F8-C46D-8807-F9AB-71D681CED33D}"/>
              </a:ext>
            </a:extLst>
          </p:cNvPr>
          <p:cNvSpPr/>
          <p:nvPr/>
        </p:nvSpPr>
        <p:spPr>
          <a:xfrm>
            <a:off x="9014649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78578F6-B55B-41F9-AC0A-72CDA55BE61C}"/>
              </a:ext>
            </a:extLst>
          </p:cNvPr>
          <p:cNvSpPr/>
          <p:nvPr/>
        </p:nvSpPr>
        <p:spPr>
          <a:xfrm>
            <a:off x="10254023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34520E-89E6-B46E-AF95-3B03B3537286}"/>
              </a:ext>
            </a:extLst>
          </p:cNvPr>
          <p:cNvSpPr/>
          <p:nvPr/>
        </p:nvSpPr>
        <p:spPr>
          <a:xfrm>
            <a:off x="323599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D3D51B0-5E6B-2DA3-EB4A-E041D7574642}"/>
              </a:ext>
            </a:extLst>
          </p:cNvPr>
          <p:cNvSpPr/>
          <p:nvPr/>
        </p:nvSpPr>
        <p:spPr>
          <a:xfrm>
            <a:off x="1565545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D6B6FD-2217-E65E-630A-08F86B514ACD}"/>
              </a:ext>
            </a:extLst>
          </p:cNvPr>
          <p:cNvSpPr/>
          <p:nvPr/>
        </p:nvSpPr>
        <p:spPr>
          <a:xfrm>
            <a:off x="2807491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FECD6E-46C8-8AC5-FBF0-929C5EB40EAD}"/>
              </a:ext>
            </a:extLst>
          </p:cNvPr>
          <p:cNvSpPr/>
          <p:nvPr/>
        </p:nvSpPr>
        <p:spPr>
          <a:xfrm>
            <a:off x="4049437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6868700-E6F3-2675-59D5-3658CE0ADD9B}"/>
              </a:ext>
            </a:extLst>
          </p:cNvPr>
          <p:cNvSpPr/>
          <p:nvPr/>
        </p:nvSpPr>
        <p:spPr>
          <a:xfrm>
            <a:off x="5291383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B12BFC-08D9-050E-E797-638AC8BC6C00}"/>
              </a:ext>
            </a:extLst>
          </p:cNvPr>
          <p:cNvSpPr/>
          <p:nvPr/>
        </p:nvSpPr>
        <p:spPr>
          <a:xfrm>
            <a:off x="6533329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12A1BFD-72C8-9873-776E-0FC7416D900A}"/>
              </a:ext>
            </a:extLst>
          </p:cNvPr>
          <p:cNvSpPr/>
          <p:nvPr/>
        </p:nvSpPr>
        <p:spPr>
          <a:xfrm>
            <a:off x="7775275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E67EA3-85B0-042C-F332-6A511D705B07}"/>
              </a:ext>
            </a:extLst>
          </p:cNvPr>
          <p:cNvSpPr/>
          <p:nvPr/>
        </p:nvSpPr>
        <p:spPr>
          <a:xfrm>
            <a:off x="9014649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4844746-2610-D440-43A3-03E36D2B2262}"/>
              </a:ext>
            </a:extLst>
          </p:cNvPr>
          <p:cNvSpPr/>
          <p:nvPr/>
        </p:nvSpPr>
        <p:spPr>
          <a:xfrm>
            <a:off x="10254023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3C27541-783E-5F9E-A56E-7F5A11FA03AF}"/>
              </a:ext>
            </a:extLst>
          </p:cNvPr>
          <p:cNvSpPr/>
          <p:nvPr/>
        </p:nvSpPr>
        <p:spPr>
          <a:xfrm>
            <a:off x="323599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D8A7818-CA9D-E5AC-CE7C-89C3EBD314B3}"/>
              </a:ext>
            </a:extLst>
          </p:cNvPr>
          <p:cNvSpPr/>
          <p:nvPr/>
        </p:nvSpPr>
        <p:spPr>
          <a:xfrm>
            <a:off x="1565545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D92AB14-8BA2-9DFB-4752-B35E256D8CF5}"/>
              </a:ext>
            </a:extLst>
          </p:cNvPr>
          <p:cNvSpPr/>
          <p:nvPr/>
        </p:nvSpPr>
        <p:spPr>
          <a:xfrm>
            <a:off x="2807491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65A857F-61F6-7C49-9845-BFD0B6904040}"/>
              </a:ext>
            </a:extLst>
          </p:cNvPr>
          <p:cNvSpPr/>
          <p:nvPr/>
        </p:nvSpPr>
        <p:spPr>
          <a:xfrm>
            <a:off x="4049437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0483FCE-7E7A-3420-5535-8EACA843AF50}"/>
              </a:ext>
            </a:extLst>
          </p:cNvPr>
          <p:cNvSpPr/>
          <p:nvPr/>
        </p:nvSpPr>
        <p:spPr>
          <a:xfrm>
            <a:off x="5291383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AB9EA5-37AC-7101-FBE7-BAAEC53B44D7}"/>
              </a:ext>
            </a:extLst>
          </p:cNvPr>
          <p:cNvSpPr/>
          <p:nvPr/>
        </p:nvSpPr>
        <p:spPr>
          <a:xfrm>
            <a:off x="6533329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81DE0DB-A565-646F-7388-D69D0440B578}"/>
              </a:ext>
            </a:extLst>
          </p:cNvPr>
          <p:cNvSpPr/>
          <p:nvPr/>
        </p:nvSpPr>
        <p:spPr>
          <a:xfrm>
            <a:off x="7775275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AFA5A68-DBA9-89D9-A126-67E220E8FE48}"/>
              </a:ext>
            </a:extLst>
          </p:cNvPr>
          <p:cNvSpPr/>
          <p:nvPr/>
        </p:nvSpPr>
        <p:spPr>
          <a:xfrm>
            <a:off x="9014649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B582A34-2E06-86DA-E928-F323441CA5AF}"/>
              </a:ext>
            </a:extLst>
          </p:cNvPr>
          <p:cNvSpPr/>
          <p:nvPr/>
        </p:nvSpPr>
        <p:spPr>
          <a:xfrm>
            <a:off x="10254023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158BD56-BD0E-2BDB-5A4C-BB1411A9B359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11599" y="234722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D53FD7C-D4C6-131E-4D86-9E5E9206543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853545" y="234722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1471E13-93B9-8046-1898-EF8D1D3052B9}"/>
              </a:ext>
            </a:extLst>
          </p:cNvPr>
          <p:cNvCxnSpPr/>
          <p:nvPr/>
        </p:nvCxnSpPr>
        <p:spPr>
          <a:xfrm>
            <a:off x="3095491" y="234722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4EBA5BF-08F2-AE4C-12B1-919FD031C6F9}"/>
              </a:ext>
            </a:extLst>
          </p:cNvPr>
          <p:cNvCxnSpPr/>
          <p:nvPr/>
        </p:nvCxnSpPr>
        <p:spPr>
          <a:xfrm>
            <a:off x="4337437" y="234722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BBB41D1-7A17-2D8A-0CBA-273B4D899F47}"/>
              </a:ext>
            </a:extLst>
          </p:cNvPr>
          <p:cNvCxnSpPr/>
          <p:nvPr/>
        </p:nvCxnSpPr>
        <p:spPr>
          <a:xfrm>
            <a:off x="5579383" y="234722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26D2F46-91D4-1CFA-5072-83449A3E2175}"/>
              </a:ext>
            </a:extLst>
          </p:cNvPr>
          <p:cNvCxnSpPr/>
          <p:nvPr/>
        </p:nvCxnSpPr>
        <p:spPr>
          <a:xfrm>
            <a:off x="6821329" y="234722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7B12D92-F8AF-9E32-5E3B-CEA4EF2CCBBE}"/>
              </a:ext>
            </a:extLst>
          </p:cNvPr>
          <p:cNvCxnSpPr/>
          <p:nvPr/>
        </p:nvCxnSpPr>
        <p:spPr>
          <a:xfrm>
            <a:off x="8063275" y="234722"/>
            <a:ext cx="953946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1B47F25-3289-DED5-232A-93AF695D0B09}"/>
              </a:ext>
            </a:extLst>
          </p:cNvPr>
          <p:cNvCxnSpPr/>
          <p:nvPr/>
        </p:nvCxnSpPr>
        <p:spPr>
          <a:xfrm>
            <a:off x="9300077" y="234722"/>
            <a:ext cx="953946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C3610EB-6678-4884-9883-BCA16EC77421}"/>
              </a:ext>
            </a:extLst>
          </p:cNvPr>
          <p:cNvCxnSpPr/>
          <p:nvPr/>
        </p:nvCxnSpPr>
        <p:spPr>
          <a:xfrm>
            <a:off x="611599" y="3787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C384450-7914-62D1-FF2E-E03495349EB8}"/>
              </a:ext>
            </a:extLst>
          </p:cNvPr>
          <p:cNvCxnSpPr/>
          <p:nvPr/>
        </p:nvCxnSpPr>
        <p:spPr>
          <a:xfrm>
            <a:off x="1853545" y="3787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FED7312-6B4E-2CBF-5319-50B43D68FBBC}"/>
              </a:ext>
            </a:extLst>
          </p:cNvPr>
          <p:cNvCxnSpPr/>
          <p:nvPr/>
        </p:nvCxnSpPr>
        <p:spPr>
          <a:xfrm>
            <a:off x="3095491" y="3787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53C30C2-C1C9-7FA7-AECE-D80276CABFD3}"/>
              </a:ext>
            </a:extLst>
          </p:cNvPr>
          <p:cNvCxnSpPr/>
          <p:nvPr/>
        </p:nvCxnSpPr>
        <p:spPr>
          <a:xfrm>
            <a:off x="4337437" y="3787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FBFEF00-0069-FDC9-B335-BDEFB4BC70D0}"/>
              </a:ext>
            </a:extLst>
          </p:cNvPr>
          <p:cNvCxnSpPr/>
          <p:nvPr/>
        </p:nvCxnSpPr>
        <p:spPr>
          <a:xfrm>
            <a:off x="5579383" y="3787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9C126BC-5F72-7873-5377-A9565FBBD559}"/>
              </a:ext>
            </a:extLst>
          </p:cNvPr>
          <p:cNvCxnSpPr/>
          <p:nvPr/>
        </p:nvCxnSpPr>
        <p:spPr>
          <a:xfrm>
            <a:off x="6821329" y="3787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2D37CD8-ED68-E81D-9C54-ECE8BFE671A8}"/>
              </a:ext>
            </a:extLst>
          </p:cNvPr>
          <p:cNvCxnSpPr/>
          <p:nvPr/>
        </p:nvCxnSpPr>
        <p:spPr>
          <a:xfrm>
            <a:off x="8060703" y="37872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B1F4E46-1FD1-E3ED-B622-CE4A3989EB27}"/>
              </a:ext>
            </a:extLst>
          </p:cNvPr>
          <p:cNvCxnSpPr/>
          <p:nvPr/>
        </p:nvCxnSpPr>
        <p:spPr>
          <a:xfrm>
            <a:off x="9302649" y="37872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AE51DB1-0A80-76C7-3C8B-DD3652AE08DB}"/>
              </a:ext>
            </a:extLst>
          </p:cNvPr>
          <p:cNvCxnSpPr/>
          <p:nvPr/>
        </p:nvCxnSpPr>
        <p:spPr>
          <a:xfrm>
            <a:off x="1853545" y="146457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B4C8156-AD3F-CD4E-245F-F90FDFC7778C}"/>
              </a:ext>
            </a:extLst>
          </p:cNvPr>
          <p:cNvCxnSpPr/>
          <p:nvPr/>
        </p:nvCxnSpPr>
        <p:spPr>
          <a:xfrm>
            <a:off x="3095491" y="146457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C40C6DF-DF34-0838-C74A-C1CF0D9BCD7A}"/>
              </a:ext>
            </a:extLst>
          </p:cNvPr>
          <p:cNvCxnSpPr/>
          <p:nvPr/>
        </p:nvCxnSpPr>
        <p:spPr>
          <a:xfrm>
            <a:off x="4337437" y="146457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91292BF-3F17-8961-E1E1-4806FB0C4038}"/>
              </a:ext>
            </a:extLst>
          </p:cNvPr>
          <p:cNvCxnSpPr/>
          <p:nvPr/>
        </p:nvCxnSpPr>
        <p:spPr>
          <a:xfrm>
            <a:off x="5579383" y="146457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92CB4211-2A39-909A-1BFC-78263142525D}"/>
              </a:ext>
            </a:extLst>
          </p:cNvPr>
          <p:cNvCxnSpPr/>
          <p:nvPr/>
        </p:nvCxnSpPr>
        <p:spPr>
          <a:xfrm>
            <a:off x="6821329" y="146457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334A4A5-DB15-E5BD-5EAC-EA1F66079456}"/>
              </a:ext>
            </a:extLst>
          </p:cNvPr>
          <p:cNvCxnSpPr/>
          <p:nvPr/>
        </p:nvCxnSpPr>
        <p:spPr>
          <a:xfrm>
            <a:off x="8063275" y="146457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946ACFC-46F7-1A7E-6781-229B80FB24ED}"/>
              </a:ext>
            </a:extLst>
          </p:cNvPr>
          <p:cNvCxnSpPr/>
          <p:nvPr/>
        </p:nvCxnSpPr>
        <p:spPr>
          <a:xfrm>
            <a:off x="9302649" y="146457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5591B5C-B0C8-6322-F370-61CB79CC9A6B}"/>
              </a:ext>
            </a:extLst>
          </p:cNvPr>
          <p:cNvCxnSpPr/>
          <p:nvPr/>
        </p:nvCxnSpPr>
        <p:spPr>
          <a:xfrm>
            <a:off x="611599" y="255042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2229CCE-ECAA-EDAE-3F00-94391DC79EA9}"/>
              </a:ext>
            </a:extLst>
          </p:cNvPr>
          <p:cNvCxnSpPr/>
          <p:nvPr/>
        </p:nvCxnSpPr>
        <p:spPr>
          <a:xfrm>
            <a:off x="1853545" y="255042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4DEC47D9-D4DE-B42E-B52D-6C753334C179}"/>
              </a:ext>
            </a:extLst>
          </p:cNvPr>
          <p:cNvCxnSpPr/>
          <p:nvPr/>
        </p:nvCxnSpPr>
        <p:spPr>
          <a:xfrm>
            <a:off x="3095491" y="25504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F6FE5BCB-FB9C-E15B-2AE0-07ADF6133C36}"/>
              </a:ext>
            </a:extLst>
          </p:cNvPr>
          <p:cNvCxnSpPr/>
          <p:nvPr/>
        </p:nvCxnSpPr>
        <p:spPr>
          <a:xfrm>
            <a:off x="4337437" y="25504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6D7FE84F-3D02-674F-07D1-6EF02DF6C75C}"/>
              </a:ext>
            </a:extLst>
          </p:cNvPr>
          <p:cNvCxnSpPr/>
          <p:nvPr/>
        </p:nvCxnSpPr>
        <p:spPr>
          <a:xfrm>
            <a:off x="5579383" y="25504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1A001F5-C4F8-54E7-5B4B-4B15BEC1907D}"/>
              </a:ext>
            </a:extLst>
          </p:cNvPr>
          <p:cNvCxnSpPr/>
          <p:nvPr/>
        </p:nvCxnSpPr>
        <p:spPr>
          <a:xfrm>
            <a:off x="6821329" y="25504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87CA7AA-56C1-B5EC-3D50-977F94318E16}"/>
              </a:ext>
            </a:extLst>
          </p:cNvPr>
          <p:cNvCxnSpPr/>
          <p:nvPr/>
        </p:nvCxnSpPr>
        <p:spPr>
          <a:xfrm>
            <a:off x="8060703" y="25504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77F2092-BB3D-792A-4C74-81D826907AF8}"/>
              </a:ext>
            </a:extLst>
          </p:cNvPr>
          <p:cNvCxnSpPr/>
          <p:nvPr/>
        </p:nvCxnSpPr>
        <p:spPr>
          <a:xfrm>
            <a:off x="9302649" y="25504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77981DE-ADB9-FFF2-8D37-D4B3E20A9209}"/>
              </a:ext>
            </a:extLst>
          </p:cNvPr>
          <p:cNvCxnSpPr>
            <a:endCxn id="63" idx="1"/>
          </p:cNvCxnSpPr>
          <p:nvPr/>
        </p:nvCxnSpPr>
        <p:spPr>
          <a:xfrm>
            <a:off x="611599" y="3636272"/>
            <a:ext cx="953946" cy="2868413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517E789-E67A-FE78-80A3-FC8D70E74F3A}"/>
              </a:ext>
            </a:extLst>
          </p:cNvPr>
          <p:cNvCxnSpPr/>
          <p:nvPr/>
        </p:nvCxnSpPr>
        <p:spPr>
          <a:xfrm>
            <a:off x="1850973" y="3636272"/>
            <a:ext cx="953946" cy="2868413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370DAC1-244F-4B02-FF42-89E7F8A34441}"/>
              </a:ext>
            </a:extLst>
          </p:cNvPr>
          <p:cNvCxnSpPr/>
          <p:nvPr/>
        </p:nvCxnSpPr>
        <p:spPr>
          <a:xfrm>
            <a:off x="3090347" y="3636271"/>
            <a:ext cx="953946" cy="2868413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A4BA9B0-DF8C-D327-1668-AEAD8194E09F}"/>
              </a:ext>
            </a:extLst>
          </p:cNvPr>
          <p:cNvCxnSpPr/>
          <p:nvPr/>
        </p:nvCxnSpPr>
        <p:spPr>
          <a:xfrm>
            <a:off x="4342581" y="3636272"/>
            <a:ext cx="953946" cy="2868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4C52026-0695-6286-5672-4AD63F210E92}"/>
              </a:ext>
            </a:extLst>
          </p:cNvPr>
          <p:cNvCxnSpPr/>
          <p:nvPr/>
        </p:nvCxnSpPr>
        <p:spPr>
          <a:xfrm>
            <a:off x="5581955" y="3636272"/>
            <a:ext cx="953946" cy="2868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14DB6A02-096A-991A-CE32-5B90276172C8}"/>
              </a:ext>
            </a:extLst>
          </p:cNvPr>
          <p:cNvCxnSpPr/>
          <p:nvPr/>
        </p:nvCxnSpPr>
        <p:spPr>
          <a:xfrm>
            <a:off x="6821329" y="3636271"/>
            <a:ext cx="953946" cy="2868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9E23BA7F-C3B3-F6E5-F0D5-8BB5EA5F36F9}"/>
              </a:ext>
            </a:extLst>
          </p:cNvPr>
          <p:cNvCxnSpPr/>
          <p:nvPr/>
        </p:nvCxnSpPr>
        <p:spPr>
          <a:xfrm>
            <a:off x="8060703" y="3636272"/>
            <a:ext cx="953946" cy="2868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FC7BDC07-D810-6D3F-5D27-EFB6F87CDA91}"/>
              </a:ext>
            </a:extLst>
          </p:cNvPr>
          <p:cNvCxnSpPr/>
          <p:nvPr/>
        </p:nvCxnSpPr>
        <p:spPr>
          <a:xfrm>
            <a:off x="9300077" y="3636271"/>
            <a:ext cx="953946" cy="2868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9EBFA1B6-338A-A28A-9B68-B7AC4EB6EB81}"/>
              </a:ext>
            </a:extLst>
          </p:cNvPr>
          <p:cNvCxnSpPr/>
          <p:nvPr/>
        </p:nvCxnSpPr>
        <p:spPr>
          <a:xfrm>
            <a:off x="611599" y="146457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564C150-9023-6BC4-829D-A14AFE36E758}"/>
              </a:ext>
            </a:extLst>
          </p:cNvPr>
          <p:cNvCxnSpPr>
            <a:endCxn id="4" idx="2"/>
          </p:cNvCxnSpPr>
          <p:nvPr/>
        </p:nvCxnSpPr>
        <p:spPr>
          <a:xfrm flipH="1">
            <a:off x="467599" y="378722"/>
            <a:ext cx="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6C4464A0-08F9-1230-6423-D6E820078281}"/>
              </a:ext>
            </a:extLst>
          </p:cNvPr>
          <p:cNvCxnSpPr/>
          <p:nvPr/>
        </p:nvCxnSpPr>
        <p:spPr>
          <a:xfrm>
            <a:off x="611599" y="378722"/>
            <a:ext cx="953946" cy="40554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4840F0ED-977C-194F-72AF-F7F0ABB8F746}"/>
              </a:ext>
            </a:extLst>
          </p:cNvPr>
          <p:cNvCxnSpPr/>
          <p:nvPr/>
        </p:nvCxnSpPr>
        <p:spPr>
          <a:xfrm>
            <a:off x="4342581" y="378722"/>
            <a:ext cx="953946" cy="40554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BC2C519-B8B7-4C5A-7F91-185C742DBF68}"/>
              </a:ext>
            </a:extLst>
          </p:cNvPr>
          <p:cNvCxnSpPr/>
          <p:nvPr/>
        </p:nvCxnSpPr>
        <p:spPr>
          <a:xfrm>
            <a:off x="8060985" y="378722"/>
            <a:ext cx="953946" cy="40554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E2ED859-B6AE-7677-B9B6-6E6D84759C95}"/>
              </a:ext>
            </a:extLst>
          </p:cNvPr>
          <p:cNvCxnSpPr/>
          <p:nvPr/>
        </p:nvCxnSpPr>
        <p:spPr>
          <a:xfrm>
            <a:off x="1863833" y="4722122"/>
            <a:ext cx="953946" cy="797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F6B0EF52-6A69-43AE-9FD4-EF725625C847}"/>
              </a:ext>
            </a:extLst>
          </p:cNvPr>
          <p:cNvCxnSpPr/>
          <p:nvPr/>
        </p:nvCxnSpPr>
        <p:spPr>
          <a:xfrm>
            <a:off x="5569095" y="4722122"/>
            <a:ext cx="959090" cy="797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441C9FC-FE92-7BC0-3E8C-AA9D388B6FE4}"/>
              </a:ext>
            </a:extLst>
          </p:cNvPr>
          <p:cNvCxnSpPr/>
          <p:nvPr/>
        </p:nvCxnSpPr>
        <p:spPr>
          <a:xfrm>
            <a:off x="9302649" y="4722122"/>
            <a:ext cx="959090" cy="797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B28C4222-CE9A-6A58-DB0F-03A514AEA213}"/>
              </a:ext>
            </a:extLst>
          </p:cNvPr>
          <p:cNvSpPr/>
          <p:nvPr/>
        </p:nvSpPr>
        <p:spPr>
          <a:xfrm>
            <a:off x="11493397" y="907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D296C4A-D304-7551-4C9D-D088E070A179}"/>
              </a:ext>
            </a:extLst>
          </p:cNvPr>
          <p:cNvSpPr/>
          <p:nvPr/>
        </p:nvSpPr>
        <p:spPr>
          <a:xfrm>
            <a:off x="11493397" y="11765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4BF9C35-567E-B13D-3A13-11BC42D57A76}"/>
              </a:ext>
            </a:extLst>
          </p:cNvPr>
          <p:cNvSpPr/>
          <p:nvPr/>
        </p:nvSpPr>
        <p:spPr>
          <a:xfrm>
            <a:off x="11493397" y="22624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9FA32D8-9462-284D-4080-87BD3B5CECEB}"/>
              </a:ext>
            </a:extLst>
          </p:cNvPr>
          <p:cNvSpPr/>
          <p:nvPr/>
        </p:nvSpPr>
        <p:spPr>
          <a:xfrm>
            <a:off x="11493397" y="33482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A5E411B-592E-32BA-238B-6BFEE90B1DDB}"/>
              </a:ext>
            </a:extLst>
          </p:cNvPr>
          <p:cNvSpPr/>
          <p:nvPr/>
        </p:nvSpPr>
        <p:spPr>
          <a:xfrm>
            <a:off x="11493397" y="443412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287DED4-4EC7-60A5-3A00-65BE1646A233}"/>
              </a:ext>
            </a:extLst>
          </p:cNvPr>
          <p:cNvSpPr/>
          <p:nvPr/>
        </p:nvSpPr>
        <p:spPr>
          <a:xfrm>
            <a:off x="11493397" y="5519972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6FBABB4-2B1B-1319-FCCA-57EDC8E2B613}"/>
              </a:ext>
            </a:extLst>
          </p:cNvPr>
          <p:cNvSpPr/>
          <p:nvPr/>
        </p:nvSpPr>
        <p:spPr>
          <a:xfrm>
            <a:off x="11493397" y="6504685"/>
            <a:ext cx="288000" cy="28800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326171ED-D497-D61E-9870-22D02A93530A}"/>
              </a:ext>
            </a:extLst>
          </p:cNvPr>
          <p:cNvCxnSpPr/>
          <p:nvPr/>
        </p:nvCxnSpPr>
        <p:spPr>
          <a:xfrm>
            <a:off x="10539451" y="234722"/>
            <a:ext cx="953946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A34864-8496-B9F0-A0F3-4D5D5036FFFC}"/>
              </a:ext>
            </a:extLst>
          </p:cNvPr>
          <p:cNvCxnSpPr/>
          <p:nvPr/>
        </p:nvCxnSpPr>
        <p:spPr>
          <a:xfrm>
            <a:off x="10539451" y="37872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7E6FBC35-A401-99C5-21AE-B1EEF6978B7A}"/>
              </a:ext>
            </a:extLst>
          </p:cNvPr>
          <p:cNvCxnSpPr/>
          <p:nvPr/>
        </p:nvCxnSpPr>
        <p:spPr>
          <a:xfrm>
            <a:off x="10539451" y="146457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469D43D8-941F-0D87-C31B-629C5EE9CCB4}"/>
              </a:ext>
            </a:extLst>
          </p:cNvPr>
          <p:cNvCxnSpPr/>
          <p:nvPr/>
        </p:nvCxnSpPr>
        <p:spPr>
          <a:xfrm>
            <a:off x="10539451" y="2550422"/>
            <a:ext cx="953946" cy="79785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E3DC45D0-318F-71BE-4E7E-428D6D58EAFD}"/>
              </a:ext>
            </a:extLst>
          </p:cNvPr>
          <p:cNvCxnSpPr/>
          <p:nvPr/>
        </p:nvCxnSpPr>
        <p:spPr>
          <a:xfrm>
            <a:off x="10539451" y="3636271"/>
            <a:ext cx="953946" cy="2868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6E7E9EBF-9226-A4D5-9A27-BFB1ABD62BF7}"/>
              </a:ext>
            </a:extLst>
          </p:cNvPr>
          <p:cNvCxnSpPr>
            <a:cxnSpLocks/>
          </p:cNvCxnSpPr>
          <p:nvPr/>
        </p:nvCxnSpPr>
        <p:spPr>
          <a:xfrm>
            <a:off x="3094205" y="5807972"/>
            <a:ext cx="937228" cy="6967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34C97591-2ED3-6865-25BC-C663EF14E8B6}"/>
              </a:ext>
            </a:extLst>
          </p:cNvPr>
          <p:cNvCxnSpPr>
            <a:cxnSpLocks/>
          </p:cNvCxnSpPr>
          <p:nvPr/>
        </p:nvCxnSpPr>
        <p:spPr>
          <a:xfrm>
            <a:off x="6818757" y="5795502"/>
            <a:ext cx="938514" cy="7091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377DD189-A953-4C5B-11C2-D54762C6E728}"/>
              </a:ext>
            </a:extLst>
          </p:cNvPr>
          <p:cNvCxnSpPr>
            <a:cxnSpLocks/>
          </p:cNvCxnSpPr>
          <p:nvPr/>
        </p:nvCxnSpPr>
        <p:spPr>
          <a:xfrm>
            <a:off x="10552311" y="5795502"/>
            <a:ext cx="941086" cy="69714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C6DC8505-2B6B-F477-1041-78F38BFBA5B3}"/>
              </a:ext>
            </a:extLst>
          </p:cNvPr>
          <p:cNvCxnSpPr/>
          <p:nvPr/>
        </p:nvCxnSpPr>
        <p:spPr>
          <a:xfrm>
            <a:off x="6197601" y="2467428"/>
            <a:ext cx="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13D077BF-0BBA-7867-8B91-CCDC9EEC7B23}"/>
              </a:ext>
            </a:extLst>
          </p:cNvPr>
          <p:cNvCxnSpPr>
            <a:cxnSpLocks/>
          </p:cNvCxnSpPr>
          <p:nvPr/>
        </p:nvCxnSpPr>
        <p:spPr>
          <a:xfrm>
            <a:off x="1852259" y="1464572"/>
            <a:ext cx="958086" cy="296955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4E876FA-AC5F-F0BF-B5A6-A82A2C624CA3}"/>
              </a:ext>
            </a:extLst>
          </p:cNvPr>
          <p:cNvCxnSpPr>
            <a:cxnSpLocks/>
          </p:cNvCxnSpPr>
          <p:nvPr/>
        </p:nvCxnSpPr>
        <p:spPr>
          <a:xfrm>
            <a:off x="5585813" y="1464572"/>
            <a:ext cx="953946" cy="296955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0A61BAE-D644-B36F-F08C-3C63CCB83299}"/>
              </a:ext>
            </a:extLst>
          </p:cNvPr>
          <p:cNvCxnSpPr>
            <a:cxnSpLocks/>
          </p:cNvCxnSpPr>
          <p:nvPr/>
        </p:nvCxnSpPr>
        <p:spPr>
          <a:xfrm>
            <a:off x="9304939" y="1464572"/>
            <a:ext cx="938796" cy="296955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EB89C4BD-D45A-21F3-5FDC-6B8E6F11D8B3}"/>
              </a:ext>
            </a:extLst>
          </p:cNvPr>
          <p:cNvCxnSpPr>
            <a:cxnSpLocks/>
          </p:cNvCxnSpPr>
          <p:nvPr/>
        </p:nvCxnSpPr>
        <p:spPr>
          <a:xfrm>
            <a:off x="3090347" y="4722122"/>
            <a:ext cx="953946" cy="1770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2B6367C3-CCB5-3A1A-3A0C-2A9E11C598B4}"/>
              </a:ext>
            </a:extLst>
          </p:cNvPr>
          <p:cNvCxnSpPr>
            <a:cxnSpLocks/>
          </p:cNvCxnSpPr>
          <p:nvPr/>
        </p:nvCxnSpPr>
        <p:spPr>
          <a:xfrm>
            <a:off x="6820043" y="4722122"/>
            <a:ext cx="953946" cy="1770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B29C630A-FC2F-1A6D-27B5-B9C8D7BC9A90}"/>
              </a:ext>
            </a:extLst>
          </p:cNvPr>
          <p:cNvCxnSpPr>
            <a:cxnSpLocks/>
          </p:cNvCxnSpPr>
          <p:nvPr/>
        </p:nvCxnSpPr>
        <p:spPr>
          <a:xfrm>
            <a:off x="10552311" y="4722122"/>
            <a:ext cx="953946" cy="1770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6063F8E8-F63D-B4DD-D0D1-8C0A7832DDF5}"/>
              </a:ext>
            </a:extLst>
          </p:cNvPr>
          <p:cNvCxnSpPr>
            <a:cxnSpLocks/>
          </p:cNvCxnSpPr>
          <p:nvPr/>
        </p:nvCxnSpPr>
        <p:spPr>
          <a:xfrm>
            <a:off x="598739" y="378722"/>
            <a:ext cx="987382" cy="6113926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B568880D-8215-CC73-4487-38177F928ED0}"/>
              </a:ext>
            </a:extLst>
          </p:cNvPr>
          <p:cNvCxnSpPr>
            <a:cxnSpLocks/>
          </p:cNvCxnSpPr>
          <p:nvPr/>
        </p:nvCxnSpPr>
        <p:spPr>
          <a:xfrm>
            <a:off x="1847115" y="390758"/>
            <a:ext cx="960376" cy="6101890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C49325AB-C5B2-E42A-02EE-60A3ECE5B5E7}"/>
              </a:ext>
            </a:extLst>
          </p:cNvPr>
          <p:cNvCxnSpPr>
            <a:cxnSpLocks/>
          </p:cNvCxnSpPr>
          <p:nvPr/>
        </p:nvCxnSpPr>
        <p:spPr>
          <a:xfrm>
            <a:off x="3081345" y="378722"/>
            <a:ext cx="987382" cy="6113926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850138C5-50E1-9052-6FA5-58C5EFBA5E73}"/>
              </a:ext>
            </a:extLst>
          </p:cNvPr>
          <p:cNvCxnSpPr>
            <a:cxnSpLocks/>
          </p:cNvCxnSpPr>
          <p:nvPr/>
        </p:nvCxnSpPr>
        <p:spPr>
          <a:xfrm>
            <a:off x="4329721" y="390758"/>
            <a:ext cx="960376" cy="6101890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A88BA0EF-A631-2FD1-0DE5-D93B7F46C038}"/>
              </a:ext>
            </a:extLst>
          </p:cNvPr>
          <p:cNvCxnSpPr>
            <a:cxnSpLocks/>
          </p:cNvCxnSpPr>
          <p:nvPr/>
        </p:nvCxnSpPr>
        <p:spPr>
          <a:xfrm>
            <a:off x="5592243" y="378722"/>
            <a:ext cx="987382" cy="6113926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6BF68100-613E-64B4-27FD-BCFAA39CE3BB}"/>
              </a:ext>
            </a:extLst>
          </p:cNvPr>
          <p:cNvCxnSpPr>
            <a:cxnSpLocks/>
          </p:cNvCxnSpPr>
          <p:nvPr/>
        </p:nvCxnSpPr>
        <p:spPr>
          <a:xfrm>
            <a:off x="6840619" y="390758"/>
            <a:ext cx="960376" cy="6101890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A5B23FB7-0289-9699-07AD-012BD9C4ACB9}"/>
              </a:ext>
            </a:extLst>
          </p:cNvPr>
          <p:cNvCxnSpPr>
            <a:cxnSpLocks/>
          </p:cNvCxnSpPr>
          <p:nvPr/>
        </p:nvCxnSpPr>
        <p:spPr>
          <a:xfrm>
            <a:off x="8058946" y="378722"/>
            <a:ext cx="987382" cy="6113926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CE547922-F260-E355-1756-7106AB368B2E}"/>
              </a:ext>
            </a:extLst>
          </p:cNvPr>
          <p:cNvCxnSpPr>
            <a:cxnSpLocks/>
          </p:cNvCxnSpPr>
          <p:nvPr/>
        </p:nvCxnSpPr>
        <p:spPr>
          <a:xfrm>
            <a:off x="9307322" y="390758"/>
            <a:ext cx="960376" cy="6101890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A16177DB-2776-1958-5F1C-FF498FBB5C4F}"/>
              </a:ext>
            </a:extLst>
          </p:cNvPr>
          <p:cNvCxnSpPr>
            <a:cxnSpLocks/>
          </p:cNvCxnSpPr>
          <p:nvPr/>
        </p:nvCxnSpPr>
        <p:spPr>
          <a:xfrm>
            <a:off x="10552655" y="390758"/>
            <a:ext cx="960376" cy="6101890"/>
          </a:xfrm>
          <a:prstGeom prst="line">
            <a:avLst/>
          </a:prstGeom>
          <a:ln w="19050">
            <a:solidFill>
              <a:srgbClr val="EE82EE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99F933E6-FDF9-2BFC-FC44-7C97F237404D}"/>
              </a:ext>
            </a:extLst>
          </p:cNvPr>
          <p:cNvCxnSpPr/>
          <p:nvPr/>
        </p:nvCxnSpPr>
        <p:spPr>
          <a:xfrm>
            <a:off x="1847115" y="1464572"/>
            <a:ext cx="970664" cy="4055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55BB00A-B8B9-6306-3D8B-EC83A9828B47}"/>
              </a:ext>
            </a:extLst>
          </p:cNvPr>
          <p:cNvCxnSpPr/>
          <p:nvPr/>
        </p:nvCxnSpPr>
        <p:spPr>
          <a:xfrm>
            <a:off x="5581955" y="1464572"/>
            <a:ext cx="970664" cy="4055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F5CBF08F-AD70-29AD-D56A-598155ED543D}"/>
              </a:ext>
            </a:extLst>
          </p:cNvPr>
          <p:cNvCxnSpPr/>
          <p:nvPr/>
        </p:nvCxnSpPr>
        <p:spPr>
          <a:xfrm>
            <a:off x="9300421" y="1464572"/>
            <a:ext cx="970664" cy="4055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44DFB01B-C3FB-CE76-406B-85681CB42095}"/>
              </a:ext>
            </a:extLst>
          </p:cNvPr>
          <p:cNvCxnSpPr/>
          <p:nvPr/>
        </p:nvCxnSpPr>
        <p:spPr>
          <a:xfrm>
            <a:off x="611599" y="6651179"/>
            <a:ext cx="953946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450634B1-4775-2E29-9A17-0EA23427BF19}"/>
              </a:ext>
            </a:extLst>
          </p:cNvPr>
          <p:cNvCxnSpPr/>
          <p:nvPr/>
        </p:nvCxnSpPr>
        <p:spPr>
          <a:xfrm>
            <a:off x="1853545" y="6651179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AAA7E194-E533-13B0-18B2-7F70F152754D}"/>
              </a:ext>
            </a:extLst>
          </p:cNvPr>
          <p:cNvCxnSpPr/>
          <p:nvPr/>
        </p:nvCxnSpPr>
        <p:spPr>
          <a:xfrm>
            <a:off x="3095491" y="6651179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B1E081C0-1E46-C8D0-DA5E-9D4615E3B2B8}"/>
              </a:ext>
            </a:extLst>
          </p:cNvPr>
          <p:cNvCxnSpPr/>
          <p:nvPr/>
        </p:nvCxnSpPr>
        <p:spPr>
          <a:xfrm>
            <a:off x="4337437" y="6651179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486E2169-F7E6-AA0B-1676-6F1CBBC56F2C}"/>
              </a:ext>
            </a:extLst>
          </p:cNvPr>
          <p:cNvCxnSpPr/>
          <p:nvPr/>
        </p:nvCxnSpPr>
        <p:spPr>
          <a:xfrm>
            <a:off x="5579383" y="6651179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67AA1201-B1AD-2B3C-4A96-6E89F96EF0D1}"/>
              </a:ext>
            </a:extLst>
          </p:cNvPr>
          <p:cNvCxnSpPr/>
          <p:nvPr/>
        </p:nvCxnSpPr>
        <p:spPr>
          <a:xfrm>
            <a:off x="6821329" y="6651179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183BFE5E-8274-B4E4-FA30-4A49943A3E5A}"/>
              </a:ext>
            </a:extLst>
          </p:cNvPr>
          <p:cNvCxnSpPr/>
          <p:nvPr/>
        </p:nvCxnSpPr>
        <p:spPr>
          <a:xfrm>
            <a:off x="8063275" y="6651179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DF59BBB9-19C6-4783-B60F-006251F12851}"/>
              </a:ext>
            </a:extLst>
          </p:cNvPr>
          <p:cNvCxnSpPr/>
          <p:nvPr/>
        </p:nvCxnSpPr>
        <p:spPr>
          <a:xfrm>
            <a:off x="9300077" y="6651179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AA4004AE-E4BE-2BB7-FA3F-8B083C2C0A16}"/>
              </a:ext>
            </a:extLst>
          </p:cNvPr>
          <p:cNvCxnSpPr/>
          <p:nvPr/>
        </p:nvCxnSpPr>
        <p:spPr>
          <a:xfrm>
            <a:off x="10539451" y="6651179"/>
            <a:ext cx="9539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图片 250">
            <a:extLst>
              <a:ext uri="{FF2B5EF4-FFF2-40B4-BE49-F238E27FC236}">
                <a16:creationId xmlns:a16="http://schemas.microsoft.com/office/drawing/2014/main" id="{825CF36E-63EE-78DC-1CB2-91C1C08D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35" y="23211"/>
            <a:ext cx="453582" cy="355510"/>
          </a:xfrm>
          <a:prstGeom prst="rect">
            <a:avLst/>
          </a:prstGeom>
        </p:spPr>
      </p:pic>
      <p:pic>
        <p:nvPicPr>
          <p:cNvPr id="252" name="图片 251">
            <a:extLst>
              <a:ext uri="{FF2B5EF4-FFF2-40B4-BE49-F238E27FC236}">
                <a16:creationId xmlns:a16="http://schemas.microsoft.com/office/drawing/2014/main" id="{4A157EB9-6F84-FA80-D925-FA4FA779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2441" y="23211"/>
            <a:ext cx="453582" cy="355510"/>
          </a:xfrm>
          <a:prstGeom prst="rect">
            <a:avLst/>
          </a:prstGeom>
        </p:spPr>
      </p:pic>
      <p:pic>
        <p:nvPicPr>
          <p:cNvPr id="253" name="图片 252">
            <a:extLst>
              <a:ext uri="{FF2B5EF4-FFF2-40B4-BE49-F238E27FC236}">
                <a16:creationId xmlns:a16="http://schemas.microsoft.com/office/drawing/2014/main" id="{5ABCFED2-E869-A46E-DBD4-A95616B4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7407" y="23211"/>
            <a:ext cx="453582" cy="355510"/>
          </a:xfrm>
          <a:prstGeom prst="rect">
            <a:avLst/>
          </a:prstGeom>
        </p:spPr>
      </p:pic>
      <p:pic>
        <p:nvPicPr>
          <p:cNvPr id="254" name="图片 253">
            <a:extLst>
              <a:ext uri="{FF2B5EF4-FFF2-40B4-BE49-F238E27FC236}">
                <a16:creationId xmlns:a16="http://schemas.microsoft.com/office/drawing/2014/main" id="{24FBDB30-2EDC-EE2D-65DE-5AF7B07EAA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580" y="23211"/>
            <a:ext cx="453582" cy="35551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80C89E42-BD42-B970-0997-C3300305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2457" y="23211"/>
            <a:ext cx="453582" cy="355510"/>
          </a:xfrm>
          <a:prstGeom prst="rect">
            <a:avLst/>
          </a:prstGeom>
        </p:spPr>
      </p:pic>
      <p:pic>
        <p:nvPicPr>
          <p:cNvPr id="256" name="图片 255">
            <a:extLst>
              <a:ext uri="{FF2B5EF4-FFF2-40B4-BE49-F238E27FC236}">
                <a16:creationId xmlns:a16="http://schemas.microsoft.com/office/drawing/2014/main" id="{21DD753B-06CE-B462-3FE3-2F3B69188C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650" y="23211"/>
            <a:ext cx="453582" cy="355510"/>
          </a:xfrm>
          <a:prstGeom prst="rect">
            <a:avLst/>
          </a:prstGeom>
        </p:spPr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4B2FB603-5F2A-2C8B-ACC9-42E1BDB30B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0885" y="23211"/>
            <a:ext cx="453582" cy="355510"/>
          </a:xfrm>
          <a:prstGeom prst="rect">
            <a:avLst/>
          </a:prstGeom>
        </p:spPr>
      </p:pic>
      <p:pic>
        <p:nvPicPr>
          <p:cNvPr id="258" name="图片 257">
            <a:extLst>
              <a:ext uri="{FF2B5EF4-FFF2-40B4-BE49-F238E27FC236}">
                <a16:creationId xmlns:a16="http://schemas.microsoft.com/office/drawing/2014/main" id="{0EDD3343-271E-73A2-29D5-29B3D807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636" y="23211"/>
            <a:ext cx="453582" cy="355510"/>
          </a:xfrm>
          <a:prstGeom prst="rect">
            <a:avLst/>
          </a:prstGeom>
        </p:spPr>
      </p:pic>
      <p:pic>
        <p:nvPicPr>
          <p:cNvPr id="259" name="图片 258">
            <a:extLst>
              <a:ext uri="{FF2B5EF4-FFF2-40B4-BE49-F238E27FC236}">
                <a16:creationId xmlns:a16="http://schemas.microsoft.com/office/drawing/2014/main" id="{0543989F-68E8-0AF4-00CB-0A86EC1E1E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7980" y="23211"/>
            <a:ext cx="453582" cy="355510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4F96DCE6-FFB8-4D39-AE56-48667A8523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4596" y="585461"/>
            <a:ext cx="276779" cy="356400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BD581AB7-5F56-B85A-AF32-4DD56102DB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8913" y="585461"/>
            <a:ext cx="276779" cy="356400"/>
          </a:xfrm>
          <a:prstGeom prst="rect">
            <a:avLst/>
          </a:prstGeom>
        </p:spPr>
      </p:pic>
      <p:pic>
        <p:nvPicPr>
          <p:cNvPr id="264" name="图片 263">
            <a:extLst>
              <a:ext uri="{FF2B5EF4-FFF2-40B4-BE49-F238E27FC236}">
                <a16:creationId xmlns:a16="http://schemas.microsoft.com/office/drawing/2014/main" id="{979F0873-8094-2FC1-A8F2-F719D33963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4210" y="585461"/>
            <a:ext cx="276779" cy="356400"/>
          </a:xfrm>
          <a:prstGeom prst="rect">
            <a:avLst/>
          </a:prstGeom>
        </p:spPr>
      </p:pic>
      <p:pic>
        <p:nvPicPr>
          <p:cNvPr id="265" name="图片 264">
            <a:extLst>
              <a:ext uri="{FF2B5EF4-FFF2-40B4-BE49-F238E27FC236}">
                <a16:creationId xmlns:a16="http://schemas.microsoft.com/office/drawing/2014/main" id="{6C502CAC-828D-07F2-514C-DA62AC6C9F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8527" y="585461"/>
            <a:ext cx="276779" cy="356400"/>
          </a:xfrm>
          <a:prstGeom prst="rect">
            <a:avLst/>
          </a:prstGeom>
        </p:spPr>
      </p:pic>
      <p:pic>
        <p:nvPicPr>
          <p:cNvPr id="266" name="图片 265">
            <a:extLst>
              <a:ext uri="{FF2B5EF4-FFF2-40B4-BE49-F238E27FC236}">
                <a16:creationId xmlns:a16="http://schemas.microsoft.com/office/drawing/2014/main" id="{B6209C8E-4B04-98DA-782A-067E51CB4D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8236" y="585461"/>
            <a:ext cx="276779" cy="356400"/>
          </a:xfrm>
          <a:prstGeom prst="rect">
            <a:avLst/>
          </a:prstGeom>
        </p:spPr>
      </p:pic>
      <p:pic>
        <p:nvPicPr>
          <p:cNvPr id="267" name="图片 266">
            <a:extLst>
              <a:ext uri="{FF2B5EF4-FFF2-40B4-BE49-F238E27FC236}">
                <a16:creationId xmlns:a16="http://schemas.microsoft.com/office/drawing/2014/main" id="{E58DB96F-889B-E693-3BAB-C7513270A1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2553" y="585461"/>
            <a:ext cx="276779" cy="356400"/>
          </a:xfrm>
          <a:prstGeom prst="rect">
            <a:avLst/>
          </a:prstGeom>
        </p:spPr>
      </p:pic>
      <p:pic>
        <p:nvPicPr>
          <p:cNvPr id="268" name="图片 267">
            <a:extLst>
              <a:ext uri="{FF2B5EF4-FFF2-40B4-BE49-F238E27FC236}">
                <a16:creationId xmlns:a16="http://schemas.microsoft.com/office/drawing/2014/main" id="{5E791B04-47F0-4175-A58C-68061605E8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7688" y="585461"/>
            <a:ext cx="276779" cy="356400"/>
          </a:xfrm>
          <a:prstGeom prst="rect">
            <a:avLst/>
          </a:prstGeom>
        </p:spPr>
      </p:pic>
      <p:pic>
        <p:nvPicPr>
          <p:cNvPr id="269" name="图片 268">
            <a:extLst>
              <a:ext uri="{FF2B5EF4-FFF2-40B4-BE49-F238E27FC236}">
                <a16:creationId xmlns:a16="http://schemas.microsoft.com/office/drawing/2014/main" id="{FE897C40-C3B9-EBC1-33FD-285E3DED3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9439" y="585461"/>
            <a:ext cx="276779" cy="356400"/>
          </a:xfrm>
          <a:prstGeom prst="rect">
            <a:avLst/>
          </a:prstGeom>
        </p:spPr>
      </p:pic>
      <p:pic>
        <p:nvPicPr>
          <p:cNvPr id="270" name="图片 269">
            <a:extLst>
              <a:ext uri="{FF2B5EF4-FFF2-40B4-BE49-F238E27FC236}">
                <a16:creationId xmlns:a16="http://schemas.microsoft.com/office/drawing/2014/main" id="{86DA75BA-A085-0E78-BE1B-495B1DB8D8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6381" y="585461"/>
            <a:ext cx="276779" cy="356400"/>
          </a:xfrm>
          <a:prstGeom prst="rect">
            <a:avLst/>
          </a:prstGeom>
        </p:spPr>
      </p:pic>
      <p:pic>
        <p:nvPicPr>
          <p:cNvPr id="271" name="图片 270">
            <a:extLst>
              <a:ext uri="{FF2B5EF4-FFF2-40B4-BE49-F238E27FC236}">
                <a16:creationId xmlns:a16="http://schemas.microsoft.com/office/drawing/2014/main" id="{3E600C64-E295-1495-0BF3-67EE4B02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35" y="1712171"/>
            <a:ext cx="453582" cy="355510"/>
          </a:xfrm>
          <a:prstGeom prst="rect">
            <a:avLst/>
          </a:prstGeom>
        </p:spPr>
      </p:pic>
      <p:pic>
        <p:nvPicPr>
          <p:cNvPr id="272" name="图片 271">
            <a:extLst>
              <a:ext uri="{FF2B5EF4-FFF2-40B4-BE49-F238E27FC236}">
                <a16:creationId xmlns:a16="http://schemas.microsoft.com/office/drawing/2014/main" id="{5DA85737-5142-6683-8E97-A08BEFE4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2441" y="1712171"/>
            <a:ext cx="453582" cy="355510"/>
          </a:xfrm>
          <a:prstGeom prst="rect">
            <a:avLst/>
          </a:prstGeom>
        </p:spPr>
      </p:pic>
      <p:pic>
        <p:nvPicPr>
          <p:cNvPr id="273" name="图片 272">
            <a:extLst>
              <a:ext uri="{FF2B5EF4-FFF2-40B4-BE49-F238E27FC236}">
                <a16:creationId xmlns:a16="http://schemas.microsoft.com/office/drawing/2014/main" id="{22E1AF9A-E532-A278-591B-78139EBD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7407" y="1712171"/>
            <a:ext cx="453582" cy="355510"/>
          </a:xfrm>
          <a:prstGeom prst="rect">
            <a:avLst/>
          </a:prstGeom>
        </p:spPr>
      </p:pic>
      <p:pic>
        <p:nvPicPr>
          <p:cNvPr id="274" name="图片 273">
            <a:extLst>
              <a:ext uri="{FF2B5EF4-FFF2-40B4-BE49-F238E27FC236}">
                <a16:creationId xmlns:a16="http://schemas.microsoft.com/office/drawing/2014/main" id="{67628281-B547-1CF3-80E4-720EEDD3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580" y="1712171"/>
            <a:ext cx="453582" cy="355510"/>
          </a:xfrm>
          <a:prstGeom prst="rect">
            <a:avLst/>
          </a:prstGeom>
        </p:spPr>
      </p:pic>
      <p:pic>
        <p:nvPicPr>
          <p:cNvPr id="275" name="图片 274">
            <a:extLst>
              <a:ext uri="{FF2B5EF4-FFF2-40B4-BE49-F238E27FC236}">
                <a16:creationId xmlns:a16="http://schemas.microsoft.com/office/drawing/2014/main" id="{EA4BCBC6-32A1-8B85-934E-7DC45FEB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2457" y="1712171"/>
            <a:ext cx="453582" cy="355510"/>
          </a:xfrm>
          <a:prstGeom prst="rect">
            <a:avLst/>
          </a:prstGeom>
        </p:spPr>
      </p:pic>
      <p:pic>
        <p:nvPicPr>
          <p:cNvPr id="276" name="图片 275">
            <a:extLst>
              <a:ext uri="{FF2B5EF4-FFF2-40B4-BE49-F238E27FC236}">
                <a16:creationId xmlns:a16="http://schemas.microsoft.com/office/drawing/2014/main" id="{CF3CED60-AD31-32E0-8196-3E06CB6C26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650" y="1712171"/>
            <a:ext cx="453582" cy="355510"/>
          </a:xfrm>
          <a:prstGeom prst="rect">
            <a:avLst/>
          </a:prstGeom>
        </p:spPr>
      </p:pic>
      <p:pic>
        <p:nvPicPr>
          <p:cNvPr id="277" name="图片 276">
            <a:extLst>
              <a:ext uri="{FF2B5EF4-FFF2-40B4-BE49-F238E27FC236}">
                <a16:creationId xmlns:a16="http://schemas.microsoft.com/office/drawing/2014/main" id="{1C021DE4-D372-633E-7441-CE232DDE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0885" y="1712171"/>
            <a:ext cx="453582" cy="355510"/>
          </a:xfrm>
          <a:prstGeom prst="rect">
            <a:avLst/>
          </a:prstGeom>
        </p:spPr>
      </p:pic>
      <p:pic>
        <p:nvPicPr>
          <p:cNvPr id="278" name="图片 277">
            <a:extLst>
              <a:ext uri="{FF2B5EF4-FFF2-40B4-BE49-F238E27FC236}">
                <a16:creationId xmlns:a16="http://schemas.microsoft.com/office/drawing/2014/main" id="{3EB70B8E-A0FE-08CB-FF54-09F20EC0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636" y="1712171"/>
            <a:ext cx="453582" cy="355510"/>
          </a:xfrm>
          <a:prstGeom prst="rect">
            <a:avLst/>
          </a:prstGeom>
        </p:spPr>
      </p:pic>
      <p:pic>
        <p:nvPicPr>
          <p:cNvPr id="279" name="图片 278">
            <a:extLst>
              <a:ext uri="{FF2B5EF4-FFF2-40B4-BE49-F238E27FC236}">
                <a16:creationId xmlns:a16="http://schemas.microsoft.com/office/drawing/2014/main" id="{CF960212-E6CC-434E-2B04-A43CED27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7980" y="1712171"/>
            <a:ext cx="453582" cy="355510"/>
          </a:xfrm>
          <a:prstGeom prst="rect">
            <a:avLst/>
          </a:prstGeom>
        </p:spPr>
      </p:pic>
      <p:pic>
        <p:nvPicPr>
          <p:cNvPr id="282" name="图片 281">
            <a:extLst>
              <a:ext uri="{FF2B5EF4-FFF2-40B4-BE49-F238E27FC236}">
                <a16:creationId xmlns:a16="http://schemas.microsoft.com/office/drawing/2014/main" id="{C24EAE13-0BB8-2C69-BC7C-08383492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35" y="2758051"/>
            <a:ext cx="453582" cy="355510"/>
          </a:xfrm>
          <a:prstGeom prst="rect">
            <a:avLst/>
          </a:prstGeom>
        </p:spPr>
      </p:pic>
      <p:pic>
        <p:nvPicPr>
          <p:cNvPr id="283" name="图片 282">
            <a:extLst>
              <a:ext uri="{FF2B5EF4-FFF2-40B4-BE49-F238E27FC236}">
                <a16:creationId xmlns:a16="http://schemas.microsoft.com/office/drawing/2014/main" id="{7F0849A2-76BD-6174-611B-DA94EBAF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2441" y="2758051"/>
            <a:ext cx="453582" cy="355510"/>
          </a:xfrm>
          <a:prstGeom prst="rect">
            <a:avLst/>
          </a:prstGeom>
        </p:spPr>
      </p:pic>
      <p:pic>
        <p:nvPicPr>
          <p:cNvPr id="284" name="图片 283">
            <a:extLst>
              <a:ext uri="{FF2B5EF4-FFF2-40B4-BE49-F238E27FC236}">
                <a16:creationId xmlns:a16="http://schemas.microsoft.com/office/drawing/2014/main" id="{A5679246-1850-A161-45EC-557D5B8B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7407" y="2758051"/>
            <a:ext cx="453582" cy="355510"/>
          </a:xfrm>
          <a:prstGeom prst="rect">
            <a:avLst/>
          </a:prstGeom>
        </p:spPr>
      </p:pic>
      <p:pic>
        <p:nvPicPr>
          <p:cNvPr id="285" name="图片 284">
            <a:extLst>
              <a:ext uri="{FF2B5EF4-FFF2-40B4-BE49-F238E27FC236}">
                <a16:creationId xmlns:a16="http://schemas.microsoft.com/office/drawing/2014/main" id="{76312645-B825-7C8A-90C9-34B148DAF0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580" y="2758051"/>
            <a:ext cx="453582" cy="355510"/>
          </a:xfrm>
          <a:prstGeom prst="rect">
            <a:avLst/>
          </a:prstGeom>
        </p:spPr>
      </p:pic>
      <p:pic>
        <p:nvPicPr>
          <p:cNvPr id="286" name="图片 285">
            <a:extLst>
              <a:ext uri="{FF2B5EF4-FFF2-40B4-BE49-F238E27FC236}">
                <a16:creationId xmlns:a16="http://schemas.microsoft.com/office/drawing/2014/main" id="{361CF30D-092F-773D-3D17-0E20ADEA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2457" y="2758051"/>
            <a:ext cx="453582" cy="355510"/>
          </a:xfrm>
          <a:prstGeom prst="rect">
            <a:avLst/>
          </a:prstGeom>
        </p:spPr>
      </p:pic>
      <p:pic>
        <p:nvPicPr>
          <p:cNvPr id="287" name="图片 286">
            <a:extLst>
              <a:ext uri="{FF2B5EF4-FFF2-40B4-BE49-F238E27FC236}">
                <a16:creationId xmlns:a16="http://schemas.microsoft.com/office/drawing/2014/main" id="{C1568206-0DC7-76F5-D420-09CF9EB580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650" y="2758051"/>
            <a:ext cx="453582" cy="355510"/>
          </a:xfrm>
          <a:prstGeom prst="rect">
            <a:avLst/>
          </a:prstGeom>
        </p:spPr>
      </p:pic>
      <p:pic>
        <p:nvPicPr>
          <p:cNvPr id="288" name="图片 287">
            <a:extLst>
              <a:ext uri="{FF2B5EF4-FFF2-40B4-BE49-F238E27FC236}">
                <a16:creationId xmlns:a16="http://schemas.microsoft.com/office/drawing/2014/main" id="{3779042D-06BB-4C1C-944E-D912769A37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0885" y="2758051"/>
            <a:ext cx="453582" cy="355510"/>
          </a:xfrm>
          <a:prstGeom prst="rect">
            <a:avLst/>
          </a:prstGeom>
        </p:spPr>
      </p:pic>
      <p:pic>
        <p:nvPicPr>
          <p:cNvPr id="289" name="图片 288">
            <a:extLst>
              <a:ext uri="{FF2B5EF4-FFF2-40B4-BE49-F238E27FC236}">
                <a16:creationId xmlns:a16="http://schemas.microsoft.com/office/drawing/2014/main" id="{95CD5AA0-7CAA-7F00-7E96-BFA0CFA8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636" y="2758051"/>
            <a:ext cx="453582" cy="355510"/>
          </a:xfrm>
          <a:prstGeom prst="rect">
            <a:avLst/>
          </a:prstGeom>
        </p:spPr>
      </p:pic>
      <p:pic>
        <p:nvPicPr>
          <p:cNvPr id="290" name="图片 289">
            <a:extLst>
              <a:ext uri="{FF2B5EF4-FFF2-40B4-BE49-F238E27FC236}">
                <a16:creationId xmlns:a16="http://schemas.microsoft.com/office/drawing/2014/main" id="{7F3B356E-E9CA-9453-42F4-4B16B5A556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7980" y="2758051"/>
            <a:ext cx="453582" cy="355510"/>
          </a:xfrm>
          <a:prstGeom prst="rect">
            <a:avLst/>
          </a:prstGeom>
        </p:spPr>
      </p:pic>
      <p:pic>
        <p:nvPicPr>
          <p:cNvPr id="292" name="图片 291">
            <a:extLst>
              <a:ext uri="{FF2B5EF4-FFF2-40B4-BE49-F238E27FC236}">
                <a16:creationId xmlns:a16="http://schemas.microsoft.com/office/drawing/2014/main" id="{EE83801C-07DC-8FCD-A684-859465C2A3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1719" y="3771547"/>
            <a:ext cx="283404" cy="360000"/>
          </a:xfrm>
          <a:prstGeom prst="rect">
            <a:avLst/>
          </a:prstGeom>
        </p:spPr>
      </p:pic>
      <p:pic>
        <p:nvPicPr>
          <p:cNvPr id="293" name="图片 292">
            <a:extLst>
              <a:ext uri="{FF2B5EF4-FFF2-40B4-BE49-F238E27FC236}">
                <a16:creationId xmlns:a16="http://schemas.microsoft.com/office/drawing/2014/main" id="{4B98D595-042B-66D4-C1E7-55FEFAFEAE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9961" y="3771547"/>
            <a:ext cx="283404" cy="360000"/>
          </a:xfrm>
          <a:prstGeom prst="rect">
            <a:avLst/>
          </a:prstGeom>
        </p:spPr>
      </p:pic>
      <p:pic>
        <p:nvPicPr>
          <p:cNvPr id="294" name="图片 293">
            <a:extLst>
              <a:ext uri="{FF2B5EF4-FFF2-40B4-BE49-F238E27FC236}">
                <a16:creationId xmlns:a16="http://schemas.microsoft.com/office/drawing/2014/main" id="{1D5F95DE-00FE-F4B2-A608-0C1C89234F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2741" y="3771547"/>
            <a:ext cx="283404" cy="360000"/>
          </a:xfrm>
          <a:prstGeom prst="rect">
            <a:avLst/>
          </a:prstGeom>
        </p:spPr>
      </p:pic>
      <p:pic>
        <p:nvPicPr>
          <p:cNvPr id="296" name="图片 295">
            <a:extLst>
              <a:ext uri="{FF2B5EF4-FFF2-40B4-BE49-F238E27FC236}">
                <a16:creationId xmlns:a16="http://schemas.microsoft.com/office/drawing/2014/main" id="{ACB5EF02-BA03-DFC6-875D-FEA74F014F1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6613" y="4785829"/>
            <a:ext cx="216699" cy="360000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C33D7A67-1E6C-3EE9-CED7-BC2E956EF82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4107" y="4785829"/>
            <a:ext cx="216699" cy="360000"/>
          </a:xfrm>
          <a:prstGeom prst="rect">
            <a:avLst/>
          </a:prstGeom>
        </p:spPr>
      </p:pic>
      <p:pic>
        <p:nvPicPr>
          <p:cNvPr id="298" name="图片 297">
            <a:extLst>
              <a:ext uri="{FF2B5EF4-FFF2-40B4-BE49-F238E27FC236}">
                <a16:creationId xmlns:a16="http://schemas.microsoft.com/office/drawing/2014/main" id="{BB201C6A-22E1-7B47-4F60-6FC8B880629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7636" y="4785829"/>
            <a:ext cx="216699" cy="360000"/>
          </a:xfrm>
          <a:prstGeom prst="rect">
            <a:avLst/>
          </a:prstGeom>
        </p:spPr>
      </p:pic>
      <p:pic>
        <p:nvPicPr>
          <p:cNvPr id="300" name="图片 299">
            <a:extLst>
              <a:ext uri="{FF2B5EF4-FFF2-40B4-BE49-F238E27FC236}">
                <a16:creationId xmlns:a16="http://schemas.microsoft.com/office/drawing/2014/main" id="{E2C7C4A2-E57D-7E66-06D1-4C8F5DC10E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597"/>
          <a:stretch/>
        </p:blipFill>
        <p:spPr>
          <a:xfrm>
            <a:off x="3029107" y="5885420"/>
            <a:ext cx="690061" cy="360000"/>
          </a:xfrm>
          <a:prstGeom prst="rect">
            <a:avLst/>
          </a:prstGeom>
        </p:spPr>
      </p:pic>
      <p:pic>
        <p:nvPicPr>
          <p:cNvPr id="301" name="图片 300">
            <a:extLst>
              <a:ext uri="{FF2B5EF4-FFF2-40B4-BE49-F238E27FC236}">
                <a16:creationId xmlns:a16="http://schemas.microsoft.com/office/drawing/2014/main" id="{8F50D454-3121-B654-45DC-2A68F59880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597"/>
          <a:stretch/>
        </p:blipFill>
        <p:spPr>
          <a:xfrm>
            <a:off x="6722321" y="5885420"/>
            <a:ext cx="690061" cy="360000"/>
          </a:xfrm>
          <a:prstGeom prst="rect">
            <a:avLst/>
          </a:prstGeom>
        </p:spPr>
      </p:pic>
      <p:pic>
        <p:nvPicPr>
          <p:cNvPr id="302" name="图片 301">
            <a:extLst>
              <a:ext uri="{FF2B5EF4-FFF2-40B4-BE49-F238E27FC236}">
                <a16:creationId xmlns:a16="http://schemas.microsoft.com/office/drawing/2014/main" id="{F66C5ED8-9EBE-7C65-1F83-1A3B6CA0DF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597"/>
          <a:stretch/>
        </p:blipFill>
        <p:spPr>
          <a:xfrm>
            <a:off x="10461693" y="5885420"/>
            <a:ext cx="690061" cy="360000"/>
          </a:xfrm>
          <a:prstGeom prst="rect">
            <a:avLst/>
          </a:prstGeom>
        </p:spPr>
      </p:pic>
      <p:pic>
        <p:nvPicPr>
          <p:cNvPr id="304" name="图片 303">
            <a:extLst>
              <a:ext uri="{FF2B5EF4-FFF2-40B4-BE49-F238E27FC236}">
                <a16:creationId xmlns:a16="http://schemas.microsoft.com/office/drawing/2014/main" id="{68996B06-D117-89AE-4AC2-5F1827FB9FB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7120" y="3762610"/>
            <a:ext cx="300659" cy="360000"/>
          </a:xfrm>
          <a:prstGeom prst="rect">
            <a:avLst/>
          </a:prstGeom>
        </p:spPr>
      </p:pic>
      <p:pic>
        <p:nvPicPr>
          <p:cNvPr id="305" name="图片 304">
            <a:extLst>
              <a:ext uri="{FF2B5EF4-FFF2-40B4-BE49-F238E27FC236}">
                <a16:creationId xmlns:a16="http://schemas.microsoft.com/office/drawing/2014/main" id="{E23AFB62-AA08-E567-C0DB-3EF64FCFC2B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725" y="3762610"/>
            <a:ext cx="300659" cy="360000"/>
          </a:xfrm>
          <a:prstGeom prst="rect">
            <a:avLst/>
          </a:prstGeom>
        </p:spPr>
      </p:pic>
      <p:pic>
        <p:nvPicPr>
          <p:cNvPr id="306" name="图片 305">
            <a:extLst>
              <a:ext uri="{FF2B5EF4-FFF2-40B4-BE49-F238E27FC236}">
                <a16:creationId xmlns:a16="http://schemas.microsoft.com/office/drawing/2014/main" id="{1E087F01-BF38-9A7F-9AE9-DDB9FF92717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0834" y="3762610"/>
            <a:ext cx="300659" cy="360000"/>
          </a:xfrm>
          <a:prstGeom prst="rect">
            <a:avLst/>
          </a:prstGeom>
        </p:spPr>
      </p:pic>
      <p:pic>
        <p:nvPicPr>
          <p:cNvPr id="307" name="图片 306">
            <a:extLst>
              <a:ext uri="{FF2B5EF4-FFF2-40B4-BE49-F238E27FC236}">
                <a16:creationId xmlns:a16="http://schemas.microsoft.com/office/drawing/2014/main" id="{0899BFF7-9C07-92ED-0076-C705FF46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35" y="6453267"/>
            <a:ext cx="453582" cy="355510"/>
          </a:xfrm>
          <a:prstGeom prst="rect">
            <a:avLst/>
          </a:prstGeom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F228B3CE-2DC9-4E88-E6AB-FDC074F1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2441" y="6453267"/>
            <a:ext cx="453582" cy="355510"/>
          </a:xfrm>
          <a:prstGeom prst="rect">
            <a:avLst/>
          </a:prstGeom>
        </p:spPr>
      </p:pic>
      <p:pic>
        <p:nvPicPr>
          <p:cNvPr id="309" name="图片 308">
            <a:extLst>
              <a:ext uri="{FF2B5EF4-FFF2-40B4-BE49-F238E27FC236}">
                <a16:creationId xmlns:a16="http://schemas.microsoft.com/office/drawing/2014/main" id="{D8CE2F49-41E8-8245-C3C6-B58DAFA858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7407" y="6453267"/>
            <a:ext cx="453582" cy="355510"/>
          </a:xfrm>
          <a:prstGeom prst="rect">
            <a:avLst/>
          </a:prstGeom>
        </p:spPr>
      </p:pic>
      <p:pic>
        <p:nvPicPr>
          <p:cNvPr id="310" name="图片 309">
            <a:extLst>
              <a:ext uri="{FF2B5EF4-FFF2-40B4-BE49-F238E27FC236}">
                <a16:creationId xmlns:a16="http://schemas.microsoft.com/office/drawing/2014/main" id="{8926B9F7-BBF3-CA6C-8B0C-8893006D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580" y="6453267"/>
            <a:ext cx="453582" cy="355510"/>
          </a:xfrm>
          <a:prstGeom prst="rect">
            <a:avLst/>
          </a:prstGeom>
        </p:spPr>
      </p:pic>
      <p:pic>
        <p:nvPicPr>
          <p:cNvPr id="311" name="图片 310">
            <a:extLst>
              <a:ext uri="{FF2B5EF4-FFF2-40B4-BE49-F238E27FC236}">
                <a16:creationId xmlns:a16="http://schemas.microsoft.com/office/drawing/2014/main" id="{F26477E3-407F-839C-994E-53B3562467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2457" y="6453267"/>
            <a:ext cx="453582" cy="355510"/>
          </a:xfrm>
          <a:prstGeom prst="rect">
            <a:avLst/>
          </a:prstGeom>
        </p:spPr>
      </p:pic>
      <p:pic>
        <p:nvPicPr>
          <p:cNvPr id="312" name="图片 311">
            <a:extLst>
              <a:ext uri="{FF2B5EF4-FFF2-40B4-BE49-F238E27FC236}">
                <a16:creationId xmlns:a16="http://schemas.microsoft.com/office/drawing/2014/main" id="{48753CC8-7FA0-06C9-A7E6-56D1C4DA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650" y="6453267"/>
            <a:ext cx="453582" cy="355510"/>
          </a:xfrm>
          <a:prstGeom prst="rect">
            <a:avLst/>
          </a:prstGeom>
        </p:spPr>
      </p:pic>
      <p:pic>
        <p:nvPicPr>
          <p:cNvPr id="313" name="图片 312">
            <a:extLst>
              <a:ext uri="{FF2B5EF4-FFF2-40B4-BE49-F238E27FC236}">
                <a16:creationId xmlns:a16="http://schemas.microsoft.com/office/drawing/2014/main" id="{B7C04208-0766-166A-1CC8-C0F52266E4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0885" y="6453267"/>
            <a:ext cx="453582" cy="355510"/>
          </a:xfrm>
          <a:prstGeom prst="rect">
            <a:avLst/>
          </a:prstGeom>
        </p:spPr>
      </p:pic>
      <p:pic>
        <p:nvPicPr>
          <p:cNvPr id="314" name="图片 313">
            <a:extLst>
              <a:ext uri="{FF2B5EF4-FFF2-40B4-BE49-F238E27FC236}">
                <a16:creationId xmlns:a16="http://schemas.microsoft.com/office/drawing/2014/main" id="{147A2402-AD37-998D-2850-F5580603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636" y="6453267"/>
            <a:ext cx="453582" cy="355510"/>
          </a:xfrm>
          <a:prstGeom prst="rect">
            <a:avLst/>
          </a:prstGeom>
        </p:spPr>
      </p:pic>
      <p:pic>
        <p:nvPicPr>
          <p:cNvPr id="315" name="图片 314">
            <a:extLst>
              <a:ext uri="{FF2B5EF4-FFF2-40B4-BE49-F238E27FC236}">
                <a16:creationId xmlns:a16="http://schemas.microsoft.com/office/drawing/2014/main" id="{89C98012-3D06-1483-3963-0A19E790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7980" y="6453267"/>
            <a:ext cx="453582" cy="355510"/>
          </a:xfrm>
          <a:prstGeom prst="rect">
            <a:avLst/>
          </a:prstGeom>
        </p:spPr>
      </p:pic>
      <p:pic>
        <p:nvPicPr>
          <p:cNvPr id="323" name="图片 322">
            <a:extLst>
              <a:ext uri="{FF2B5EF4-FFF2-40B4-BE49-F238E27FC236}">
                <a16:creationId xmlns:a16="http://schemas.microsoft.com/office/drawing/2014/main" id="{132DD8D9-D880-EF5F-8908-F9F38FA743F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4507" y="5119004"/>
            <a:ext cx="758112" cy="283406"/>
          </a:xfrm>
          <a:prstGeom prst="rect">
            <a:avLst/>
          </a:prstGeom>
        </p:spPr>
      </p:pic>
      <p:pic>
        <p:nvPicPr>
          <p:cNvPr id="331" name="图片 330">
            <a:extLst>
              <a:ext uri="{FF2B5EF4-FFF2-40B4-BE49-F238E27FC236}">
                <a16:creationId xmlns:a16="http://schemas.microsoft.com/office/drawing/2014/main" id="{4FD87E84-C996-6D89-5BC0-D054ADA59E9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7368" y="5497573"/>
            <a:ext cx="736666" cy="360000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88C030DB-8A51-DDDD-1EA1-B0799840222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331" y="5497573"/>
            <a:ext cx="736666" cy="360000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641D625-F63A-9B8A-94A7-728F87E73A6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4017" y="5497573"/>
            <a:ext cx="736666" cy="360000"/>
          </a:xfrm>
          <a:prstGeom prst="rect">
            <a:avLst/>
          </a:prstGeom>
        </p:spPr>
      </p:pic>
      <p:pic>
        <p:nvPicPr>
          <p:cNvPr id="334" name="图片 333">
            <a:extLst>
              <a:ext uri="{FF2B5EF4-FFF2-40B4-BE49-F238E27FC236}">
                <a16:creationId xmlns:a16="http://schemas.microsoft.com/office/drawing/2014/main" id="{E5A070A9-14FE-BF1D-CBFF-667B6329203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9077" y="5119004"/>
            <a:ext cx="758112" cy="283406"/>
          </a:xfrm>
          <a:prstGeom prst="rect">
            <a:avLst/>
          </a:prstGeom>
        </p:spPr>
      </p:pic>
      <p:pic>
        <p:nvPicPr>
          <p:cNvPr id="335" name="图片 334">
            <a:extLst>
              <a:ext uri="{FF2B5EF4-FFF2-40B4-BE49-F238E27FC236}">
                <a16:creationId xmlns:a16="http://schemas.microsoft.com/office/drawing/2014/main" id="{A9DBDA5C-D685-53F6-1202-8693DFDDECC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5312" y="5119004"/>
            <a:ext cx="758112" cy="283406"/>
          </a:xfrm>
          <a:prstGeom prst="rect">
            <a:avLst/>
          </a:prstGeom>
        </p:spPr>
      </p:pic>
      <p:pic>
        <p:nvPicPr>
          <p:cNvPr id="336" name="图片 335">
            <a:extLst>
              <a:ext uri="{FF2B5EF4-FFF2-40B4-BE49-F238E27FC236}">
                <a16:creationId xmlns:a16="http://schemas.microsoft.com/office/drawing/2014/main" id="{69720E68-29EA-4783-64E6-E2CA7645FA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9882" y="5119004"/>
            <a:ext cx="758112" cy="283406"/>
          </a:xfrm>
          <a:prstGeom prst="rect">
            <a:avLst/>
          </a:prstGeom>
        </p:spPr>
      </p:pic>
      <p:pic>
        <p:nvPicPr>
          <p:cNvPr id="337" name="图片 336">
            <a:extLst>
              <a:ext uri="{FF2B5EF4-FFF2-40B4-BE49-F238E27FC236}">
                <a16:creationId xmlns:a16="http://schemas.microsoft.com/office/drawing/2014/main" id="{A1099BA2-F9AD-98BC-99B9-C3E7CF04280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9627" y="5119004"/>
            <a:ext cx="758112" cy="283406"/>
          </a:xfrm>
          <a:prstGeom prst="rect">
            <a:avLst/>
          </a:prstGeom>
        </p:spPr>
      </p:pic>
      <p:pic>
        <p:nvPicPr>
          <p:cNvPr id="338" name="图片 337">
            <a:extLst>
              <a:ext uri="{FF2B5EF4-FFF2-40B4-BE49-F238E27FC236}">
                <a16:creationId xmlns:a16="http://schemas.microsoft.com/office/drawing/2014/main" id="{F8153066-2A5A-E2CF-DF8B-6204E723F6C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4197" y="5119004"/>
            <a:ext cx="758112" cy="283406"/>
          </a:xfrm>
          <a:prstGeom prst="rect">
            <a:avLst/>
          </a:prstGeom>
        </p:spPr>
      </p:pic>
      <p:pic>
        <p:nvPicPr>
          <p:cNvPr id="339" name="图片 338">
            <a:extLst>
              <a:ext uri="{FF2B5EF4-FFF2-40B4-BE49-F238E27FC236}">
                <a16:creationId xmlns:a16="http://schemas.microsoft.com/office/drawing/2014/main" id="{937B5AB5-1C76-F284-4049-E83434B3733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4692" y="5119004"/>
            <a:ext cx="758112" cy="283406"/>
          </a:xfrm>
          <a:prstGeom prst="rect">
            <a:avLst/>
          </a:prstGeom>
        </p:spPr>
      </p:pic>
      <p:pic>
        <p:nvPicPr>
          <p:cNvPr id="340" name="图片 339">
            <a:extLst>
              <a:ext uri="{FF2B5EF4-FFF2-40B4-BE49-F238E27FC236}">
                <a16:creationId xmlns:a16="http://schemas.microsoft.com/office/drawing/2014/main" id="{2ACCD0D7-8E2F-7D3D-0626-533D540D98C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9262" y="5119004"/>
            <a:ext cx="758112" cy="283406"/>
          </a:xfrm>
          <a:prstGeom prst="rect">
            <a:avLst/>
          </a:prstGeom>
        </p:spPr>
      </p:pic>
      <p:pic>
        <p:nvPicPr>
          <p:cNvPr id="341" name="图片 340">
            <a:extLst>
              <a:ext uri="{FF2B5EF4-FFF2-40B4-BE49-F238E27FC236}">
                <a16:creationId xmlns:a16="http://schemas.microsoft.com/office/drawing/2014/main" id="{38AC0B39-CF9D-83EA-D90C-A424F68973C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897" y="5119004"/>
            <a:ext cx="758112" cy="283406"/>
          </a:xfrm>
          <a:prstGeom prst="rect">
            <a:avLst/>
          </a:prstGeom>
        </p:spPr>
      </p:pic>
      <p:pic>
        <p:nvPicPr>
          <p:cNvPr id="343" name="图片 342">
            <a:extLst>
              <a:ext uri="{FF2B5EF4-FFF2-40B4-BE49-F238E27FC236}">
                <a16:creationId xmlns:a16="http://schemas.microsoft.com/office/drawing/2014/main" id="{8C40AB2A-DE3B-3436-D650-D691A9098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6590" y="3298675"/>
            <a:ext cx="307952" cy="360000"/>
          </a:xfrm>
          <a:prstGeom prst="rect">
            <a:avLst/>
          </a:prstGeom>
        </p:spPr>
      </p:pic>
      <p:pic>
        <p:nvPicPr>
          <p:cNvPr id="344" name="图片 343">
            <a:extLst>
              <a:ext uri="{FF2B5EF4-FFF2-40B4-BE49-F238E27FC236}">
                <a16:creationId xmlns:a16="http://schemas.microsoft.com/office/drawing/2014/main" id="{DA8C57D2-15C1-1263-593E-3718360E4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7506" y="3298675"/>
            <a:ext cx="307952" cy="360000"/>
          </a:xfrm>
          <a:prstGeom prst="rect">
            <a:avLst/>
          </a:prstGeom>
        </p:spPr>
      </p:pic>
      <p:pic>
        <p:nvPicPr>
          <p:cNvPr id="345" name="图片 344">
            <a:extLst>
              <a:ext uri="{FF2B5EF4-FFF2-40B4-BE49-F238E27FC236}">
                <a16:creationId xmlns:a16="http://schemas.microsoft.com/office/drawing/2014/main" id="{BCE297FC-F90D-59F6-9D42-D892FA49268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9650" y="3298675"/>
            <a:ext cx="307952" cy="360000"/>
          </a:xfrm>
          <a:prstGeom prst="rect">
            <a:avLst/>
          </a:prstGeom>
        </p:spPr>
      </p:pic>
      <p:pic>
        <p:nvPicPr>
          <p:cNvPr id="349" name="图片 348">
            <a:extLst>
              <a:ext uri="{FF2B5EF4-FFF2-40B4-BE49-F238E27FC236}">
                <a16:creationId xmlns:a16="http://schemas.microsoft.com/office/drawing/2014/main" id="{8D3B90CF-1506-D799-EC6B-3B0E05BB6B0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685" y="830393"/>
            <a:ext cx="811201" cy="311728"/>
          </a:xfrm>
          <a:prstGeom prst="rect">
            <a:avLst/>
          </a:prstGeom>
        </p:spPr>
      </p:pic>
      <p:pic>
        <p:nvPicPr>
          <p:cNvPr id="350" name="图片 349">
            <a:extLst>
              <a:ext uri="{FF2B5EF4-FFF2-40B4-BE49-F238E27FC236}">
                <a16:creationId xmlns:a16="http://schemas.microsoft.com/office/drawing/2014/main" id="{80AF974B-BB5E-29F6-F22B-939DD49AB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3315" y="830393"/>
            <a:ext cx="811201" cy="311728"/>
          </a:xfrm>
          <a:prstGeom prst="rect">
            <a:avLst/>
          </a:prstGeom>
        </p:spPr>
      </p:pic>
      <p:pic>
        <p:nvPicPr>
          <p:cNvPr id="351" name="图片 350">
            <a:extLst>
              <a:ext uri="{FF2B5EF4-FFF2-40B4-BE49-F238E27FC236}">
                <a16:creationId xmlns:a16="http://schemas.microsoft.com/office/drawing/2014/main" id="{6782C52A-896E-ABD4-2A52-41216A300F4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0024" y="830393"/>
            <a:ext cx="811201" cy="311728"/>
          </a:xfrm>
          <a:prstGeom prst="rect">
            <a:avLst/>
          </a:prstGeom>
        </p:spPr>
      </p:pic>
      <p:pic>
        <p:nvPicPr>
          <p:cNvPr id="352" name="图片 351">
            <a:extLst>
              <a:ext uri="{FF2B5EF4-FFF2-40B4-BE49-F238E27FC236}">
                <a16:creationId xmlns:a16="http://schemas.microsoft.com/office/drawing/2014/main" id="{1FD46E7C-05B7-5371-FD43-EA94EBA81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5548" y="830393"/>
            <a:ext cx="811201" cy="311728"/>
          </a:xfrm>
          <a:prstGeom prst="rect">
            <a:avLst/>
          </a:prstGeom>
        </p:spPr>
      </p:pic>
      <p:pic>
        <p:nvPicPr>
          <p:cNvPr id="353" name="图片 352">
            <a:extLst>
              <a:ext uri="{FF2B5EF4-FFF2-40B4-BE49-F238E27FC236}">
                <a16:creationId xmlns:a16="http://schemas.microsoft.com/office/drawing/2014/main" id="{F35D2C1F-84BB-9F36-CA67-BC031C0679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4178" y="830393"/>
            <a:ext cx="811201" cy="311728"/>
          </a:xfrm>
          <a:prstGeom prst="rect">
            <a:avLst/>
          </a:prstGeom>
        </p:spPr>
      </p:pic>
      <p:pic>
        <p:nvPicPr>
          <p:cNvPr id="354" name="图片 353">
            <a:extLst>
              <a:ext uri="{FF2B5EF4-FFF2-40B4-BE49-F238E27FC236}">
                <a16:creationId xmlns:a16="http://schemas.microsoft.com/office/drawing/2014/main" id="{B183D901-A81B-1FB9-F938-EC2607E59D2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0887" y="830393"/>
            <a:ext cx="811201" cy="311728"/>
          </a:xfrm>
          <a:prstGeom prst="rect">
            <a:avLst/>
          </a:prstGeom>
        </p:spPr>
      </p:pic>
      <p:pic>
        <p:nvPicPr>
          <p:cNvPr id="355" name="图片 354">
            <a:extLst>
              <a:ext uri="{FF2B5EF4-FFF2-40B4-BE49-F238E27FC236}">
                <a16:creationId xmlns:a16="http://schemas.microsoft.com/office/drawing/2014/main" id="{690236E5-A916-E747-C41D-129A2FEE4AF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5204" y="830393"/>
            <a:ext cx="811201" cy="311728"/>
          </a:xfrm>
          <a:prstGeom prst="rect">
            <a:avLst/>
          </a:prstGeom>
        </p:spPr>
      </p:pic>
      <p:pic>
        <p:nvPicPr>
          <p:cNvPr id="356" name="图片 355">
            <a:extLst>
              <a:ext uri="{FF2B5EF4-FFF2-40B4-BE49-F238E27FC236}">
                <a16:creationId xmlns:a16="http://schemas.microsoft.com/office/drawing/2014/main" id="{040A3F50-EC15-32F1-882B-BF65278FCB3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3834" y="830393"/>
            <a:ext cx="811201" cy="311728"/>
          </a:xfrm>
          <a:prstGeom prst="rect">
            <a:avLst/>
          </a:prstGeom>
        </p:spPr>
      </p:pic>
      <p:pic>
        <p:nvPicPr>
          <p:cNvPr id="357" name="图片 356">
            <a:extLst>
              <a:ext uri="{FF2B5EF4-FFF2-40B4-BE49-F238E27FC236}">
                <a16:creationId xmlns:a16="http://schemas.microsoft.com/office/drawing/2014/main" id="{564A2F58-4B6F-3B8E-1A2A-9808533D5E4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10543" y="830393"/>
            <a:ext cx="811201" cy="3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34E4F3-68ED-E515-7DBE-87FCE79007B9}"/>
              </a:ext>
            </a:extLst>
          </p:cNvPr>
          <p:cNvSpPr/>
          <p:nvPr/>
        </p:nvSpPr>
        <p:spPr>
          <a:xfrm>
            <a:off x="2852057" y="3127829"/>
            <a:ext cx="2032000" cy="58782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DA0B9B-1E67-C2F9-5D6A-E996FB1A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43" y="3198912"/>
            <a:ext cx="1128378" cy="46017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E9C913B-6DCA-79FD-3C02-AD0B9B8C09E4}"/>
              </a:ext>
            </a:extLst>
          </p:cNvPr>
          <p:cNvCxnSpPr/>
          <p:nvPr/>
        </p:nvCxnSpPr>
        <p:spPr>
          <a:xfrm flipV="1">
            <a:off x="3089910" y="2846070"/>
            <a:ext cx="0" cy="281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3A19F41-7F76-53B6-8C33-C7C7F2F7484A}"/>
              </a:ext>
            </a:extLst>
          </p:cNvPr>
          <p:cNvCxnSpPr/>
          <p:nvPr/>
        </p:nvCxnSpPr>
        <p:spPr>
          <a:xfrm flipV="1">
            <a:off x="3440430" y="2846070"/>
            <a:ext cx="0" cy="281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50726B9-D431-CF07-1F5B-62D0E1D78A0D}"/>
              </a:ext>
            </a:extLst>
          </p:cNvPr>
          <p:cNvCxnSpPr/>
          <p:nvPr/>
        </p:nvCxnSpPr>
        <p:spPr>
          <a:xfrm flipV="1">
            <a:off x="3787140" y="2846070"/>
            <a:ext cx="0" cy="281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3AEE33D-52B5-DB56-772F-5E3C1E5171C8}"/>
              </a:ext>
            </a:extLst>
          </p:cNvPr>
          <p:cNvCxnSpPr/>
          <p:nvPr/>
        </p:nvCxnSpPr>
        <p:spPr>
          <a:xfrm flipV="1">
            <a:off x="4537710" y="2846070"/>
            <a:ext cx="0" cy="281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83C4D7A-38A6-4FEF-D7E0-D49DB66AD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85" y="2518727"/>
            <a:ext cx="190486" cy="2817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A3F0D21-8B5C-D49A-9A56-AF0828DD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94" y="2586864"/>
            <a:ext cx="159130" cy="2366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49319FC-94E0-6225-9844-3751BEED9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850" y="2561029"/>
            <a:ext cx="218542" cy="25827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4FBC8E5-4D8C-7FEA-D579-51E97DAE8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682" y="2585417"/>
            <a:ext cx="432694" cy="23388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0949F77-5C94-BA40-190E-B5A9EB724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727" y="2617783"/>
            <a:ext cx="199453" cy="16915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583DF02-B709-F538-B750-1AF5FC5FDB7B}"/>
              </a:ext>
            </a:extLst>
          </p:cNvPr>
          <p:cNvSpPr/>
          <p:nvPr/>
        </p:nvSpPr>
        <p:spPr>
          <a:xfrm>
            <a:off x="5435918" y="3127829"/>
            <a:ext cx="586800" cy="587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A5049C-F533-0DD5-8E53-4449A100DDDA}"/>
              </a:ext>
            </a:extLst>
          </p:cNvPr>
          <p:cNvSpPr/>
          <p:nvPr/>
        </p:nvSpPr>
        <p:spPr>
          <a:xfrm>
            <a:off x="6281179" y="3127829"/>
            <a:ext cx="586800" cy="587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02CA8D-95ED-FE42-1F0D-CF291DF50D91}"/>
              </a:ext>
            </a:extLst>
          </p:cNvPr>
          <p:cNvSpPr/>
          <p:nvPr/>
        </p:nvSpPr>
        <p:spPr>
          <a:xfrm>
            <a:off x="7126440" y="3127829"/>
            <a:ext cx="586800" cy="587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E23D2A1-A6BC-7696-4E86-82B63B3241AB}"/>
              </a:ext>
            </a:extLst>
          </p:cNvPr>
          <p:cNvSpPr/>
          <p:nvPr/>
        </p:nvSpPr>
        <p:spPr>
          <a:xfrm>
            <a:off x="8679014" y="3127829"/>
            <a:ext cx="775071" cy="587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9BBE32-234C-A81F-2954-2D2E96B4A48F}"/>
              </a:ext>
            </a:extLst>
          </p:cNvPr>
          <p:cNvCxnSpPr/>
          <p:nvPr/>
        </p:nvCxnSpPr>
        <p:spPr>
          <a:xfrm flipV="1">
            <a:off x="5745480" y="2846070"/>
            <a:ext cx="0" cy="281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088DABA-3563-9D0F-82BA-8ACD9261346F}"/>
              </a:ext>
            </a:extLst>
          </p:cNvPr>
          <p:cNvCxnSpPr/>
          <p:nvPr/>
        </p:nvCxnSpPr>
        <p:spPr>
          <a:xfrm flipV="1">
            <a:off x="6569075" y="2845499"/>
            <a:ext cx="0" cy="281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12A2D21-4DF2-A020-44FD-0E8227FEB74C}"/>
              </a:ext>
            </a:extLst>
          </p:cNvPr>
          <p:cNvCxnSpPr/>
          <p:nvPr/>
        </p:nvCxnSpPr>
        <p:spPr>
          <a:xfrm flipV="1">
            <a:off x="7408957" y="2851621"/>
            <a:ext cx="0" cy="281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028C6A3-26F1-4C0E-81C2-7034DC25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55" y="2518727"/>
            <a:ext cx="190486" cy="2817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27A5FE4-550E-3A8A-9364-606599F5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39" y="2586293"/>
            <a:ext cx="159130" cy="23665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EDA2630-37D5-E3A9-F1DF-D8028D41D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667" y="2566580"/>
            <a:ext cx="218542" cy="258277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F0AA30B-A221-3845-B333-56D9ADFDF2E8}"/>
              </a:ext>
            </a:extLst>
          </p:cNvPr>
          <p:cNvCxnSpPr/>
          <p:nvPr/>
        </p:nvCxnSpPr>
        <p:spPr>
          <a:xfrm flipV="1">
            <a:off x="9066084" y="2845499"/>
            <a:ext cx="0" cy="281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00682144-49E7-D6D0-3A7A-FA54B3861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056" y="2584846"/>
            <a:ext cx="432694" cy="233889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3CF93F7-1717-4833-649D-32C94CF1FCC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6022718" y="3421743"/>
            <a:ext cx="2584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337E278-5A4C-D21E-839C-650E3B713E4A}"/>
              </a:ext>
            </a:extLst>
          </p:cNvPr>
          <p:cNvCxnSpPr/>
          <p:nvPr/>
        </p:nvCxnSpPr>
        <p:spPr>
          <a:xfrm>
            <a:off x="6867979" y="3421743"/>
            <a:ext cx="2584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07FA7C-C84A-356F-60F3-7D502B84837B}"/>
              </a:ext>
            </a:extLst>
          </p:cNvPr>
          <p:cNvCxnSpPr/>
          <p:nvPr/>
        </p:nvCxnSpPr>
        <p:spPr>
          <a:xfrm>
            <a:off x="7713240" y="3421743"/>
            <a:ext cx="2584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6458AB6-ACAA-32FA-D450-9A116FDCFB08}"/>
              </a:ext>
            </a:extLst>
          </p:cNvPr>
          <p:cNvCxnSpPr/>
          <p:nvPr/>
        </p:nvCxnSpPr>
        <p:spPr>
          <a:xfrm>
            <a:off x="8420554" y="3421743"/>
            <a:ext cx="2584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1DA678A-A975-97C8-A521-57E6DFE6C35A}"/>
              </a:ext>
            </a:extLst>
          </p:cNvPr>
          <p:cNvCxnSpPr/>
          <p:nvPr/>
        </p:nvCxnSpPr>
        <p:spPr>
          <a:xfrm>
            <a:off x="7971701" y="3421743"/>
            <a:ext cx="44885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459A5349-6298-9887-C7E4-D565552D5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400" y="2617783"/>
            <a:ext cx="199453" cy="169156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A05BFF85-2E03-1B1B-E72F-BD7EBCA05AC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037" y="3263815"/>
            <a:ext cx="458885" cy="315855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B5CD1B98-9BA4-F866-472A-53C66440C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0453" y="3301687"/>
            <a:ext cx="568251" cy="254626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8B8D57B-C56F-2821-5ED1-E7A45FB5E9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3329" y="3326802"/>
            <a:ext cx="531431" cy="20439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E7E46024-311C-43F0-CBD0-9B240DA3082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4288" y="3328066"/>
            <a:ext cx="786786" cy="228247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22687322-D953-58FE-2215-0AAE89C1D2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7774" y="3135386"/>
            <a:ext cx="470336" cy="4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2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昊恩 李</dc:creator>
  <cp:lastModifiedBy>昊恩 李</cp:lastModifiedBy>
  <cp:revision>4</cp:revision>
  <dcterms:created xsi:type="dcterms:W3CDTF">2023-10-26T12:36:25Z</dcterms:created>
  <dcterms:modified xsi:type="dcterms:W3CDTF">2023-10-26T18:15:57Z</dcterms:modified>
</cp:coreProperties>
</file>