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94" autoAdjust="0"/>
  </p:normalViewPr>
  <p:slideViewPr>
    <p:cSldViewPr>
      <p:cViewPr varScale="1">
        <p:scale>
          <a:sx n="50" d="100"/>
          <a:sy n="50" d="100"/>
        </p:scale>
        <p:origin x="-19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20FA-5E10-4676-B445-F73293872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B818-C9FD-4006-B50B-90DC08C3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widget along the top or bottom is allocated a parcel just high enough to contain the widget, but occupying as much of the width of the container as possible, whereas widgets along the sides get a parcel of maximal height, but just wide enough to contain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GUI building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495800"/>
            <a:ext cx="35052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Chen Hao</a:t>
            </a:r>
          </a:p>
          <a:p>
            <a:r>
              <a:rPr lang="en-US" dirty="0" smtClean="0"/>
              <a:t>7 Oct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GUIs are used to allow the user to easily accomplish the tasks </a:t>
            </a:r>
            <a:r>
              <a:rPr lang="en-US" dirty="0" smtClean="0"/>
              <a:t>in hand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more R GUIs are now available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</a:t>
            </a:r>
            <a:r>
              <a:rPr lang="en-US" dirty="0" err="1"/>
              <a:t>rpanel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Gtk</a:t>
            </a:r>
            <a:r>
              <a:rPr lang="en-US" dirty="0"/>
              <a:t>, </a:t>
            </a:r>
            <a:r>
              <a:rPr lang="en-US" dirty="0" err="1"/>
              <a:t>Gwidgets</a:t>
            </a:r>
            <a:r>
              <a:rPr lang="en-US" dirty="0"/>
              <a:t>, PMG (Poor Man’s GUI).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 Java based GUIs: </a:t>
            </a:r>
            <a:r>
              <a:rPr lang="en-US" dirty="0" err="1"/>
              <a:t>rJava</a:t>
            </a:r>
            <a:r>
              <a:rPr lang="en-US" dirty="0"/>
              <a:t>, JGR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 Web based: </a:t>
            </a:r>
            <a:r>
              <a:rPr lang="en-US" dirty="0" err="1"/>
              <a:t>Rpad,Rwui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ool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is a combination of a scripting language </a:t>
            </a:r>
            <a:r>
              <a:rPr lang="en-US" dirty="0" smtClean="0"/>
              <a:t>and a </a:t>
            </a:r>
            <a:r>
              <a:rPr lang="en-US" dirty="0"/>
              <a:t>toolkit for graphical user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Widgets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widget is a GUI </a:t>
            </a:r>
            <a:r>
              <a:rPr lang="en-US" dirty="0" smtClean="0"/>
              <a:t>element, like </a:t>
            </a:r>
            <a:r>
              <a:rPr lang="en-US" dirty="0"/>
              <a:t>buttons, scrollbars, text areas etc.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comes with a </a:t>
            </a:r>
            <a:r>
              <a:rPr lang="en-US" dirty="0" smtClean="0"/>
              <a:t>selection of </a:t>
            </a:r>
            <a:r>
              <a:rPr lang="en-US" dirty="0"/>
              <a:t>basic widgets: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can be </a:t>
            </a:r>
            <a:r>
              <a:rPr lang="en-US" dirty="0" smtClean="0"/>
              <a:t>combined to </a:t>
            </a:r>
            <a:r>
              <a:rPr lang="en-US" dirty="0"/>
              <a:t>form more complex GUI applications.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618" y="2743200"/>
            <a:ext cx="79248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editing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entry </a:t>
            </a:r>
            <a:r>
              <a:rPr lang="en-US" sz="2000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canvas for drawing </a:t>
            </a:r>
            <a:r>
              <a:rPr lang="en-US" sz="2000" dirty="0" smtClean="0"/>
              <a:t>graphics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8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2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manager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192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 GUI building </vt:lpstr>
      <vt:lpstr>PowerPoint Presentation</vt:lpstr>
      <vt:lpstr>tcltk</vt:lpstr>
      <vt:lpstr>Widgets </vt:lpstr>
      <vt:lpstr>PowerPoint Presentation</vt:lpstr>
      <vt:lpstr>geometry manager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GUI building </dc:title>
  <dc:creator>Chen Hao (SIgN)</dc:creator>
  <cp:lastModifiedBy>Chen Hao (SIgN)</cp:lastModifiedBy>
  <cp:revision>7</cp:revision>
  <dcterms:created xsi:type="dcterms:W3CDTF">2006-08-16T00:00:00Z</dcterms:created>
  <dcterms:modified xsi:type="dcterms:W3CDTF">2014-10-07T12:07:21Z</dcterms:modified>
</cp:coreProperties>
</file>