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5"/>
  </p:notesMasterIdLst>
  <p:sldIdLst>
    <p:sldId id="674" r:id="rId3"/>
    <p:sldId id="260" r:id="rId4"/>
    <p:sldId id="701" r:id="rId5"/>
    <p:sldId id="699" r:id="rId6"/>
    <p:sldId id="702" r:id="rId7"/>
    <p:sldId id="711" r:id="rId8"/>
    <p:sldId id="719" r:id="rId9"/>
    <p:sldId id="703" r:id="rId10"/>
    <p:sldId id="707" r:id="rId11"/>
    <p:sldId id="704" r:id="rId12"/>
    <p:sldId id="708" r:id="rId13"/>
    <p:sldId id="717" r:id="rId14"/>
    <p:sldId id="718" r:id="rId15"/>
    <p:sldId id="712" r:id="rId16"/>
    <p:sldId id="713" r:id="rId17"/>
    <p:sldId id="714" r:id="rId18"/>
    <p:sldId id="715" r:id="rId19"/>
    <p:sldId id="716" r:id="rId20"/>
    <p:sldId id="705" r:id="rId21"/>
    <p:sldId id="709" r:id="rId22"/>
    <p:sldId id="706" r:id="rId23"/>
    <p:sldId id="71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BBC"/>
    <a:srgbClr val="E63B49"/>
    <a:srgbClr val="F49701"/>
    <a:srgbClr val="F2F2F2"/>
    <a:srgbClr val="E60012"/>
    <a:srgbClr val="C0101C"/>
    <a:srgbClr val="D9D9D9"/>
    <a:srgbClr val="BFBFBF"/>
    <a:srgbClr val="E90012"/>
    <a:srgbClr val="BC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17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224" y="5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D7BCA-98AA-4DEC-B84B-4EED3E1B6DD8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40BE-7FDC-4792-9119-1F1AC7C8B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1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（光源顶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物体&#10;&#10;自动生成的说明">
            <a:extLst>
              <a:ext uri="{FF2B5EF4-FFF2-40B4-BE49-F238E27FC236}">
                <a16:creationId xmlns:a16="http://schemas.microsoft.com/office/drawing/2014/main" id="{6C5DCE8E-63DB-416A-B6C0-1FA60D16C9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14" y="445006"/>
            <a:ext cx="890690" cy="4027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4F2D95-C45A-417D-B53D-29C7766576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86B79-A2FE-4062-A1F3-119A329D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621C10-CCC0-48A8-A2FE-C8E86590D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C30754-364E-4AF7-BF98-3E1CA8556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C0E485-8C72-478F-8E25-31155601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582AC-C124-4618-A40B-4C077B9A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DEE46-6112-4669-AEA5-642A30F7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4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12524-961E-4783-98C1-CEFE385E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B97A7-0C9D-4363-9520-73C1FABD8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6EE48-4F11-434A-BB0D-B6112299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7E154-0C42-4B75-9BB7-21C91DFE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1FB36-8961-4C7A-AB2C-FB97AF43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33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488AB-18EB-4F91-9419-768B7BAB9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31D00-A8A3-4896-91E2-2043523F0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3E865-34C6-4DC7-825B-8B96BF93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ACFC6-60E1-4922-A5A2-18C15841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9C916-84E7-4025-A4B0-4FD25D01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27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（光源顶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物体&#10;&#10;自动生成的说明">
            <a:extLst>
              <a:ext uri="{FF2B5EF4-FFF2-40B4-BE49-F238E27FC236}">
                <a16:creationId xmlns:a16="http://schemas.microsoft.com/office/drawing/2014/main" id="{6C5DCE8E-63DB-416A-B6C0-1FA60D16C9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14" y="445006"/>
            <a:ext cx="890690" cy="4027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4F2D95-C45A-417D-B53D-29C7766576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48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（光源左上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289F625-D711-471F-9FD1-DFF7F0E208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34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9BCC98-9CA3-464A-B5E1-4374E0E800DC}"/>
              </a:ext>
            </a:extLst>
          </p:cNvPr>
          <p:cNvGrpSpPr/>
          <p:nvPr userDrawn="1"/>
        </p:nvGrpSpPr>
        <p:grpSpPr>
          <a:xfrm>
            <a:off x="406684" y="818382"/>
            <a:ext cx="11378632" cy="5825384"/>
            <a:chOff x="940596" y="1700228"/>
            <a:chExt cx="6850085" cy="3506956"/>
          </a:xfrm>
          <a:solidFill>
            <a:srgbClr val="E8E8E8">
              <a:alpha val="40000"/>
            </a:srgbClr>
          </a:solidFill>
        </p:grpSpPr>
        <p:sp>
          <p:nvSpPr>
            <p:cNvPr id="28" name="Freeform 250">
              <a:extLst>
                <a:ext uri="{FF2B5EF4-FFF2-40B4-BE49-F238E27FC236}">
                  <a16:creationId xmlns:a16="http://schemas.microsoft.com/office/drawing/2014/main" id="{0A9C33EB-9897-45DB-8855-273ED25B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7B8E4ED2-DEF0-4D04-A397-4D69E146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52">
              <a:extLst>
                <a:ext uri="{FF2B5EF4-FFF2-40B4-BE49-F238E27FC236}">
                  <a16:creationId xmlns:a16="http://schemas.microsoft.com/office/drawing/2014/main" id="{E69C9900-A27B-44B0-9722-88C878DE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EC1668E0-9B26-4C06-9804-DB4A8022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16F33C58-4C52-43D9-8D7E-ACCE29091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EC936DD5-061A-40DB-BEDF-FC9C8D0C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56">
              <a:extLst>
                <a:ext uri="{FF2B5EF4-FFF2-40B4-BE49-F238E27FC236}">
                  <a16:creationId xmlns:a16="http://schemas.microsoft.com/office/drawing/2014/main" id="{AE61F726-49ED-4B0E-B38C-66236B378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57">
              <a:extLst>
                <a:ext uri="{FF2B5EF4-FFF2-40B4-BE49-F238E27FC236}">
                  <a16:creationId xmlns:a16="http://schemas.microsoft.com/office/drawing/2014/main" id="{36F41754-6D80-44CB-B5F2-476E68E6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D86CF023-98B8-4617-B4E4-4F6E34EE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2BD64830-313F-4182-985D-A81DB26D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60">
              <a:extLst>
                <a:ext uri="{FF2B5EF4-FFF2-40B4-BE49-F238E27FC236}">
                  <a16:creationId xmlns:a16="http://schemas.microsoft.com/office/drawing/2014/main" id="{A1F9A52D-AF74-403E-AE56-18FEC132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61">
              <a:extLst>
                <a:ext uri="{FF2B5EF4-FFF2-40B4-BE49-F238E27FC236}">
                  <a16:creationId xmlns:a16="http://schemas.microsoft.com/office/drawing/2014/main" id="{29A579F6-477B-4947-80E4-662E2954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62">
              <a:extLst>
                <a:ext uri="{FF2B5EF4-FFF2-40B4-BE49-F238E27FC236}">
                  <a16:creationId xmlns:a16="http://schemas.microsoft.com/office/drawing/2014/main" id="{E3622926-4DAD-4A26-B14E-5A9D29A9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63">
              <a:extLst>
                <a:ext uri="{FF2B5EF4-FFF2-40B4-BE49-F238E27FC236}">
                  <a16:creationId xmlns:a16="http://schemas.microsoft.com/office/drawing/2014/main" id="{3AF5FAE1-B624-4139-8E9D-2382AC78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64">
              <a:extLst>
                <a:ext uri="{FF2B5EF4-FFF2-40B4-BE49-F238E27FC236}">
                  <a16:creationId xmlns:a16="http://schemas.microsoft.com/office/drawing/2014/main" id="{DC464629-C08E-429F-8165-C1587955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65">
              <a:extLst>
                <a:ext uri="{FF2B5EF4-FFF2-40B4-BE49-F238E27FC236}">
                  <a16:creationId xmlns:a16="http://schemas.microsoft.com/office/drawing/2014/main" id="{3CBBDF61-4C14-4338-9755-CFFCD577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66">
              <a:extLst>
                <a:ext uri="{FF2B5EF4-FFF2-40B4-BE49-F238E27FC236}">
                  <a16:creationId xmlns:a16="http://schemas.microsoft.com/office/drawing/2014/main" id="{39774454-2601-4E1D-A4FE-ADF646579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67">
              <a:extLst>
                <a:ext uri="{FF2B5EF4-FFF2-40B4-BE49-F238E27FC236}">
                  <a16:creationId xmlns:a16="http://schemas.microsoft.com/office/drawing/2014/main" id="{63AC5FD0-7668-4952-8796-DFA1F1A8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68">
              <a:extLst>
                <a:ext uri="{FF2B5EF4-FFF2-40B4-BE49-F238E27FC236}">
                  <a16:creationId xmlns:a16="http://schemas.microsoft.com/office/drawing/2014/main" id="{D2B4F3EF-F805-4619-A9F3-3B59CD96A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69">
              <a:extLst>
                <a:ext uri="{FF2B5EF4-FFF2-40B4-BE49-F238E27FC236}">
                  <a16:creationId xmlns:a16="http://schemas.microsoft.com/office/drawing/2014/main" id="{06BC5FB0-8A88-422F-89D6-925CB0AB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70">
              <a:extLst>
                <a:ext uri="{FF2B5EF4-FFF2-40B4-BE49-F238E27FC236}">
                  <a16:creationId xmlns:a16="http://schemas.microsoft.com/office/drawing/2014/main" id="{764B32FC-6376-4B00-A29B-1896FE81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71">
              <a:extLst>
                <a:ext uri="{FF2B5EF4-FFF2-40B4-BE49-F238E27FC236}">
                  <a16:creationId xmlns:a16="http://schemas.microsoft.com/office/drawing/2014/main" id="{32651CED-375A-4875-B98C-606ADFF9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272">
              <a:extLst>
                <a:ext uri="{FF2B5EF4-FFF2-40B4-BE49-F238E27FC236}">
                  <a16:creationId xmlns:a16="http://schemas.microsoft.com/office/drawing/2014/main" id="{359DC3A2-ADCB-404B-8A29-CC9F8FAB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273">
              <a:extLst>
                <a:ext uri="{FF2B5EF4-FFF2-40B4-BE49-F238E27FC236}">
                  <a16:creationId xmlns:a16="http://schemas.microsoft.com/office/drawing/2014/main" id="{445EDB83-37AB-414C-801C-898DED860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274">
              <a:extLst>
                <a:ext uri="{FF2B5EF4-FFF2-40B4-BE49-F238E27FC236}">
                  <a16:creationId xmlns:a16="http://schemas.microsoft.com/office/drawing/2014/main" id="{E91FBD37-1E4B-48FA-904C-AEFF93F4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275">
              <a:extLst>
                <a:ext uri="{FF2B5EF4-FFF2-40B4-BE49-F238E27FC236}">
                  <a16:creationId xmlns:a16="http://schemas.microsoft.com/office/drawing/2014/main" id="{02C1BEC4-40EA-4577-9B07-A30870BB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276">
              <a:extLst>
                <a:ext uri="{FF2B5EF4-FFF2-40B4-BE49-F238E27FC236}">
                  <a16:creationId xmlns:a16="http://schemas.microsoft.com/office/drawing/2014/main" id="{26EDFCD1-587D-4291-BBDB-6E23BD936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277">
              <a:extLst>
                <a:ext uri="{FF2B5EF4-FFF2-40B4-BE49-F238E27FC236}">
                  <a16:creationId xmlns:a16="http://schemas.microsoft.com/office/drawing/2014/main" id="{BC5E2371-4A9A-47E3-BDD8-89F3750DA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278">
              <a:extLst>
                <a:ext uri="{FF2B5EF4-FFF2-40B4-BE49-F238E27FC236}">
                  <a16:creationId xmlns:a16="http://schemas.microsoft.com/office/drawing/2014/main" id="{5C9EC132-844D-4251-9207-24F01520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279">
              <a:extLst>
                <a:ext uri="{FF2B5EF4-FFF2-40B4-BE49-F238E27FC236}">
                  <a16:creationId xmlns:a16="http://schemas.microsoft.com/office/drawing/2014/main" id="{D1A6FDCB-CCA4-45D3-9B3B-96C638D13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280">
              <a:extLst>
                <a:ext uri="{FF2B5EF4-FFF2-40B4-BE49-F238E27FC236}">
                  <a16:creationId xmlns:a16="http://schemas.microsoft.com/office/drawing/2014/main" id="{DAA24F25-49F7-4B61-871D-37BD29338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281">
              <a:extLst>
                <a:ext uri="{FF2B5EF4-FFF2-40B4-BE49-F238E27FC236}">
                  <a16:creationId xmlns:a16="http://schemas.microsoft.com/office/drawing/2014/main" id="{DF9F7FAA-2F2B-4C5B-9288-901D2982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282">
              <a:extLst>
                <a:ext uri="{FF2B5EF4-FFF2-40B4-BE49-F238E27FC236}">
                  <a16:creationId xmlns:a16="http://schemas.microsoft.com/office/drawing/2014/main" id="{8F5C8FB0-1DAE-4E35-A49B-A13801E5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283">
              <a:extLst>
                <a:ext uri="{FF2B5EF4-FFF2-40B4-BE49-F238E27FC236}">
                  <a16:creationId xmlns:a16="http://schemas.microsoft.com/office/drawing/2014/main" id="{0002981B-4328-4F86-B3CF-EA24FBB3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284">
              <a:extLst>
                <a:ext uri="{FF2B5EF4-FFF2-40B4-BE49-F238E27FC236}">
                  <a16:creationId xmlns:a16="http://schemas.microsoft.com/office/drawing/2014/main" id="{446A5B02-B510-4F53-889C-048A4653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285">
              <a:extLst>
                <a:ext uri="{FF2B5EF4-FFF2-40B4-BE49-F238E27FC236}">
                  <a16:creationId xmlns:a16="http://schemas.microsoft.com/office/drawing/2014/main" id="{7C60D197-D2FA-47BB-A3DF-58668AEF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286">
              <a:extLst>
                <a:ext uri="{FF2B5EF4-FFF2-40B4-BE49-F238E27FC236}">
                  <a16:creationId xmlns:a16="http://schemas.microsoft.com/office/drawing/2014/main" id="{936B0095-E921-4B95-92BA-41A93C5E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287">
              <a:extLst>
                <a:ext uri="{FF2B5EF4-FFF2-40B4-BE49-F238E27FC236}">
                  <a16:creationId xmlns:a16="http://schemas.microsoft.com/office/drawing/2014/main" id="{20BEF75A-AEEE-4D99-A159-EA90E1FF3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288">
              <a:extLst>
                <a:ext uri="{FF2B5EF4-FFF2-40B4-BE49-F238E27FC236}">
                  <a16:creationId xmlns:a16="http://schemas.microsoft.com/office/drawing/2014/main" id="{A981D3C2-C173-497F-9742-1AD9EF3E6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289">
              <a:extLst>
                <a:ext uri="{FF2B5EF4-FFF2-40B4-BE49-F238E27FC236}">
                  <a16:creationId xmlns:a16="http://schemas.microsoft.com/office/drawing/2014/main" id="{9B0ACC4A-A334-47A7-AC62-349C4676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290">
              <a:extLst>
                <a:ext uri="{FF2B5EF4-FFF2-40B4-BE49-F238E27FC236}">
                  <a16:creationId xmlns:a16="http://schemas.microsoft.com/office/drawing/2014/main" id="{0378ABAC-AB2F-4A14-B5F3-301430FE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291">
              <a:extLst>
                <a:ext uri="{FF2B5EF4-FFF2-40B4-BE49-F238E27FC236}">
                  <a16:creationId xmlns:a16="http://schemas.microsoft.com/office/drawing/2014/main" id="{3325E392-AA26-4FBC-8DC8-060697E0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292">
              <a:extLst>
                <a:ext uri="{FF2B5EF4-FFF2-40B4-BE49-F238E27FC236}">
                  <a16:creationId xmlns:a16="http://schemas.microsoft.com/office/drawing/2014/main" id="{153BC96B-F3D0-4415-86D1-88D551C5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293">
              <a:extLst>
                <a:ext uri="{FF2B5EF4-FFF2-40B4-BE49-F238E27FC236}">
                  <a16:creationId xmlns:a16="http://schemas.microsoft.com/office/drawing/2014/main" id="{3B9CD4D2-2E61-47D7-8D19-D4B745A4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8C408A7B-06E6-4583-8C3D-3E5FD223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5F70DC7B-9E40-423A-843C-DDB99040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E3534442-4205-4B6A-BA61-46B4D2F3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297">
              <a:extLst>
                <a:ext uri="{FF2B5EF4-FFF2-40B4-BE49-F238E27FC236}">
                  <a16:creationId xmlns:a16="http://schemas.microsoft.com/office/drawing/2014/main" id="{1DECB4CC-D152-44D5-B2DE-B7F93117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298">
              <a:extLst>
                <a:ext uri="{FF2B5EF4-FFF2-40B4-BE49-F238E27FC236}">
                  <a16:creationId xmlns:a16="http://schemas.microsoft.com/office/drawing/2014/main" id="{20D138C0-C321-4810-9CA6-65B2EAB7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299">
              <a:extLst>
                <a:ext uri="{FF2B5EF4-FFF2-40B4-BE49-F238E27FC236}">
                  <a16:creationId xmlns:a16="http://schemas.microsoft.com/office/drawing/2014/main" id="{7AFFCC4A-2547-4E73-AC13-86B2DE89A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00">
              <a:extLst>
                <a:ext uri="{FF2B5EF4-FFF2-40B4-BE49-F238E27FC236}">
                  <a16:creationId xmlns:a16="http://schemas.microsoft.com/office/drawing/2014/main" id="{D7729F4C-09C6-4351-8D2B-C70FA87F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64FBED4-E75C-4A68-A537-B0FD1B442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B1130665-DA80-4DB1-ADDC-6C867577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03">
              <a:extLst>
                <a:ext uri="{FF2B5EF4-FFF2-40B4-BE49-F238E27FC236}">
                  <a16:creationId xmlns:a16="http://schemas.microsoft.com/office/drawing/2014/main" id="{81353A40-1F1F-4B17-A80B-BD6454A3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04">
              <a:extLst>
                <a:ext uri="{FF2B5EF4-FFF2-40B4-BE49-F238E27FC236}">
                  <a16:creationId xmlns:a16="http://schemas.microsoft.com/office/drawing/2014/main" id="{9B4A94EF-450C-46E7-A483-7FC88BA0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05">
              <a:extLst>
                <a:ext uri="{FF2B5EF4-FFF2-40B4-BE49-F238E27FC236}">
                  <a16:creationId xmlns:a16="http://schemas.microsoft.com/office/drawing/2014/main" id="{E6261BA1-AB82-4FC4-9CD2-8F6C52735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06">
              <a:extLst>
                <a:ext uri="{FF2B5EF4-FFF2-40B4-BE49-F238E27FC236}">
                  <a16:creationId xmlns:a16="http://schemas.microsoft.com/office/drawing/2014/main" id="{617F6479-2ED2-45F6-B082-C2369759F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390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07">
              <a:extLst>
                <a:ext uri="{FF2B5EF4-FFF2-40B4-BE49-F238E27FC236}">
                  <a16:creationId xmlns:a16="http://schemas.microsoft.com/office/drawing/2014/main" id="{450EB96D-24FD-439B-AE3C-D534EA5F1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08">
              <a:extLst>
                <a:ext uri="{FF2B5EF4-FFF2-40B4-BE49-F238E27FC236}">
                  <a16:creationId xmlns:a16="http://schemas.microsoft.com/office/drawing/2014/main" id="{2E2332AA-688D-4B9B-A7E8-3AFFCB2F6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09">
              <a:extLst>
                <a:ext uri="{FF2B5EF4-FFF2-40B4-BE49-F238E27FC236}">
                  <a16:creationId xmlns:a16="http://schemas.microsoft.com/office/drawing/2014/main" id="{CC2D4CEA-DB64-4A6F-A46A-E6026A8B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10">
              <a:extLst>
                <a:ext uri="{FF2B5EF4-FFF2-40B4-BE49-F238E27FC236}">
                  <a16:creationId xmlns:a16="http://schemas.microsoft.com/office/drawing/2014/main" id="{680B714A-59B0-4FE5-8F64-D2C3DC0ED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11">
              <a:extLst>
                <a:ext uri="{FF2B5EF4-FFF2-40B4-BE49-F238E27FC236}">
                  <a16:creationId xmlns:a16="http://schemas.microsoft.com/office/drawing/2014/main" id="{AF6AE141-D4D1-4692-8DF1-A90F62567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12">
              <a:extLst>
                <a:ext uri="{FF2B5EF4-FFF2-40B4-BE49-F238E27FC236}">
                  <a16:creationId xmlns:a16="http://schemas.microsoft.com/office/drawing/2014/main" id="{8034EF02-7DF5-44A9-B8CD-C6BBA947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13">
              <a:extLst>
                <a:ext uri="{FF2B5EF4-FFF2-40B4-BE49-F238E27FC236}">
                  <a16:creationId xmlns:a16="http://schemas.microsoft.com/office/drawing/2014/main" id="{FC6E1B2B-24F8-4644-8411-0DC4EA81E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14">
              <a:extLst>
                <a:ext uri="{FF2B5EF4-FFF2-40B4-BE49-F238E27FC236}">
                  <a16:creationId xmlns:a16="http://schemas.microsoft.com/office/drawing/2014/main" id="{855B3D65-25ED-4736-8B1D-F6FA1DE1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15">
              <a:extLst>
                <a:ext uri="{FF2B5EF4-FFF2-40B4-BE49-F238E27FC236}">
                  <a16:creationId xmlns:a16="http://schemas.microsoft.com/office/drawing/2014/main" id="{2148DC00-9E04-4509-9C51-033E3B56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16">
              <a:extLst>
                <a:ext uri="{FF2B5EF4-FFF2-40B4-BE49-F238E27FC236}">
                  <a16:creationId xmlns:a16="http://schemas.microsoft.com/office/drawing/2014/main" id="{00BD4565-5313-406C-A6A2-58509B433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17">
              <a:extLst>
                <a:ext uri="{FF2B5EF4-FFF2-40B4-BE49-F238E27FC236}">
                  <a16:creationId xmlns:a16="http://schemas.microsoft.com/office/drawing/2014/main" id="{0A9E4B6D-0116-4797-87C9-B8564B984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18">
              <a:extLst>
                <a:ext uri="{FF2B5EF4-FFF2-40B4-BE49-F238E27FC236}">
                  <a16:creationId xmlns:a16="http://schemas.microsoft.com/office/drawing/2014/main" id="{3A2013F5-B6B1-4B65-8060-E07D83BB6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20">
              <a:extLst>
                <a:ext uri="{FF2B5EF4-FFF2-40B4-BE49-F238E27FC236}">
                  <a16:creationId xmlns:a16="http://schemas.microsoft.com/office/drawing/2014/main" id="{7AA3DA38-3506-4E81-9EAD-E61789B8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21">
              <a:extLst>
                <a:ext uri="{FF2B5EF4-FFF2-40B4-BE49-F238E27FC236}">
                  <a16:creationId xmlns:a16="http://schemas.microsoft.com/office/drawing/2014/main" id="{B0BFEF8C-0A11-47DF-AD29-05A49E28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22">
              <a:extLst>
                <a:ext uri="{FF2B5EF4-FFF2-40B4-BE49-F238E27FC236}">
                  <a16:creationId xmlns:a16="http://schemas.microsoft.com/office/drawing/2014/main" id="{D53E2590-9969-42E5-BD80-9D697572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23">
              <a:extLst>
                <a:ext uri="{FF2B5EF4-FFF2-40B4-BE49-F238E27FC236}">
                  <a16:creationId xmlns:a16="http://schemas.microsoft.com/office/drawing/2014/main" id="{17B95637-848A-4B80-998C-6A5869E8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24">
              <a:extLst>
                <a:ext uri="{FF2B5EF4-FFF2-40B4-BE49-F238E27FC236}">
                  <a16:creationId xmlns:a16="http://schemas.microsoft.com/office/drawing/2014/main" id="{F5282EA7-8093-4FDE-8DFD-54B589E4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25">
              <a:extLst>
                <a:ext uri="{FF2B5EF4-FFF2-40B4-BE49-F238E27FC236}">
                  <a16:creationId xmlns:a16="http://schemas.microsoft.com/office/drawing/2014/main" id="{F9EB5082-F074-4FF6-B0A2-E101C7789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26">
              <a:extLst>
                <a:ext uri="{FF2B5EF4-FFF2-40B4-BE49-F238E27FC236}">
                  <a16:creationId xmlns:a16="http://schemas.microsoft.com/office/drawing/2014/main" id="{95D3D18E-E52A-4BF3-8E37-DA9C4D1C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27">
              <a:extLst>
                <a:ext uri="{FF2B5EF4-FFF2-40B4-BE49-F238E27FC236}">
                  <a16:creationId xmlns:a16="http://schemas.microsoft.com/office/drawing/2014/main" id="{FDD5B26D-46DD-4E64-ACBA-7C18EB297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28">
              <a:extLst>
                <a:ext uri="{FF2B5EF4-FFF2-40B4-BE49-F238E27FC236}">
                  <a16:creationId xmlns:a16="http://schemas.microsoft.com/office/drawing/2014/main" id="{323CE2BC-5CB4-4715-9C5B-2BC6F76DE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29">
              <a:extLst>
                <a:ext uri="{FF2B5EF4-FFF2-40B4-BE49-F238E27FC236}">
                  <a16:creationId xmlns:a16="http://schemas.microsoft.com/office/drawing/2014/main" id="{672ADA8C-B3FA-4B9F-8F49-EBE982F4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30">
              <a:extLst>
                <a:ext uri="{FF2B5EF4-FFF2-40B4-BE49-F238E27FC236}">
                  <a16:creationId xmlns:a16="http://schemas.microsoft.com/office/drawing/2014/main" id="{948794A6-7B33-4BD6-9EF3-71B9253B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31">
              <a:extLst>
                <a:ext uri="{FF2B5EF4-FFF2-40B4-BE49-F238E27FC236}">
                  <a16:creationId xmlns:a16="http://schemas.microsoft.com/office/drawing/2014/main" id="{530B4445-056D-48E1-A8ED-78F1AFBFB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32">
              <a:extLst>
                <a:ext uri="{FF2B5EF4-FFF2-40B4-BE49-F238E27FC236}">
                  <a16:creationId xmlns:a16="http://schemas.microsoft.com/office/drawing/2014/main" id="{FFCADD78-8435-4B26-8FBB-5192B29D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33">
              <a:extLst>
                <a:ext uri="{FF2B5EF4-FFF2-40B4-BE49-F238E27FC236}">
                  <a16:creationId xmlns:a16="http://schemas.microsoft.com/office/drawing/2014/main" id="{598FFC19-1B98-454E-A199-8C585061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34">
              <a:extLst>
                <a:ext uri="{FF2B5EF4-FFF2-40B4-BE49-F238E27FC236}">
                  <a16:creationId xmlns:a16="http://schemas.microsoft.com/office/drawing/2014/main" id="{5C9B1376-ADDC-4533-83F9-D25C798DA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35">
              <a:extLst>
                <a:ext uri="{FF2B5EF4-FFF2-40B4-BE49-F238E27FC236}">
                  <a16:creationId xmlns:a16="http://schemas.microsoft.com/office/drawing/2014/main" id="{4DCBB432-8585-42B6-BEE0-68534CE5D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36">
              <a:extLst>
                <a:ext uri="{FF2B5EF4-FFF2-40B4-BE49-F238E27FC236}">
                  <a16:creationId xmlns:a16="http://schemas.microsoft.com/office/drawing/2014/main" id="{D75F6062-1B91-4043-AC1F-28F8BC1A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37">
              <a:extLst>
                <a:ext uri="{FF2B5EF4-FFF2-40B4-BE49-F238E27FC236}">
                  <a16:creationId xmlns:a16="http://schemas.microsoft.com/office/drawing/2014/main" id="{34C4DAD5-B7FB-4DE7-AABE-5A685C84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38">
              <a:extLst>
                <a:ext uri="{FF2B5EF4-FFF2-40B4-BE49-F238E27FC236}">
                  <a16:creationId xmlns:a16="http://schemas.microsoft.com/office/drawing/2014/main" id="{7C5957CF-1382-405E-AF24-2D234E54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39">
              <a:extLst>
                <a:ext uri="{FF2B5EF4-FFF2-40B4-BE49-F238E27FC236}">
                  <a16:creationId xmlns:a16="http://schemas.microsoft.com/office/drawing/2014/main" id="{3C3B7DA4-D4A6-4344-A7F9-00C0B3D1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40">
              <a:extLst>
                <a:ext uri="{FF2B5EF4-FFF2-40B4-BE49-F238E27FC236}">
                  <a16:creationId xmlns:a16="http://schemas.microsoft.com/office/drawing/2014/main" id="{3DB7376F-6ACD-46C5-A521-8625AE14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41">
              <a:extLst>
                <a:ext uri="{FF2B5EF4-FFF2-40B4-BE49-F238E27FC236}">
                  <a16:creationId xmlns:a16="http://schemas.microsoft.com/office/drawing/2014/main" id="{CE041786-DA7D-4A36-BFFB-FB717C4E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42">
              <a:extLst>
                <a:ext uri="{FF2B5EF4-FFF2-40B4-BE49-F238E27FC236}">
                  <a16:creationId xmlns:a16="http://schemas.microsoft.com/office/drawing/2014/main" id="{637260A8-FC15-4935-BD59-69968945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43">
              <a:extLst>
                <a:ext uri="{FF2B5EF4-FFF2-40B4-BE49-F238E27FC236}">
                  <a16:creationId xmlns:a16="http://schemas.microsoft.com/office/drawing/2014/main" id="{F93025AA-86A6-4325-A655-20C6D821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44">
              <a:extLst>
                <a:ext uri="{FF2B5EF4-FFF2-40B4-BE49-F238E27FC236}">
                  <a16:creationId xmlns:a16="http://schemas.microsoft.com/office/drawing/2014/main" id="{BCD9FAA3-B8E8-4091-BD43-4B7D6B05D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45">
              <a:extLst>
                <a:ext uri="{FF2B5EF4-FFF2-40B4-BE49-F238E27FC236}">
                  <a16:creationId xmlns:a16="http://schemas.microsoft.com/office/drawing/2014/main" id="{1BE2B343-A09D-46F2-9FAD-710C22C1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46">
              <a:extLst>
                <a:ext uri="{FF2B5EF4-FFF2-40B4-BE49-F238E27FC236}">
                  <a16:creationId xmlns:a16="http://schemas.microsoft.com/office/drawing/2014/main" id="{074459B3-B03B-44E6-9A62-9DE61A22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47">
              <a:extLst>
                <a:ext uri="{FF2B5EF4-FFF2-40B4-BE49-F238E27FC236}">
                  <a16:creationId xmlns:a16="http://schemas.microsoft.com/office/drawing/2014/main" id="{DDBF5416-8D96-4F97-9A08-C0DCD325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48">
              <a:extLst>
                <a:ext uri="{FF2B5EF4-FFF2-40B4-BE49-F238E27FC236}">
                  <a16:creationId xmlns:a16="http://schemas.microsoft.com/office/drawing/2014/main" id="{CE13BDB0-228E-4374-9BD1-9C043B41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49">
              <a:extLst>
                <a:ext uri="{FF2B5EF4-FFF2-40B4-BE49-F238E27FC236}">
                  <a16:creationId xmlns:a16="http://schemas.microsoft.com/office/drawing/2014/main" id="{74408E8C-77FB-484A-8459-CED5AA01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50">
              <a:extLst>
                <a:ext uri="{FF2B5EF4-FFF2-40B4-BE49-F238E27FC236}">
                  <a16:creationId xmlns:a16="http://schemas.microsoft.com/office/drawing/2014/main" id="{F985F6D1-BED3-472D-8B4C-24426050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51">
              <a:extLst>
                <a:ext uri="{FF2B5EF4-FFF2-40B4-BE49-F238E27FC236}">
                  <a16:creationId xmlns:a16="http://schemas.microsoft.com/office/drawing/2014/main" id="{82CD4747-1042-4DEA-8912-6EA9D54A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52">
              <a:extLst>
                <a:ext uri="{FF2B5EF4-FFF2-40B4-BE49-F238E27FC236}">
                  <a16:creationId xmlns:a16="http://schemas.microsoft.com/office/drawing/2014/main" id="{692688A7-F556-46E2-B576-9B3E651F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53">
              <a:extLst>
                <a:ext uri="{FF2B5EF4-FFF2-40B4-BE49-F238E27FC236}">
                  <a16:creationId xmlns:a16="http://schemas.microsoft.com/office/drawing/2014/main" id="{013F7B2B-F081-4EFD-96F2-0CDD6889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54">
              <a:extLst>
                <a:ext uri="{FF2B5EF4-FFF2-40B4-BE49-F238E27FC236}">
                  <a16:creationId xmlns:a16="http://schemas.microsoft.com/office/drawing/2014/main" id="{E0DAB81A-293D-4220-985B-DA6BCEB7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55">
              <a:extLst>
                <a:ext uri="{FF2B5EF4-FFF2-40B4-BE49-F238E27FC236}">
                  <a16:creationId xmlns:a16="http://schemas.microsoft.com/office/drawing/2014/main" id="{D329DF23-5DBF-4A17-879E-7A410DE2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56">
              <a:extLst>
                <a:ext uri="{FF2B5EF4-FFF2-40B4-BE49-F238E27FC236}">
                  <a16:creationId xmlns:a16="http://schemas.microsoft.com/office/drawing/2014/main" id="{A8C03199-0325-4BEF-A62D-249E972A6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57">
              <a:extLst>
                <a:ext uri="{FF2B5EF4-FFF2-40B4-BE49-F238E27FC236}">
                  <a16:creationId xmlns:a16="http://schemas.microsoft.com/office/drawing/2014/main" id="{17F73EB8-0658-4171-A712-1490C7A5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58">
              <a:extLst>
                <a:ext uri="{FF2B5EF4-FFF2-40B4-BE49-F238E27FC236}">
                  <a16:creationId xmlns:a16="http://schemas.microsoft.com/office/drawing/2014/main" id="{283FECCB-BB42-4A9D-8D01-039F7C3D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59">
              <a:extLst>
                <a:ext uri="{FF2B5EF4-FFF2-40B4-BE49-F238E27FC236}">
                  <a16:creationId xmlns:a16="http://schemas.microsoft.com/office/drawing/2014/main" id="{E63D5402-ECBC-4CCD-8D81-8FDF22EF2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60">
              <a:extLst>
                <a:ext uri="{FF2B5EF4-FFF2-40B4-BE49-F238E27FC236}">
                  <a16:creationId xmlns:a16="http://schemas.microsoft.com/office/drawing/2014/main" id="{14DB01EF-53EE-434C-9538-F5A944679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61">
              <a:extLst>
                <a:ext uri="{FF2B5EF4-FFF2-40B4-BE49-F238E27FC236}">
                  <a16:creationId xmlns:a16="http://schemas.microsoft.com/office/drawing/2014/main" id="{B8AC0815-67A4-4F62-BD9F-C37613BE7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62">
              <a:extLst>
                <a:ext uri="{FF2B5EF4-FFF2-40B4-BE49-F238E27FC236}">
                  <a16:creationId xmlns:a16="http://schemas.microsoft.com/office/drawing/2014/main" id="{00F6646D-9DC4-4602-8B3B-6B2A23143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63">
              <a:extLst>
                <a:ext uri="{FF2B5EF4-FFF2-40B4-BE49-F238E27FC236}">
                  <a16:creationId xmlns:a16="http://schemas.microsoft.com/office/drawing/2014/main" id="{311259DF-6D5F-41FB-8E1F-EE4B4854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64">
              <a:extLst>
                <a:ext uri="{FF2B5EF4-FFF2-40B4-BE49-F238E27FC236}">
                  <a16:creationId xmlns:a16="http://schemas.microsoft.com/office/drawing/2014/main" id="{D862402A-5322-4779-9237-39B8B5F1E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65">
              <a:extLst>
                <a:ext uri="{FF2B5EF4-FFF2-40B4-BE49-F238E27FC236}">
                  <a16:creationId xmlns:a16="http://schemas.microsoft.com/office/drawing/2014/main" id="{E4A81CD8-7626-4225-A087-8C3069E9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66">
              <a:extLst>
                <a:ext uri="{FF2B5EF4-FFF2-40B4-BE49-F238E27FC236}">
                  <a16:creationId xmlns:a16="http://schemas.microsoft.com/office/drawing/2014/main" id="{6708FEA2-86F3-4507-A6F1-5E9500C9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67">
              <a:extLst>
                <a:ext uri="{FF2B5EF4-FFF2-40B4-BE49-F238E27FC236}">
                  <a16:creationId xmlns:a16="http://schemas.microsoft.com/office/drawing/2014/main" id="{1A6951E7-A9D1-4E9A-B7FB-4F296C65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68">
              <a:extLst>
                <a:ext uri="{FF2B5EF4-FFF2-40B4-BE49-F238E27FC236}">
                  <a16:creationId xmlns:a16="http://schemas.microsoft.com/office/drawing/2014/main" id="{4ED18256-4171-429B-858C-8DB742FE9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69">
              <a:extLst>
                <a:ext uri="{FF2B5EF4-FFF2-40B4-BE49-F238E27FC236}">
                  <a16:creationId xmlns:a16="http://schemas.microsoft.com/office/drawing/2014/main" id="{B68BC4DC-4115-4672-90F8-411ED6BA5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70">
              <a:extLst>
                <a:ext uri="{FF2B5EF4-FFF2-40B4-BE49-F238E27FC236}">
                  <a16:creationId xmlns:a16="http://schemas.microsoft.com/office/drawing/2014/main" id="{79217D3B-2759-4EA3-A21B-AD819B09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71">
              <a:extLst>
                <a:ext uri="{FF2B5EF4-FFF2-40B4-BE49-F238E27FC236}">
                  <a16:creationId xmlns:a16="http://schemas.microsoft.com/office/drawing/2014/main" id="{8B9A37DA-B1D7-44DD-8DBC-7622820B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372">
              <a:extLst>
                <a:ext uri="{FF2B5EF4-FFF2-40B4-BE49-F238E27FC236}">
                  <a16:creationId xmlns:a16="http://schemas.microsoft.com/office/drawing/2014/main" id="{5FA27327-FC4F-4A13-8433-0DD8EF0E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373">
              <a:extLst>
                <a:ext uri="{FF2B5EF4-FFF2-40B4-BE49-F238E27FC236}">
                  <a16:creationId xmlns:a16="http://schemas.microsoft.com/office/drawing/2014/main" id="{7164D3CA-115E-4FFC-AD3C-C03C117DB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374">
              <a:extLst>
                <a:ext uri="{FF2B5EF4-FFF2-40B4-BE49-F238E27FC236}">
                  <a16:creationId xmlns:a16="http://schemas.microsoft.com/office/drawing/2014/main" id="{9640DC1E-9519-4470-AC86-E7DF1CC5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375">
              <a:extLst>
                <a:ext uri="{FF2B5EF4-FFF2-40B4-BE49-F238E27FC236}">
                  <a16:creationId xmlns:a16="http://schemas.microsoft.com/office/drawing/2014/main" id="{2107F04F-2128-4DDB-B611-FB63A782B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376">
              <a:extLst>
                <a:ext uri="{FF2B5EF4-FFF2-40B4-BE49-F238E27FC236}">
                  <a16:creationId xmlns:a16="http://schemas.microsoft.com/office/drawing/2014/main" id="{A0D8F3AE-65F3-4B50-A725-DD34CE59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377">
              <a:extLst>
                <a:ext uri="{FF2B5EF4-FFF2-40B4-BE49-F238E27FC236}">
                  <a16:creationId xmlns:a16="http://schemas.microsoft.com/office/drawing/2014/main" id="{3BD93CC5-5C0F-48DF-A87B-320165BA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378">
              <a:extLst>
                <a:ext uri="{FF2B5EF4-FFF2-40B4-BE49-F238E27FC236}">
                  <a16:creationId xmlns:a16="http://schemas.microsoft.com/office/drawing/2014/main" id="{02062B0A-BD39-4619-9327-3DD00842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379">
              <a:extLst>
                <a:ext uri="{FF2B5EF4-FFF2-40B4-BE49-F238E27FC236}">
                  <a16:creationId xmlns:a16="http://schemas.microsoft.com/office/drawing/2014/main" id="{C0349CF6-D09C-49D0-9DFF-96ABF47B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380">
              <a:extLst>
                <a:ext uri="{FF2B5EF4-FFF2-40B4-BE49-F238E27FC236}">
                  <a16:creationId xmlns:a16="http://schemas.microsoft.com/office/drawing/2014/main" id="{F582AB13-F637-415D-82BB-498437515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381">
              <a:extLst>
                <a:ext uri="{FF2B5EF4-FFF2-40B4-BE49-F238E27FC236}">
                  <a16:creationId xmlns:a16="http://schemas.microsoft.com/office/drawing/2014/main" id="{0124ECA7-8D0D-4519-9F47-B0121EC6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382">
              <a:extLst>
                <a:ext uri="{FF2B5EF4-FFF2-40B4-BE49-F238E27FC236}">
                  <a16:creationId xmlns:a16="http://schemas.microsoft.com/office/drawing/2014/main" id="{DF247AFF-F621-40BF-B26A-F3B23BD5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383">
              <a:extLst>
                <a:ext uri="{FF2B5EF4-FFF2-40B4-BE49-F238E27FC236}">
                  <a16:creationId xmlns:a16="http://schemas.microsoft.com/office/drawing/2014/main" id="{C50B262D-0768-4367-A272-B58791D46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384">
              <a:extLst>
                <a:ext uri="{FF2B5EF4-FFF2-40B4-BE49-F238E27FC236}">
                  <a16:creationId xmlns:a16="http://schemas.microsoft.com/office/drawing/2014/main" id="{5EB6E59A-E720-4384-856B-3C86B4B7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385">
              <a:extLst>
                <a:ext uri="{FF2B5EF4-FFF2-40B4-BE49-F238E27FC236}">
                  <a16:creationId xmlns:a16="http://schemas.microsoft.com/office/drawing/2014/main" id="{E621A6C2-1723-4E08-A254-52DB1C4A7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386">
              <a:extLst>
                <a:ext uri="{FF2B5EF4-FFF2-40B4-BE49-F238E27FC236}">
                  <a16:creationId xmlns:a16="http://schemas.microsoft.com/office/drawing/2014/main" id="{D6FA50DF-947D-49EE-AAB6-9E6E1491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387">
              <a:extLst>
                <a:ext uri="{FF2B5EF4-FFF2-40B4-BE49-F238E27FC236}">
                  <a16:creationId xmlns:a16="http://schemas.microsoft.com/office/drawing/2014/main" id="{0D268FE8-065D-492B-9F02-B9FDA980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388">
              <a:extLst>
                <a:ext uri="{FF2B5EF4-FFF2-40B4-BE49-F238E27FC236}">
                  <a16:creationId xmlns:a16="http://schemas.microsoft.com/office/drawing/2014/main" id="{55F7682C-C36C-4A7A-8836-3275BB0D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389">
              <a:extLst>
                <a:ext uri="{FF2B5EF4-FFF2-40B4-BE49-F238E27FC236}">
                  <a16:creationId xmlns:a16="http://schemas.microsoft.com/office/drawing/2014/main" id="{00B7A258-BCBE-45F8-82C4-69FB7A02F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390">
              <a:extLst>
                <a:ext uri="{FF2B5EF4-FFF2-40B4-BE49-F238E27FC236}">
                  <a16:creationId xmlns:a16="http://schemas.microsoft.com/office/drawing/2014/main" id="{0BF008F9-121D-4532-8A96-33B97004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391">
              <a:extLst>
                <a:ext uri="{FF2B5EF4-FFF2-40B4-BE49-F238E27FC236}">
                  <a16:creationId xmlns:a16="http://schemas.microsoft.com/office/drawing/2014/main" id="{66FA3FBD-1962-47EC-A77B-C0307BF73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392">
              <a:extLst>
                <a:ext uri="{FF2B5EF4-FFF2-40B4-BE49-F238E27FC236}">
                  <a16:creationId xmlns:a16="http://schemas.microsoft.com/office/drawing/2014/main" id="{5DEF042A-F79A-4C36-BD9C-0E7BCE7E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393">
              <a:extLst>
                <a:ext uri="{FF2B5EF4-FFF2-40B4-BE49-F238E27FC236}">
                  <a16:creationId xmlns:a16="http://schemas.microsoft.com/office/drawing/2014/main" id="{8E64D2BF-ABB5-420B-8B3D-03CAA61C0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394">
              <a:extLst>
                <a:ext uri="{FF2B5EF4-FFF2-40B4-BE49-F238E27FC236}">
                  <a16:creationId xmlns:a16="http://schemas.microsoft.com/office/drawing/2014/main" id="{1C831313-7888-48FC-8FBC-B9A4D855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395">
              <a:extLst>
                <a:ext uri="{FF2B5EF4-FFF2-40B4-BE49-F238E27FC236}">
                  <a16:creationId xmlns:a16="http://schemas.microsoft.com/office/drawing/2014/main" id="{5D0534D2-8490-4077-BDDB-83193DD16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396">
              <a:extLst>
                <a:ext uri="{FF2B5EF4-FFF2-40B4-BE49-F238E27FC236}">
                  <a16:creationId xmlns:a16="http://schemas.microsoft.com/office/drawing/2014/main" id="{FC5AF904-24B7-444C-9849-E32E2088C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397">
              <a:extLst>
                <a:ext uri="{FF2B5EF4-FFF2-40B4-BE49-F238E27FC236}">
                  <a16:creationId xmlns:a16="http://schemas.microsoft.com/office/drawing/2014/main" id="{B701FA1E-6707-4E07-9560-1241A241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398">
              <a:extLst>
                <a:ext uri="{FF2B5EF4-FFF2-40B4-BE49-F238E27FC236}">
                  <a16:creationId xmlns:a16="http://schemas.microsoft.com/office/drawing/2014/main" id="{429C70E6-6914-40D4-A0B2-4846784BE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399">
              <a:extLst>
                <a:ext uri="{FF2B5EF4-FFF2-40B4-BE49-F238E27FC236}">
                  <a16:creationId xmlns:a16="http://schemas.microsoft.com/office/drawing/2014/main" id="{BB35D80D-C0D6-4B18-AFFA-317C60C0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00">
              <a:extLst>
                <a:ext uri="{FF2B5EF4-FFF2-40B4-BE49-F238E27FC236}">
                  <a16:creationId xmlns:a16="http://schemas.microsoft.com/office/drawing/2014/main" id="{C07777D0-FC08-4125-89FE-F961F7232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01">
              <a:extLst>
                <a:ext uri="{FF2B5EF4-FFF2-40B4-BE49-F238E27FC236}">
                  <a16:creationId xmlns:a16="http://schemas.microsoft.com/office/drawing/2014/main" id="{1402A718-6662-4751-B3D6-65C495C0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02">
              <a:extLst>
                <a:ext uri="{FF2B5EF4-FFF2-40B4-BE49-F238E27FC236}">
                  <a16:creationId xmlns:a16="http://schemas.microsoft.com/office/drawing/2014/main" id="{7D73006E-4F82-4C2E-81A5-1AC43929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03">
              <a:extLst>
                <a:ext uri="{FF2B5EF4-FFF2-40B4-BE49-F238E27FC236}">
                  <a16:creationId xmlns:a16="http://schemas.microsoft.com/office/drawing/2014/main" id="{04399E8C-D2E8-4510-97C7-B5C97DF3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04">
              <a:extLst>
                <a:ext uri="{FF2B5EF4-FFF2-40B4-BE49-F238E27FC236}">
                  <a16:creationId xmlns:a16="http://schemas.microsoft.com/office/drawing/2014/main" id="{C20E09BE-791F-4910-963C-2E277CEAA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05">
              <a:extLst>
                <a:ext uri="{FF2B5EF4-FFF2-40B4-BE49-F238E27FC236}">
                  <a16:creationId xmlns:a16="http://schemas.microsoft.com/office/drawing/2014/main" id="{F9C0FF0B-B63F-4802-91CF-7C3B4A7E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06">
              <a:extLst>
                <a:ext uri="{FF2B5EF4-FFF2-40B4-BE49-F238E27FC236}">
                  <a16:creationId xmlns:a16="http://schemas.microsoft.com/office/drawing/2014/main" id="{25A25123-D6A3-48E1-A8B1-F69206D64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07">
              <a:extLst>
                <a:ext uri="{FF2B5EF4-FFF2-40B4-BE49-F238E27FC236}">
                  <a16:creationId xmlns:a16="http://schemas.microsoft.com/office/drawing/2014/main" id="{61F41958-1C22-407F-A2CA-9E2EB9D4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08">
              <a:extLst>
                <a:ext uri="{FF2B5EF4-FFF2-40B4-BE49-F238E27FC236}">
                  <a16:creationId xmlns:a16="http://schemas.microsoft.com/office/drawing/2014/main" id="{1CD1EDFE-39DF-40E0-8E04-EAEB08CB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09">
              <a:extLst>
                <a:ext uri="{FF2B5EF4-FFF2-40B4-BE49-F238E27FC236}">
                  <a16:creationId xmlns:a16="http://schemas.microsoft.com/office/drawing/2014/main" id="{95EEEECB-A0AD-4ABA-9D89-A2796537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10">
              <a:extLst>
                <a:ext uri="{FF2B5EF4-FFF2-40B4-BE49-F238E27FC236}">
                  <a16:creationId xmlns:a16="http://schemas.microsoft.com/office/drawing/2014/main" id="{A22606D5-3CD3-4718-8CF2-25DE21E11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11">
              <a:extLst>
                <a:ext uri="{FF2B5EF4-FFF2-40B4-BE49-F238E27FC236}">
                  <a16:creationId xmlns:a16="http://schemas.microsoft.com/office/drawing/2014/main" id="{D11854AF-FE64-42C8-BD4A-23E7C5E5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12">
              <a:extLst>
                <a:ext uri="{FF2B5EF4-FFF2-40B4-BE49-F238E27FC236}">
                  <a16:creationId xmlns:a16="http://schemas.microsoft.com/office/drawing/2014/main" id="{97EB732B-5830-481B-9A1F-299AC01D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13">
              <a:extLst>
                <a:ext uri="{FF2B5EF4-FFF2-40B4-BE49-F238E27FC236}">
                  <a16:creationId xmlns:a16="http://schemas.microsoft.com/office/drawing/2014/main" id="{CDB0FE74-40E6-4879-AD0B-E9321D36D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14">
              <a:extLst>
                <a:ext uri="{FF2B5EF4-FFF2-40B4-BE49-F238E27FC236}">
                  <a16:creationId xmlns:a16="http://schemas.microsoft.com/office/drawing/2014/main" id="{111CBE02-27A9-4271-B582-DB73AA5AC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15">
              <a:extLst>
                <a:ext uri="{FF2B5EF4-FFF2-40B4-BE49-F238E27FC236}">
                  <a16:creationId xmlns:a16="http://schemas.microsoft.com/office/drawing/2014/main" id="{B32D8D11-E981-42DD-95D1-8499E5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16">
              <a:extLst>
                <a:ext uri="{FF2B5EF4-FFF2-40B4-BE49-F238E27FC236}">
                  <a16:creationId xmlns:a16="http://schemas.microsoft.com/office/drawing/2014/main" id="{F20446DD-A70F-4339-A08C-A5C48893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17">
              <a:extLst>
                <a:ext uri="{FF2B5EF4-FFF2-40B4-BE49-F238E27FC236}">
                  <a16:creationId xmlns:a16="http://schemas.microsoft.com/office/drawing/2014/main" id="{3BB713EB-634B-48FB-A635-BC450FC54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18">
              <a:extLst>
                <a:ext uri="{FF2B5EF4-FFF2-40B4-BE49-F238E27FC236}">
                  <a16:creationId xmlns:a16="http://schemas.microsoft.com/office/drawing/2014/main" id="{DDD506B8-F525-432C-82D4-C81EB243F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19">
              <a:extLst>
                <a:ext uri="{FF2B5EF4-FFF2-40B4-BE49-F238E27FC236}">
                  <a16:creationId xmlns:a16="http://schemas.microsoft.com/office/drawing/2014/main" id="{F27B8BB2-F5DA-4A1C-968B-E999BA57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20">
              <a:extLst>
                <a:ext uri="{FF2B5EF4-FFF2-40B4-BE49-F238E27FC236}">
                  <a16:creationId xmlns:a16="http://schemas.microsoft.com/office/drawing/2014/main" id="{A8411B5C-28C9-4D0B-B7B8-91270530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21">
              <a:extLst>
                <a:ext uri="{FF2B5EF4-FFF2-40B4-BE49-F238E27FC236}">
                  <a16:creationId xmlns:a16="http://schemas.microsoft.com/office/drawing/2014/main" id="{355DCF65-884B-4553-AF40-1623B40A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22">
              <a:extLst>
                <a:ext uri="{FF2B5EF4-FFF2-40B4-BE49-F238E27FC236}">
                  <a16:creationId xmlns:a16="http://schemas.microsoft.com/office/drawing/2014/main" id="{182973D9-501E-4541-8F57-D95C3610B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23">
              <a:extLst>
                <a:ext uri="{FF2B5EF4-FFF2-40B4-BE49-F238E27FC236}">
                  <a16:creationId xmlns:a16="http://schemas.microsoft.com/office/drawing/2014/main" id="{FEFB5056-C5F0-4C22-8847-D872622C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24">
              <a:extLst>
                <a:ext uri="{FF2B5EF4-FFF2-40B4-BE49-F238E27FC236}">
                  <a16:creationId xmlns:a16="http://schemas.microsoft.com/office/drawing/2014/main" id="{889D44F8-60E0-457E-A5F0-CD7F5871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25">
              <a:extLst>
                <a:ext uri="{FF2B5EF4-FFF2-40B4-BE49-F238E27FC236}">
                  <a16:creationId xmlns:a16="http://schemas.microsoft.com/office/drawing/2014/main" id="{5933D794-1285-49C8-B9F1-BD84FF0D8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26">
              <a:extLst>
                <a:ext uri="{FF2B5EF4-FFF2-40B4-BE49-F238E27FC236}">
                  <a16:creationId xmlns:a16="http://schemas.microsoft.com/office/drawing/2014/main" id="{53D4E7C0-2A67-43ED-9EA6-FDE3DF73B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27">
              <a:extLst>
                <a:ext uri="{FF2B5EF4-FFF2-40B4-BE49-F238E27FC236}">
                  <a16:creationId xmlns:a16="http://schemas.microsoft.com/office/drawing/2014/main" id="{8EA560D5-82CB-4FC4-9730-0E74DE75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28">
              <a:extLst>
                <a:ext uri="{FF2B5EF4-FFF2-40B4-BE49-F238E27FC236}">
                  <a16:creationId xmlns:a16="http://schemas.microsoft.com/office/drawing/2014/main" id="{97B06A8A-169A-4133-928B-496186AC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29">
              <a:extLst>
                <a:ext uri="{FF2B5EF4-FFF2-40B4-BE49-F238E27FC236}">
                  <a16:creationId xmlns:a16="http://schemas.microsoft.com/office/drawing/2014/main" id="{B7039E63-77E0-4813-B252-13FDE1E3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30">
              <a:extLst>
                <a:ext uri="{FF2B5EF4-FFF2-40B4-BE49-F238E27FC236}">
                  <a16:creationId xmlns:a16="http://schemas.microsoft.com/office/drawing/2014/main" id="{0663C45D-4F5F-4077-BFB7-03F2A44E9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31">
              <a:extLst>
                <a:ext uri="{FF2B5EF4-FFF2-40B4-BE49-F238E27FC236}">
                  <a16:creationId xmlns:a16="http://schemas.microsoft.com/office/drawing/2014/main" id="{DEC3224B-F1EA-440B-8893-537E5725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32">
              <a:extLst>
                <a:ext uri="{FF2B5EF4-FFF2-40B4-BE49-F238E27FC236}">
                  <a16:creationId xmlns:a16="http://schemas.microsoft.com/office/drawing/2014/main" id="{14E0995E-57DC-4D38-8CCE-4E5C08FD5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33">
              <a:extLst>
                <a:ext uri="{FF2B5EF4-FFF2-40B4-BE49-F238E27FC236}">
                  <a16:creationId xmlns:a16="http://schemas.microsoft.com/office/drawing/2014/main" id="{4DD58240-8641-4DD8-A441-34299B5FF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34">
              <a:extLst>
                <a:ext uri="{FF2B5EF4-FFF2-40B4-BE49-F238E27FC236}">
                  <a16:creationId xmlns:a16="http://schemas.microsoft.com/office/drawing/2014/main" id="{F2034BBE-9EBB-45FB-9FB4-AD652B8F9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35">
              <a:extLst>
                <a:ext uri="{FF2B5EF4-FFF2-40B4-BE49-F238E27FC236}">
                  <a16:creationId xmlns:a16="http://schemas.microsoft.com/office/drawing/2014/main" id="{CD94F2E9-EBD6-40B7-9122-9C9B401C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36">
              <a:extLst>
                <a:ext uri="{FF2B5EF4-FFF2-40B4-BE49-F238E27FC236}">
                  <a16:creationId xmlns:a16="http://schemas.microsoft.com/office/drawing/2014/main" id="{57B23E6D-C3C1-439C-A09E-C69E6131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37">
              <a:extLst>
                <a:ext uri="{FF2B5EF4-FFF2-40B4-BE49-F238E27FC236}">
                  <a16:creationId xmlns:a16="http://schemas.microsoft.com/office/drawing/2014/main" id="{3D330D7F-9648-4FD2-8850-4A1EEEDB1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38">
              <a:extLst>
                <a:ext uri="{FF2B5EF4-FFF2-40B4-BE49-F238E27FC236}">
                  <a16:creationId xmlns:a16="http://schemas.microsoft.com/office/drawing/2014/main" id="{09B2862C-9A47-4E51-B764-2ABA2A5A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39">
              <a:extLst>
                <a:ext uri="{FF2B5EF4-FFF2-40B4-BE49-F238E27FC236}">
                  <a16:creationId xmlns:a16="http://schemas.microsoft.com/office/drawing/2014/main" id="{C33A76A3-A570-4F60-B417-ED928335B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40">
              <a:extLst>
                <a:ext uri="{FF2B5EF4-FFF2-40B4-BE49-F238E27FC236}">
                  <a16:creationId xmlns:a16="http://schemas.microsoft.com/office/drawing/2014/main" id="{27F9EF6B-072F-40D4-9D2D-9E61C666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41">
              <a:extLst>
                <a:ext uri="{FF2B5EF4-FFF2-40B4-BE49-F238E27FC236}">
                  <a16:creationId xmlns:a16="http://schemas.microsoft.com/office/drawing/2014/main" id="{89278531-781C-4190-A0C4-65623871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42">
              <a:extLst>
                <a:ext uri="{FF2B5EF4-FFF2-40B4-BE49-F238E27FC236}">
                  <a16:creationId xmlns:a16="http://schemas.microsoft.com/office/drawing/2014/main" id="{EBDEE972-591B-47F3-B62A-72AC9F071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43">
              <a:extLst>
                <a:ext uri="{FF2B5EF4-FFF2-40B4-BE49-F238E27FC236}">
                  <a16:creationId xmlns:a16="http://schemas.microsoft.com/office/drawing/2014/main" id="{2882FF68-378F-4837-8C71-6D67925CA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44">
              <a:extLst>
                <a:ext uri="{FF2B5EF4-FFF2-40B4-BE49-F238E27FC236}">
                  <a16:creationId xmlns:a16="http://schemas.microsoft.com/office/drawing/2014/main" id="{91BB1DE7-9A48-4AB9-915B-221733CE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45">
              <a:extLst>
                <a:ext uri="{FF2B5EF4-FFF2-40B4-BE49-F238E27FC236}">
                  <a16:creationId xmlns:a16="http://schemas.microsoft.com/office/drawing/2014/main" id="{43E62B32-EED6-4562-BB2D-4D8B18959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46">
              <a:extLst>
                <a:ext uri="{FF2B5EF4-FFF2-40B4-BE49-F238E27FC236}">
                  <a16:creationId xmlns:a16="http://schemas.microsoft.com/office/drawing/2014/main" id="{01772FD3-16A4-42F7-B7E7-E55625AF6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47">
              <a:extLst>
                <a:ext uri="{FF2B5EF4-FFF2-40B4-BE49-F238E27FC236}">
                  <a16:creationId xmlns:a16="http://schemas.microsoft.com/office/drawing/2014/main" id="{35C8094E-782B-49F5-B9B1-1353FF78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48">
              <a:extLst>
                <a:ext uri="{FF2B5EF4-FFF2-40B4-BE49-F238E27FC236}">
                  <a16:creationId xmlns:a16="http://schemas.microsoft.com/office/drawing/2014/main" id="{7E051B8C-D19F-4BA8-92CE-AF912981E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49">
              <a:extLst>
                <a:ext uri="{FF2B5EF4-FFF2-40B4-BE49-F238E27FC236}">
                  <a16:creationId xmlns:a16="http://schemas.microsoft.com/office/drawing/2014/main" id="{27FFB10D-143B-4C9C-97BC-7C82C9F1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50">
              <a:extLst>
                <a:ext uri="{FF2B5EF4-FFF2-40B4-BE49-F238E27FC236}">
                  <a16:creationId xmlns:a16="http://schemas.microsoft.com/office/drawing/2014/main" id="{4CDB40F6-CA27-4DA9-A818-91A2303D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51">
              <a:extLst>
                <a:ext uri="{FF2B5EF4-FFF2-40B4-BE49-F238E27FC236}">
                  <a16:creationId xmlns:a16="http://schemas.microsoft.com/office/drawing/2014/main" id="{2268D4CE-FA32-46A7-B028-42FCE65B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52">
              <a:extLst>
                <a:ext uri="{FF2B5EF4-FFF2-40B4-BE49-F238E27FC236}">
                  <a16:creationId xmlns:a16="http://schemas.microsoft.com/office/drawing/2014/main" id="{42CDD671-3F15-4BC9-ABA1-D936394A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53">
              <a:extLst>
                <a:ext uri="{FF2B5EF4-FFF2-40B4-BE49-F238E27FC236}">
                  <a16:creationId xmlns:a16="http://schemas.microsoft.com/office/drawing/2014/main" id="{A3E2DECA-4C30-470D-BADF-8B3AB3A7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54">
              <a:extLst>
                <a:ext uri="{FF2B5EF4-FFF2-40B4-BE49-F238E27FC236}">
                  <a16:creationId xmlns:a16="http://schemas.microsoft.com/office/drawing/2014/main" id="{EEA0AE1D-9164-4F14-830F-A21504E5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55">
              <a:extLst>
                <a:ext uri="{FF2B5EF4-FFF2-40B4-BE49-F238E27FC236}">
                  <a16:creationId xmlns:a16="http://schemas.microsoft.com/office/drawing/2014/main" id="{20A01575-46A8-4828-8D77-9D483820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56">
              <a:extLst>
                <a:ext uri="{FF2B5EF4-FFF2-40B4-BE49-F238E27FC236}">
                  <a16:creationId xmlns:a16="http://schemas.microsoft.com/office/drawing/2014/main" id="{12E877CD-7A69-4793-BF91-E497FBE9B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57">
              <a:extLst>
                <a:ext uri="{FF2B5EF4-FFF2-40B4-BE49-F238E27FC236}">
                  <a16:creationId xmlns:a16="http://schemas.microsoft.com/office/drawing/2014/main" id="{46DC6CB6-09DB-4BE7-A1A7-FCCA7760A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58">
              <a:extLst>
                <a:ext uri="{FF2B5EF4-FFF2-40B4-BE49-F238E27FC236}">
                  <a16:creationId xmlns:a16="http://schemas.microsoft.com/office/drawing/2014/main" id="{DC0B34D0-5759-4AAA-8227-57A446C9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59">
              <a:extLst>
                <a:ext uri="{FF2B5EF4-FFF2-40B4-BE49-F238E27FC236}">
                  <a16:creationId xmlns:a16="http://schemas.microsoft.com/office/drawing/2014/main" id="{197A7965-32F0-4451-A620-846181D82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60">
              <a:extLst>
                <a:ext uri="{FF2B5EF4-FFF2-40B4-BE49-F238E27FC236}">
                  <a16:creationId xmlns:a16="http://schemas.microsoft.com/office/drawing/2014/main" id="{F852808E-96E5-4166-9DD8-E5FB90F65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61">
              <a:extLst>
                <a:ext uri="{FF2B5EF4-FFF2-40B4-BE49-F238E27FC236}">
                  <a16:creationId xmlns:a16="http://schemas.microsoft.com/office/drawing/2014/main" id="{7BD1BEFD-AF2D-40BF-897F-A4FACC3A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62">
              <a:extLst>
                <a:ext uri="{FF2B5EF4-FFF2-40B4-BE49-F238E27FC236}">
                  <a16:creationId xmlns:a16="http://schemas.microsoft.com/office/drawing/2014/main" id="{2FA5E57D-A36B-4B05-B179-2C67FA36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63">
              <a:extLst>
                <a:ext uri="{FF2B5EF4-FFF2-40B4-BE49-F238E27FC236}">
                  <a16:creationId xmlns:a16="http://schemas.microsoft.com/office/drawing/2014/main" id="{0607B5F0-E8FD-42BA-9800-7406D6C5E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64">
              <a:extLst>
                <a:ext uri="{FF2B5EF4-FFF2-40B4-BE49-F238E27FC236}">
                  <a16:creationId xmlns:a16="http://schemas.microsoft.com/office/drawing/2014/main" id="{5A90D621-5823-404C-91F7-B77A3071A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65">
              <a:extLst>
                <a:ext uri="{FF2B5EF4-FFF2-40B4-BE49-F238E27FC236}">
                  <a16:creationId xmlns:a16="http://schemas.microsoft.com/office/drawing/2014/main" id="{8CD92335-26B2-48B4-B19C-E9AA6BFC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66">
              <a:extLst>
                <a:ext uri="{FF2B5EF4-FFF2-40B4-BE49-F238E27FC236}">
                  <a16:creationId xmlns:a16="http://schemas.microsoft.com/office/drawing/2014/main" id="{07D48265-065E-4684-98A1-55F0F1DC7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67">
              <a:extLst>
                <a:ext uri="{FF2B5EF4-FFF2-40B4-BE49-F238E27FC236}">
                  <a16:creationId xmlns:a16="http://schemas.microsoft.com/office/drawing/2014/main" id="{DE9972A0-952B-4CA2-8F9C-35530C37C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68">
              <a:extLst>
                <a:ext uri="{FF2B5EF4-FFF2-40B4-BE49-F238E27FC236}">
                  <a16:creationId xmlns:a16="http://schemas.microsoft.com/office/drawing/2014/main" id="{B7796D0E-3145-4E22-9208-BFBDB5FD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3" name="Freeform 469">
              <a:extLst>
                <a:ext uri="{FF2B5EF4-FFF2-40B4-BE49-F238E27FC236}">
                  <a16:creationId xmlns:a16="http://schemas.microsoft.com/office/drawing/2014/main" id="{5D4693A1-EA87-44FB-AFEF-35AF1B51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4" name="Freeform 470">
              <a:extLst>
                <a:ext uri="{FF2B5EF4-FFF2-40B4-BE49-F238E27FC236}">
                  <a16:creationId xmlns:a16="http://schemas.microsoft.com/office/drawing/2014/main" id="{E5B84412-F0BA-417B-AB7E-81197103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5" name="Freeform 471">
              <a:extLst>
                <a:ext uri="{FF2B5EF4-FFF2-40B4-BE49-F238E27FC236}">
                  <a16:creationId xmlns:a16="http://schemas.microsoft.com/office/drawing/2014/main" id="{790AA59B-C978-4659-8040-660FEBBC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6" name="Freeform 472">
              <a:extLst>
                <a:ext uri="{FF2B5EF4-FFF2-40B4-BE49-F238E27FC236}">
                  <a16:creationId xmlns:a16="http://schemas.microsoft.com/office/drawing/2014/main" id="{FA7C8A66-BC92-4DA2-AD5F-C1835C97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7" name="Freeform 473">
              <a:extLst>
                <a:ext uri="{FF2B5EF4-FFF2-40B4-BE49-F238E27FC236}">
                  <a16:creationId xmlns:a16="http://schemas.microsoft.com/office/drawing/2014/main" id="{DCF7852D-C3F0-4CA7-855A-16DF84668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8" name="Freeform 474">
              <a:extLst>
                <a:ext uri="{FF2B5EF4-FFF2-40B4-BE49-F238E27FC236}">
                  <a16:creationId xmlns:a16="http://schemas.microsoft.com/office/drawing/2014/main" id="{7F63C7F7-A2BC-4EC1-ACEB-36497A5F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9" name="Freeform 475">
              <a:extLst>
                <a:ext uri="{FF2B5EF4-FFF2-40B4-BE49-F238E27FC236}">
                  <a16:creationId xmlns:a16="http://schemas.microsoft.com/office/drawing/2014/main" id="{52B1A577-D27E-431F-B64D-C169ED8F0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0" name="Freeform 476">
              <a:extLst>
                <a:ext uri="{FF2B5EF4-FFF2-40B4-BE49-F238E27FC236}">
                  <a16:creationId xmlns:a16="http://schemas.microsoft.com/office/drawing/2014/main" id="{33101DCF-9618-4DDC-AA9A-97F025B6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1" name="Freeform 477">
              <a:extLst>
                <a:ext uri="{FF2B5EF4-FFF2-40B4-BE49-F238E27FC236}">
                  <a16:creationId xmlns:a16="http://schemas.microsoft.com/office/drawing/2014/main" id="{75519B86-939B-41C1-814B-B5F598D9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2" name="Freeform 478">
              <a:extLst>
                <a:ext uri="{FF2B5EF4-FFF2-40B4-BE49-F238E27FC236}">
                  <a16:creationId xmlns:a16="http://schemas.microsoft.com/office/drawing/2014/main" id="{187E5ED1-7089-49C4-B4FB-9BABC322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3" name="Freeform 479">
              <a:extLst>
                <a:ext uri="{FF2B5EF4-FFF2-40B4-BE49-F238E27FC236}">
                  <a16:creationId xmlns:a16="http://schemas.microsoft.com/office/drawing/2014/main" id="{34E82377-765B-419C-A808-C7146057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4" name="Freeform 480">
              <a:extLst>
                <a:ext uri="{FF2B5EF4-FFF2-40B4-BE49-F238E27FC236}">
                  <a16:creationId xmlns:a16="http://schemas.microsoft.com/office/drawing/2014/main" id="{522B5F68-FFA1-4A60-9A1B-3AFE1DC8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5" name="Freeform 481">
              <a:extLst>
                <a:ext uri="{FF2B5EF4-FFF2-40B4-BE49-F238E27FC236}">
                  <a16:creationId xmlns:a16="http://schemas.microsoft.com/office/drawing/2014/main" id="{EF16585A-A603-43C1-B057-EDD36A2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6" name="Freeform 482">
              <a:extLst>
                <a:ext uri="{FF2B5EF4-FFF2-40B4-BE49-F238E27FC236}">
                  <a16:creationId xmlns:a16="http://schemas.microsoft.com/office/drawing/2014/main" id="{4021DE6F-0B7F-4CC1-9846-2EF4FBB2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7" name="Freeform 483">
              <a:extLst>
                <a:ext uri="{FF2B5EF4-FFF2-40B4-BE49-F238E27FC236}">
                  <a16:creationId xmlns:a16="http://schemas.microsoft.com/office/drawing/2014/main" id="{DC1D46BA-8885-4AEC-B70C-FF2D7265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8" name="Freeform 484">
              <a:extLst>
                <a:ext uri="{FF2B5EF4-FFF2-40B4-BE49-F238E27FC236}">
                  <a16:creationId xmlns:a16="http://schemas.microsoft.com/office/drawing/2014/main" id="{85752656-ED33-40CF-BE9B-B93CBB45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9" name="Freeform 485">
              <a:extLst>
                <a:ext uri="{FF2B5EF4-FFF2-40B4-BE49-F238E27FC236}">
                  <a16:creationId xmlns:a16="http://schemas.microsoft.com/office/drawing/2014/main" id="{126315CB-1451-4ACD-A2ED-938F0A88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0" name="Freeform 486">
              <a:extLst>
                <a:ext uri="{FF2B5EF4-FFF2-40B4-BE49-F238E27FC236}">
                  <a16:creationId xmlns:a16="http://schemas.microsoft.com/office/drawing/2014/main" id="{667DCEA2-4BEF-40B7-99EB-62D84AF4E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1" name="Freeform 487">
              <a:extLst>
                <a:ext uri="{FF2B5EF4-FFF2-40B4-BE49-F238E27FC236}">
                  <a16:creationId xmlns:a16="http://schemas.microsoft.com/office/drawing/2014/main" id="{457F4B1C-8FC0-4794-9BC8-B0A78147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2" name="Freeform 488">
              <a:extLst>
                <a:ext uri="{FF2B5EF4-FFF2-40B4-BE49-F238E27FC236}">
                  <a16:creationId xmlns:a16="http://schemas.microsoft.com/office/drawing/2014/main" id="{8AB7CE53-73D4-42B3-8B13-0BE519E7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3" name="Freeform 489">
              <a:extLst>
                <a:ext uri="{FF2B5EF4-FFF2-40B4-BE49-F238E27FC236}">
                  <a16:creationId xmlns:a16="http://schemas.microsoft.com/office/drawing/2014/main" id="{FE064066-6998-48FD-A392-B98A6CECD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4" name="Freeform 490">
              <a:extLst>
                <a:ext uri="{FF2B5EF4-FFF2-40B4-BE49-F238E27FC236}">
                  <a16:creationId xmlns:a16="http://schemas.microsoft.com/office/drawing/2014/main" id="{74FBCD6D-2A3E-4502-8B54-9E2776FD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5" name="Freeform 491">
              <a:extLst>
                <a:ext uri="{FF2B5EF4-FFF2-40B4-BE49-F238E27FC236}">
                  <a16:creationId xmlns:a16="http://schemas.microsoft.com/office/drawing/2014/main" id="{BADDA8AC-800C-4F6D-9EF5-900D1B0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6" name="Freeform 492">
              <a:extLst>
                <a:ext uri="{FF2B5EF4-FFF2-40B4-BE49-F238E27FC236}">
                  <a16:creationId xmlns:a16="http://schemas.microsoft.com/office/drawing/2014/main" id="{42910BE8-AAA8-4CF7-9A7B-0ED76221A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7" name="Freeform 493">
              <a:extLst>
                <a:ext uri="{FF2B5EF4-FFF2-40B4-BE49-F238E27FC236}">
                  <a16:creationId xmlns:a16="http://schemas.microsoft.com/office/drawing/2014/main" id="{88B4FC55-B9BA-49EF-AD67-C097C27D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8" name="Freeform 494">
              <a:extLst>
                <a:ext uri="{FF2B5EF4-FFF2-40B4-BE49-F238E27FC236}">
                  <a16:creationId xmlns:a16="http://schemas.microsoft.com/office/drawing/2014/main" id="{AAEBA573-4042-4B72-97E8-D8217D2D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9" name="Freeform 495">
              <a:extLst>
                <a:ext uri="{FF2B5EF4-FFF2-40B4-BE49-F238E27FC236}">
                  <a16:creationId xmlns:a16="http://schemas.microsoft.com/office/drawing/2014/main" id="{DECF010E-1B28-45A1-AE2A-AF130C2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0" name="Freeform 496">
              <a:extLst>
                <a:ext uri="{FF2B5EF4-FFF2-40B4-BE49-F238E27FC236}">
                  <a16:creationId xmlns:a16="http://schemas.microsoft.com/office/drawing/2014/main" id="{FBC9C097-B806-4117-80AB-476D3257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pic>
        <p:nvPicPr>
          <p:cNvPr id="7" name="图片 6" descr="图片包含 物体&#10;&#10;自动生成的说明">
            <a:extLst>
              <a:ext uri="{FF2B5EF4-FFF2-40B4-BE49-F238E27FC236}">
                <a16:creationId xmlns:a16="http://schemas.microsoft.com/office/drawing/2014/main" id="{D43E1384-F79A-462A-BB31-28677AA9BE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170" y="293764"/>
            <a:ext cx="890690" cy="402719"/>
          </a:xfrm>
          <a:prstGeom prst="rect">
            <a:avLst/>
          </a:prstGeom>
        </p:spPr>
      </p:pic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6112873E-1D4A-4012-9DED-377DA93F4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260659"/>
            <a:ext cx="9823002" cy="584775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Microsoft YaHei"/>
                <a:cs typeface="+mn-ea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5225378-1381-4FCF-B824-418E22C0365A}"/>
              </a:ext>
            </a:extLst>
          </p:cNvPr>
          <p:cNvSpPr/>
          <p:nvPr/>
        </p:nvSpPr>
        <p:spPr>
          <a:xfrm>
            <a:off x="280091" y="177773"/>
            <a:ext cx="1014529" cy="135663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3DA8D8-AECB-4025-90CC-0D7944165E82}"/>
              </a:ext>
            </a:extLst>
          </p:cNvPr>
          <p:cNvSpPr/>
          <p:nvPr userDrawn="1"/>
        </p:nvSpPr>
        <p:spPr>
          <a:xfrm rot="5400000" flipH="1">
            <a:off x="1294620" y="148866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C1D710E-8715-4380-A162-E5C627213C0F}"/>
              </a:ext>
            </a:extLst>
          </p:cNvPr>
          <p:cNvCxnSpPr>
            <a:cxnSpLocks/>
          </p:cNvCxnSpPr>
          <p:nvPr userDrawn="1"/>
        </p:nvCxnSpPr>
        <p:spPr>
          <a:xfrm>
            <a:off x="66675" y="460939"/>
            <a:ext cx="488156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6AA74F7-C1DB-494F-AE4A-D78CD9150F9C}"/>
              </a:ext>
            </a:extLst>
          </p:cNvPr>
          <p:cNvCxnSpPr/>
          <p:nvPr userDrawn="1"/>
        </p:nvCxnSpPr>
        <p:spPr>
          <a:xfrm>
            <a:off x="150019" y="601432"/>
            <a:ext cx="5905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FFD47BA-0424-4D3A-9742-273D71637627}"/>
              </a:ext>
            </a:extLst>
          </p:cNvPr>
          <p:cNvSpPr/>
          <p:nvPr userDrawn="1"/>
        </p:nvSpPr>
        <p:spPr>
          <a:xfrm flipV="1">
            <a:off x="347664" y="731261"/>
            <a:ext cx="658122" cy="88004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D3CE81-1BCF-47EF-BBEC-5036BFB031E3}"/>
              </a:ext>
            </a:extLst>
          </p:cNvPr>
          <p:cNvSpPr/>
          <p:nvPr userDrawn="1"/>
        </p:nvSpPr>
        <p:spPr>
          <a:xfrm rot="5400000" flipH="1">
            <a:off x="1005786" y="786417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025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9BCC98-9CA3-464A-B5E1-4374E0E800DC}"/>
              </a:ext>
            </a:extLst>
          </p:cNvPr>
          <p:cNvGrpSpPr/>
          <p:nvPr userDrawn="1"/>
        </p:nvGrpSpPr>
        <p:grpSpPr>
          <a:xfrm>
            <a:off x="406684" y="4261425"/>
            <a:ext cx="11378632" cy="2245988"/>
            <a:chOff x="940596" y="1700228"/>
            <a:chExt cx="6850085" cy="3506956"/>
          </a:xfrm>
          <a:solidFill>
            <a:schemeClr val="bg1">
              <a:lumMod val="95000"/>
              <a:alpha val="60000"/>
            </a:schemeClr>
          </a:solidFill>
        </p:grpSpPr>
        <p:sp>
          <p:nvSpPr>
            <p:cNvPr id="28" name="Freeform 250">
              <a:extLst>
                <a:ext uri="{FF2B5EF4-FFF2-40B4-BE49-F238E27FC236}">
                  <a16:creationId xmlns:a16="http://schemas.microsoft.com/office/drawing/2014/main" id="{0A9C33EB-9897-45DB-8855-273ED25B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7B8E4ED2-DEF0-4D04-A397-4D69E146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52">
              <a:extLst>
                <a:ext uri="{FF2B5EF4-FFF2-40B4-BE49-F238E27FC236}">
                  <a16:creationId xmlns:a16="http://schemas.microsoft.com/office/drawing/2014/main" id="{E69C9900-A27B-44B0-9722-88C878DE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EC1668E0-9B26-4C06-9804-DB4A8022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16F33C58-4C52-43D9-8D7E-ACCE29091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EC936DD5-061A-40DB-BEDF-FC9C8D0C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56">
              <a:extLst>
                <a:ext uri="{FF2B5EF4-FFF2-40B4-BE49-F238E27FC236}">
                  <a16:creationId xmlns:a16="http://schemas.microsoft.com/office/drawing/2014/main" id="{AE61F726-49ED-4B0E-B38C-66236B378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57">
              <a:extLst>
                <a:ext uri="{FF2B5EF4-FFF2-40B4-BE49-F238E27FC236}">
                  <a16:creationId xmlns:a16="http://schemas.microsoft.com/office/drawing/2014/main" id="{36F41754-6D80-44CB-B5F2-476E68E6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D86CF023-98B8-4617-B4E4-4F6E34EE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2BD64830-313F-4182-985D-A81DB26D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60">
              <a:extLst>
                <a:ext uri="{FF2B5EF4-FFF2-40B4-BE49-F238E27FC236}">
                  <a16:creationId xmlns:a16="http://schemas.microsoft.com/office/drawing/2014/main" id="{A1F9A52D-AF74-403E-AE56-18FEC132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61">
              <a:extLst>
                <a:ext uri="{FF2B5EF4-FFF2-40B4-BE49-F238E27FC236}">
                  <a16:creationId xmlns:a16="http://schemas.microsoft.com/office/drawing/2014/main" id="{29A579F6-477B-4947-80E4-662E2954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62">
              <a:extLst>
                <a:ext uri="{FF2B5EF4-FFF2-40B4-BE49-F238E27FC236}">
                  <a16:creationId xmlns:a16="http://schemas.microsoft.com/office/drawing/2014/main" id="{E3622926-4DAD-4A26-B14E-5A9D29A9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63">
              <a:extLst>
                <a:ext uri="{FF2B5EF4-FFF2-40B4-BE49-F238E27FC236}">
                  <a16:creationId xmlns:a16="http://schemas.microsoft.com/office/drawing/2014/main" id="{3AF5FAE1-B624-4139-8E9D-2382AC78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64">
              <a:extLst>
                <a:ext uri="{FF2B5EF4-FFF2-40B4-BE49-F238E27FC236}">
                  <a16:creationId xmlns:a16="http://schemas.microsoft.com/office/drawing/2014/main" id="{DC464629-C08E-429F-8165-C1587955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65">
              <a:extLst>
                <a:ext uri="{FF2B5EF4-FFF2-40B4-BE49-F238E27FC236}">
                  <a16:creationId xmlns:a16="http://schemas.microsoft.com/office/drawing/2014/main" id="{3CBBDF61-4C14-4338-9755-CFFCD577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66">
              <a:extLst>
                <a:ext uri="{FF2B5EF4-FFF2-40B4-BE49-F238E27FC236}">
                  <a16:creationId xmlns:a16="http://schemas.microsoft.com/office/drawing/2014/main" id="{39774454-2601-4E1D-A4FE-ADF646579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67">
              <a:extLst>
                <a:ext uri="{FF2B5EF4-FFF2-40B4-BE49-F238E27FC236}">
                  <a16:creationId xmlns:a16="http://schemas.microsoft.com/office/drawing/2014/main" id="{63AC5FD0-7668-4952-8796-DFA1F1A8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68">
              <a:extLst>
                <a:ext uri="{FF2B5EF4-FFF2-40B4-BE49-F238E27FC236}">
                  <a16:creationId xmlns:a16="http://schemas.microsoft.com/office/drawing/2014/main" id="{D2B4F3EF-F805-4619-A9F3-3B59CD96A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69">
              <a:extLst>
                <a:ext uri="{FF2B5EF4-FFF2-40B4-BE49-F238E27FC236}">
                  <a16:creationId xmlns:a16="http://schemas.microsoft.com/office/drawing/2014/main" id="{06BC5FB0-8A88-422F-89D6-925CB0AB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70">
              <a:extLst>
                <a:ext uri="{FF2B5EF4-FFF2-40B4-BE49-F238E27FC236}">
                  <a16:creationId xmlns:a16="http://schemas.microsoft.com/office/drawing/2014/main" id="{764B32FC-6376-4B00-A29B-1896FE81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71">
              <a:extLst>
                <a:ext uri="{FF2B5EF4-FFF2-40B4-BE49-F238E27FC236}">
                  <a16:creationId xmlns:a16="http://schemas.microsoft.com/office/drawing/2014/main" id="{32651CED-375A-4875-B98C-606ADFF9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272">
              <a:extLst>
                <a:ext uri="{FF2B5EF4-FFF2-40B4-BE49-F238E27FC236}">
                  <a16:creationId xmlns:a16="http://schemas.microsoft.com/office/drawing/2014/main" id="{359DC3A2-ADCB-404B-8A29-CC9F8FAB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273">
              <a:extLst>
                <a:ext uri="{FF2B5EF4-FFF2-40B4-BE49-F238E27FC236}">
                  <a16:creationId xmlns:a16="http://schemas.microsoft.com/office/drawing/2014/main" id="{445EDB83-37AB-414C-801C-898DED860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274">
              <a:extLst>
                <a:ext uri="{FF2B5EF4-FFF2-40B4-BE49-F238E27FC236}">
                  <a16:creationId xmlns:a16="http://schemas.microsoft.com/office/drawing/2014/main" id="{E91FBD37-1E4B-48FA-904C-AEFF93F4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275">
              <a:extLst>
                <a:ext uri="{FF2B5EF4-FFF2-40B4-BE49-F238E27FC236}">
                  <a16:creationId xmlns:a16="http://schemas.microsoft.com/office/drawing/2014/main" id="{02C1BEC4-40EA-4577-9B07-A30870BB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276">
              <a:extLst>
                <a:ext uri="{FF2B5EF4-FFF2-40B4-BE49-F238E27FC236}">
                  <a16:creationId xmlns:a16="http://schemas.microsoft.com/office/drawing/2014/main" id="{26EDFCD1-587D-4291-BBDB-6E23BD936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277">
              <a:extLst>
                <a:ext uri="{FF2B5EF4-FFF2-40B4-BE49-F238E27FC236}">
                  <a16:creationId xmlns:a16="http://schemas.microsoft.com/office/drawing/2014/main" id="{BC5E2371-4A9A-47E3-BDD8-89F3750DA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278">
              <a:extLst>
                <a:ext uri="{FF2B5EF4-FFF2-40B4-BE49-F238E27FC236}">
                  <a16:creationId xmlns:a16="http://schemas.microsoft.com/office/drawing/2014/main" id="{5C9EC132-844D-4251-9207-24F01520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279">
              <a:extLst>
                <a:ext uri="{FF2B5EF4-FFF2-40B4-BE49-F238E27FC236}">
                  <a16:creationId xmlns:a16="http://schemas.microsoft.com/office/drawing/2014/main" id="{D1A6FDCB-CCA4-45D3-9B3B-96C638D13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280">
              <a:extLst>
                <a:ext uri="{FF2B5EF4-FFF2-40B4-BE49-F238E27FC236}">
                  <a16:creationId xmlns:a16="http://schemas.microsoft.com/office/drawing/2014/main" id="{DAA24F25-49F7-4B61-871D-37BD29338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281">
              <a:extLst>
                <a:ext uri="{FF2B5EF4-FFF2-40B4-BE49-F238E27FC236}">
                  <a16:creationId xmlns:a16="http://schemas.microsoft.com/office/drawing/2014/main" id="{DF9F7FAA-2F2B-4C5B-9288-901D2982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282">
              <a:extLst>
                <a:ext uri="{FF2B5EF4-FFF2-40B4-BE49-F238E27FC236}">
                  <a16:creationId xmlns:a16="http://schemas.microsoft.com/office/drawing/2014/main" id="{8F5C8FB0-1DAE-4E35-A49B-A13801E5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283">
              <a:extLst>
                <a:ext uri="{FF2B5EF4-FFF2-40B4-BE49-F238E27FC236}">
                  <a16:creationId xmlns:a16="http://schemas.microsoft.com/office/drawing/2014/main" id="{0002981B-4328-4F86-B3CF-EA24FBB3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284">
              <a:extLst>
                <a:ext uri="{FF2B5EF4-FFF2-40B4-BE49-F238E27FC236}">
                  <a16:creationId xmlns:a16="http://schemas.microsoft.com/office/drawing/2014/main" id="{446A5B02-B510-4F53-889C-048A4653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285">
              <a:extLst>
                <a:ext uri="{FF2B5EF4-FFF2-40B4-BE49-F238E27FC236}">
                  <a16:creationId xmlns:a16="http://schemas.microsoft.com/office/drawing/2014/main" id="{7C60D197-D2FA-47BB-A3DF-58668AEF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286">
              <a:extLst>
                <a:ext uri="{FF2B5EF4-FFF2-40B4-BE49-F238E27FC236}">
                  <a16:creationId xmlns:a16="http://schemas.microsoft.com/office/drawing/2014/main" id="{936B0095-E921-4B95-92BA-41A93C5E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287">
              <a:extLst>
                <a:ext uri="{FF2B5EF4-FFF2-40B4-BE49-F238E27FC236}">
                  <a16:creationId xmlns:a16="http://schemas.microsoft.com/office/drawing/2014/main" id="{20BEF75A-AEEE-4D99-A159-EA90E1FF3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288">
              <a:extLst>
                <a:ext uri="{FF2B5EF4-FFF2-40B4-BE49-F238E27FC236}">
                  <a16:creationId xmlns:a16="http://schemas.microsoft.com/office/drawing/2014/main" id="{A981D3C2-C173-497F-9742-1AD9EF3E6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289">
              <a:extLst>
                <a:ext uri="{FF2B5EF4-FFF2-40B4-BE49-F238E27FC236}">
                  <a16:creationId xmlns:a16="http://schemas.microsoft.com/office/drawing/2014/main" id="{9B0ACC4A-A334-47A7-AC62-349C4676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290">
              <a:extLst>
                <a:ext uri="{FF2B5EF4-FFF2-40B4-BE49-F238E27FC236}">
                  <a16:creationId xmlns:a16="http://schemas.microsoft.com/office/drawing/2014/main" id="{0378ABAC-AB2F-4A14-B5F3-301430FE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291">
              <a:extLst>
                <a:ext uri="{FF2B5EF4-FFF2-40B4-BE49-F238E27FC236}">
                  <a16:creationId xmlns:a16="http://schemas.microsoft.com/office/drawing/2014/main" id="{3325E392-AA26-4FBC-8DC8-060697E0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292">
              <a:extLst>
                <a:ext uri="{FF2B5EF4-FFF2-40B4-BE49-F238E27FC236}">
                  <a16:creationId xmlns:a16="http://schemas.microsoft.com/office/drawing/2014/main" id="{153BC96B-F3D0-4415-86D1-88D551C5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293">
              <a:extLst>
                <a:ext uri="{FF2B5EF4-FFF2-40B4-BE49-F238E27FC236}">
                  <a16:creationId xmlns:a16="http://schemas.microsoft.com/office/drawing/2014/main" id="{3B9CD4D2-2E61-47D7-8D19-D4B745A4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8C408A7B-06E6-4583-8C3D-3E5FD223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5F70DC7B-9E40-423A-843C-DDB99040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E3534442-4205-4B6A-BA61-46B4D2F3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297">
              <a:extLst>
                <a:ext uri="{FF2B5EF4-FFF2-40B4-BE49-F238E27FC236}">
                  <a16:creationId xmlns:a16="http://schemas.microsoft.com/office/drawing/2014/main" id="{1DECB4CC-D152-44D5-B2DE-B7F93117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298">
              <a:extLst>
                <a:ext uri="{FF2B5EF4-FFF2-40B4-BE49-F238E27FC236}">
                  <a16:creationId xmlns:a16="http://schemas.microsoft.com/office/drawing/2014/main" id="{20D138C0-C321-4810-9CA6-65B2EAB7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299">
              <a:extLst>
                <a:ext uri="{FF2B5EF4-FFF2-40B4-BE49-F238E27FC236}">
                  <a16:creationId xmlns:a16="http://schemas.microsoft.com/office/drawing/2014/main" id="{7AFFCC4A-2547-4E73-AC13-86B2DE89A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00">
              <a:extLst>
                <a:ext uri="{FF2B5EF4-FFF2-40B4-BE49-F238E27FC236}">
                  <a16:creationId xmlns:a16="http://schemas.microsoft.com/office/drawing/2014/main" id="{D7729F4C-09C6-4351-8D2B-C70FA87F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64FBED4-E75C-4A68-A537-B0FD1B442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B1130665-DA80-4DB1-ADDC-6C867577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03">
              <a:extLst>
                <a:ext uri="{FF2B5EF4-FFF2-40B4-BE49-F238E27FC236}">
                  <a16:creationId xmlns:a16="http://schemas.microsoft.com/office/drawing/2014/main" id="{81353A40-1F1F-4B17-A80B-BD6454A3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04">
              <a:extLst>
                <a:ext uri="{FF2B5EF4-FFF2-40B4-BE49-F238E27FC236}">
                  <a16:creationId xmlns:a16="http://schemas.microsoft.com/office/drawing/2014/main" id="{9B4A94EF-450C-46E7-A483-7FC88BA0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05">
              <a:extLst>
                <a:ext uri="{FF2B5EF4-FFF2-40B4-BE49-F238E27FC236}">
                  <a16:creationId xmlns:a16="http://schemas.microsoft.com/office/drawing/2014/main" id="{E6261BA1-AB82-4FC4-9CD2-8F6C52735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06">
              <a:extLst>
                <a:ext uri="{FF2B5EF4-FFF2-40B4-BE49-F238E27FC236}">
                  <a16:creationId xmlns:a16="http://schemas.microsoft.com/office/drawing/2014/main" id="{617F6479-2ED2-45F6-B082-C2369759F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390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07">
              <a:extLst>
                <a:ext uri="{FF2B5EF4-FFF2-40B4-BE49-F238E27FC236}">
                  <a16:creationId xmlns:a16="http://schemas.microsoft.com/office/drawing/2014/main" id="{450EB96D-24FD-439B-AE3C-D534EA5F1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08">
              <a:extLst>
                <a:ext uri="{FF2B5EF4-FFF2-40B4-BE49-F238E27FC236}">
                  <a16:creationId xmlns:a16="http://schemas.microsoft.com/office/drawing/2014/main" id="{2E2332AA-688D-4B9B-A7E8-3AFFCB2F6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09">
              <a:extLst>
                <a:ext uri="{FF2B5EF4-FFF2-40B4-BE49-F238E27FC236}">
                  <a16:creationId xmlns:a16="http://schemas.microsoft.com/office/drawing/2014/main" id="{CC2D4CEA-DB64-4A6F-A46A-E6026A8B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10">
              <a:extLst>
                <a:ext uri="{FF2B5EF4-FFF2-40B4-BE49-F238E27FC236}">
                  <a16:creationId xmlns:a16="http://schemas.microsoft.com/office/drawing/2014/main" id="{680B714A-59B0-4FE5-8F64-D2C3DC0ED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11">
              <a:extLst>
                <a:ext uri="{FF2B5EF4-FFF2-40B4-BE49-F238E27FC236}">
                  <a16:creationId xmlns:a16="http://schemas.microsoft.com/office/drawing/2014/main" id="{AF6AE141-D4D1-4692-8DF1-A90F62567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12">
              <a:extLst>
                <a:ext uri="{FF2B5EF4-FFF2-40B4-BE49-F238E27FC236}">
                  <a16:creationId xmlns:a16="http://schemas.microsoft.com/office/drawing/2014/main" id="{8034EF02-7DF5-44A9-B8CD-C6BBA947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13">
              <a:extLst>
                <a:ext uri="{FF2B5EF4-FFF2-40B4-BE49-F238E27FC236}">
                  <a16:creationId xmlns:a16="http://schemas.microsoft.com/office/drawing/2014/main" id="{FC6E1B2B-24F8-4644-8411-0DC4EA81E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14">
              <a:extLst>
                <a:ext uri="{FF2B5EF4-FFF2-40B4-BE49-F238E27FC236}">
                  <a16:creationId xmlns:a16="http://schemas.microsoft.com/office/drawing/2014/main" id="{855B3D65-25ED-4736-8B1D-F6FA1DE1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15">
              <a:extLst>
                <a:ext uri="{FF2B5EF4-FFF2-40B4-BE49-F238E27FC236}">
                  <a16:creationId xmlns:a16="http://schemas.microsoft.com/office/drawing/2014/main" id="{2148DC00-9E04-4509-9C51-033E3B56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16">
              <a:extLst>
                <a:ext uri="{FF2B5EF4-FFF2-40B4-BE49-F238E27FC236}">
                  <a16:creationId xmlns:a16="http://schemas.microsoft.com/office/drawing/2014/main" id="{00BD4565-5313-406C-A6A2-58509B433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17">
              <a:extLst>
                <a:ext uri="{FF2B5EF4-FFF2-40B4-BE49-F238E27FC236}">
                  <a16:creationId xmlns:a16="http://schemas.microsoft.com/office/drawing/2014/main" id="{0A9E4B6D-0116-4797-87C9-B8564B984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18">
              <a:extLst>
                <a:ext uri="{FF2B5EF4-FFF2-40B4-BE49-F238E27FC236}">
                  <a16:creationId xmlns:a16="http://schemas.microsoft.com/office/drawing/2014/main" id="{3A2013F5-B6B1-4B65-8060-E07D83BB6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20">
              <a:extLst>
                <a:ext uri="{FF2B5EF4-FFF2-40B4-BE49-F238E27FC236}">
                  <a16:creationId xmlns:a16="http://schemas.microsoft.com/office/drawing/2014/main" id="{7AA3DA38-3506-4E81-9EAD-E61789B8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21">
              <a:extLst>
                <a:ext uri="{FF2B5EF4-FFF2-40B4-BE49-F238E27FC236}">
                  <a16:creationId xmlns:a16="http://schemas.microsoft.com/office/drawing/2014/main" id="{B0BFEF8C-0A11-47DF-AD29-05A49E28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22">
              <a:extLst>
                <a:ext uri="{FF2B5EF4-FFF2-40B4-BE49-F238E27FC236}">
                  <a16:creationId xmlns:a16="http://schemas.microsoft.com/office/drawing/2014/main" id="{D53E2590-9969-42E5-BD80-9D697572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23">
              <a:extLst>
                <a:ext uri="{FF2B5EF4-FFF2-40B4-BE49-F238E27FC236}">
                  <a16:creationId xmlns:a16="http://schemas.microsoft.com/office/drawing/2014/main" id="{17B95637-848A-4B80-998C-6A5869E8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24">
              <a:extLst>
                <a:ext uri="{FF2B5EF4-FFF2-40B4-BE49-F238E27FC236}">
                  <a16:creationId xmlns:a16="http://schemas.microsoft.com/office/drawing/2014/main" id="{F5282EA7-8093-4FDE-8DFD-54B589E4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25">
              <a:extLst>
                <a:ext uri="{FF2B5EF4-FFF2-40B4-BE49-F238E27FC236}">
                  <a16:creationId xmlns:a16="http://schemas.microsoft.com/office/drawing/2014/main" id="{F9EB5082-F074-4FF6-B0A2-E101C7789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26">
              <a:extLst>
                <a:ext uri="{FF2B5EF4-FFF2-40B4-BE49-F238E27FC236}">
                  <a16:creationId xmlns:a16="http://schemas.microsoft.com/office/drawing/2014/main" id="{95D3D18E-E52A-4BF3-8E37-DA9C4D1C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27">
              <a:extLst>
                <a:ext uri="{FF2B5EF4-FFF2-40B4-BE49-F238E27FC236}">
                  <a16:creationId xmlns:a16="http://schemas.microsoft.com/office/drawing/2014/main" id="{FDD5B26D-46DD-4E64-ACBA-7C18EB297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28">
              <a:extLst>
                <a:ext uri="{FF2B5EF4-FFF2-40B4-BE49-F238E27FC236}">
                  <a16:creationId xmlns:a16="http://schemas.microsoft.com/office/drawing/2014/main" id="{323CE2BC-5CB4-4715-9C5B-2BC6F76DE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29">
              <a:extLst>
                <a:ext uri="{FF2B5EF4-FFF2-40B4-BE49-F238E27FC236}">
                  <a16:creationId xmlns:a16="http://schemas.microsoft.com/office/drawing/2014/main" id="{672ADA8C-B3FA-4B9F-8F49-EBE982F4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30">
              <a:extLst>
                <a:ext uri="{FF2B5EF4-FFF2-40B4-BE49-F238E27FC236}">
                  <a16:creationId xmlns:a16="http://schemas.microsoft.com/office/drawing/2014/main" id="{948794A6-7B33-4BD6-9EF3-71B9253B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31">
              <a:extLst>
                <a:ext uri="{FF2B5EF4-FFF2-40B4-BE49-F238E27FC236}">
                  <a16:creationId xmlns:a16="http://schemas.microsoft.com/office/drawing/2014/main" id="{530B4445-056D-48E1-A8ED-78F1AFBFB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32">
              <a:extLst>
                <a:ext uri="{FF2B5EF4-FFF2-40B4-BE49-F238E27FC236}">
                  <a16:creationId xmlns:a16="http://schemas.microsoft.com/office/drawing/2014/main" id="{FFCADD78-8435-4B26-8FBB-5192B29D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33">
              <a:extLst>
                <a:ext uri="{FF2B5EF4-FFF2-40B4-BE49-F238E27FC236}">
                  <a16:creationId xmlns:a16="http://schemas.microsoft.com/office/drawing/2014/main" id="{598FFC19-1B98-454E-A199-8C585061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34">
              <a:extLst>
                <a:ext uri="{FF2B5EF4-FFF2-40B4-BE49-F238E27FC236}">
                  <a16:creationId xmlns:a16="http://schemas.microsoft.com/office/drawing/2014/main" id="{5C9B1376-ADDC-4533-83F9-D25C798DA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35">
              <a:extLst>
                <a:ext uri="{FF2B5EF4-FFF2-40B4-BE49-F238E27FC236}">
                  <a16:creationId xmlns:a16="http://schemas.microsoft.com/office/drawing/2014/main" id="{4DCBB432-8585-42B6-BEE0-68534CE5D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36">
              <a:extLst>
                <a:ext uri="{FF2B5EF4-FFF2-40B4-BE49-F238E27FC236}">
                  <a16:creationId xmlns:a16="http://schemas.microsoft.com/office/drawing/2014/main" id="{D75F6062-1B91-4043-AC1F-28F8BC1A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37">
              <a:extLst>
                <a:ext uri="{FF2B5EF4-FFF2-40B4-BE49-F238E27FC236}">
                  <a16:creationId xmlns:a16="http://schemas.microsoft.com/office/drawing/2014/main" id="{34C4DAD5-B7FB-4DE7-AABE-5A685C84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38">
              <a:extLst>
                <a:ext uri="{FF2B5EF4-FFF2-40B4-BE49-F238E27FC236}">
                  <a16:creationId xmlns:a16="http://schemas.microsoft.com/office/drawing/2014/main" id="{7C5957CF-1382-405E-AF24-2D234E54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39">
              <a:extLst>
                <a:ext uri="{FF2B5EF4-FFF2-40B4-BE49-F238E27FC236}">
                  <a16:creationId xmlns:a16="http://schemas.microsoft.com/office/drawing/2014/main" id="{3C3B7DA4-D4A6-4344-A7F9-00C0B3D1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40">
              <a:extLst>
                <a:ext uri="{FF2B5EF4-FFF2-40B4-BE49-F238E27FC236}">
                  <a16:creationId xmlns:a16="http://schemas.microsoft.com/office/drawing/2014/main" id="{3DB7376F-6ACD-46C5-A521-8625AE14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41">
              <a:extLst>
                <a:ext uri="{FF2B5EF4-FFF2-40B4-BE49-F238E27FC236}">
                  <a16:creationId xmlns:a16="http://schemas.microsoft.com/office/drawing/2014/main" id="{CE041786-DA7D-4A36-BFFB-FB717C4E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42">
              <a:extLst>
                <a:ext uri="{FF2B5EF4-FFF2-40B4-BE49-F238E27FC236}">
                  <a16:creationId xmlns:a16="http://schemas.microsoft.com/office/drawing/2014/main" id="{637260A8-FC15-4935-BD59-69968945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43">
              <a:extLst>
                <a:ext uri="{FF2B5EF4-FFF2-40B4-BE49-F238E27FC236}">
                  <a16:creationId xmlns:a16="http://schemas.microsoft.com/office/drawing/2014/main" id="{F93025AA-86A6-4325-A655-20C6D821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44">
              <a:extLst>
                <a:ext uri="{FF2B5EF4-FFF2-40B4-BE49-F238E27FC236}">
                  <a16:creationId xmlns:a16="http://schemas.microsoft.com/office/drawing/2014/main" id="{BCD9FAA3-B8E8-4091-BD43-4B7D6B05D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45">
              <a:extLst>
                <a:ext uri="{FF2B5EF4-FFF2-40B4-BE49-F238E27FC236}">
                  <a16:creationId xmlns:a16="http://schemas.microsoft.com/office/drawing/2014/main" id="{1BE2B343-A09D-46F2-9FAD-710C22C1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46">
              <a:extLst>
                <a:ext uri="{FF2B5EF4-FFF2-40B4-BE49-F238E27FC236}">
                  <a16:creationId xmlns:a16="http://schemas.microsoft.com/office/drawing/2014/main" id="{074459B3-B03B-44E6-9A62-9DE61A22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47">
              <a:extLst>
                <a:ext uri="{FF2B5EF4-FFF2-40B4-BE49-F238E27FC236}">
                  <a16:creationId xmlns:a16="http://schemas.microsoft.com/office/drawing/2014/main" id="{DDBF5416-8D96-4F97-9A08-C0DCD325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48">
              <a:extLst>
                <a:ext uri="{FF2B5EF4-FFF2-40B4-BE49-F238E27FC236}">
                  <a16:creationId xmlns:a16="http://schemas.microsoft.com/office/drawing/2014/main" id="{CE13BDB0-228E-4374-9BD1-9C043B41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49">
              <a:extLst>
                <a:ext uri="{FF2B5EF4-FFF2-40B4-BE49-F238E27FC236}">
                  <a16:creationId xmlns:a16="http://schemas.microsoft.com/office/drawing/2014/main" id="{74408E8C-77FB-484A-8459-CED5AA01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50">
              <a:extLst>
                <a:ext uri="{FF2B5EF4-FFF2-40B4-BE49-F238E27FC236}">
                  <a16:creationId xmlns:a16="http://schemas.microsoft.com/office/drawing/2014/main" id="{F985F6D1-BED3-472D-8B4C-24426050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51">
              <a:extLst>
                <a:ext uri="{FF2B5EF4-FFF2-40B4-BE49-F238E27FC236}">
                  <a16:creationId xmlns:a16="http://schemas.microsoft.com/office/drawing/2014/main" id="{82CD4747-1042-4DEA-8912-6EA9D54A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52">
              <a:extLst>
                <a:ext uri="{FF2B5EF4-FFF2-40B4-BE49-F238E27FC236}">
                  <a16:creationId xmlns:a16="http://schemas.microsoft.com/office/drawing/2014/main" id="{692688A7-F556-46E2-B576-9B3E651F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53">
              <a:extLst>
                <a:ext uri="{FF2B5EF4-FFF2-40B4-BE49-F238E27FC236}">
                  <a16:creationId xmlns:a16="http://schemas.microsoft.com/office/drawing/2014/main" id="{013F7B2B-F081-4EFD-96F2-0CDD6889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54">
              <a:extLst>
                <a:ext uri="{FF2B5EF4-FFF2-40B4-BE49-F238E27FC236}">
                  <a16:creationId xmlns:a16="http://schemas.microsoft.com/office/drawing/2014/main" id="{E0DAB81A-293D-4220-985B-DA6BCEB7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55">
              <a:extLst>
                <a:ext uri="{FF2B5EF4-FFF2-40B4-BE49-F238E27FC236}">
                  <a16:creationId xmlns:a16="http://schemas.microsoft.com/office/drawing/2014/main" id="{D329DF23-5DBF-4A17-879E-7A410DE2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56">
              <a:extLst>
                <a:ext uri="{FF2B5EF4-FFF2-40B4-BE49-F238E27FC236}">
                  <a16:creationId xmlns:a16="http://schemas.microsoft.com/office/drawing/2014/main" id="{A8C03199-0325-4BEF-A62D-249E972A6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57">
              <a:extLst>
                <a:ext uri="{FF2B5EF4-FFF2-40B4-BE49-F238E27FC236}">
                  <a16:creationId xmlns:a16="http://schemas.microsoft.com/office/drawing/2014/main" id="{17F73EB8-0658-4171-A712-1490C7A5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58">
              <a:extLst>
                <a:ext uri="{FF2B5EF4-FFF2-40B4-BE49-F238E27FC236}">
                  <a16:creationId xmlns:a16="http://schemas.microsoft.com/office/drawing/2014/main" id="{283FECCB-BB42-4A9D-8D01-039F7C3D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59">
              <a:extLst>
                <a:ext uri="{FF2B5EF4-FFF2-40B4-BE49-F238E27FC236}">
                  <a16:creationId xmlns:a16="http://schemas.microsoft.com/office/drawing/2014/main" id="{E63D5402-ECBC-4CCD-8D81-8FDF22EF2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60">
              <a:extLst>
                <a:ext uri="{FF2B5EF4-FFF2-40B4-BE49-F238E27FC236}">
                  <a16:creationId xmlns:a16="http://schemas.microsoft.com/office/drawing/2014/main" id="{14DB01EF-53EE-434C-9538-F5A944679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61">
              <a:extLst>
                <a:ext uri="{FF2B5EF4-FFF2-40B4-BE49-F238E27FC236}">
                  <a16:creationId xmlns:a16="http://schemas.microsoft.com/office/drawing/2014/main" id="{B8AC0815-67A4-4F62-BD9F-C37613BE7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62">
              <a:extLst>
                <a:ext uri="{FF2B5EF4-FFF2-40B4-BE49-F238E27FC236}">
                  <a16:creationId xmlns:a16="http://schemas.microsoft.com/office/drawing/2014/main" id="{00F6646D-9DC4-4602-8B3B-6B2A23143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63">
              <a:extLst>
                <a:ext uri="{FF2B5EF4-FFF2-40B4-BE49-F238E27FC236}">
                  <a16:creationId xmlns:a16="http://schemas.microsoft.com/office/drawing/2014/main" id="{311259DF-6D5F-41FB-8E1F-EE4B4854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64">
              <a:extLst>
                <a:ext uri="{FF2B5EF4-FFF2-40B4-BE49-F238E27FC236}">
                  <a16:creationId xmlns:a16="http://schemas.microsoft.com/office/drawing/2014/main" id="{D862402A-5322-4779-9237-39B8B5F1E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65">
              <a:extLst>
                <a:ext uri="{FF2B5EF4-FFF2-40B4-BE49-F238E27FC236}">
                  <a16:creationId xmlns:a16="http://schemas.microsoft.com/office/drawing/2014/main" id="{E4A81CD8-7626-4225-A087-8C3069E9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66">
              <a:extLst>
                <a:ext uri="{FF2B5EF4-FFF2-40B4-BE49-F238E27FC236}">
                  <a16:creationId xmlns:a16="http://schemas.microsoft.com/office/drawing/2014/main" id="{6708FEA2-86F3-4507-A6F1-5E9500C9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67">
              <a:extLst>
                <a:ext uri="{FF2B5EF4-FFF2-40B4-BE49-F238E27FC236}">
                  <a16:creationId xmlns:a16="http://schemas.microsoft.com/office/drawing/2014/main" id="{1A6951E7-A9D1-4E9A-B7FB-4F296C65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68">
              <a:extLst>
                <a:ext uri="{FF2B5EF4-FFF2-40B4-BE49-F238E27FC236}">
                  <a16:creationId xmlns:a16="http://schemas.microsoft.com/office/drawing/2014/main" id="{4ED18256-4171-429B-858C-8DB742FE9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69">
              <a:extLst>
                <a:ext uri="{FF2B5EF4-FFF2-40B4-BE49-F238E27FC236}">
                  <a16:creationId xmlns:a16="http://schemas.microsoft.com/office/drawing/2014/main" id="{B68BC4DC-4115-4672-90F8-411ED6BA5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70">
              <a:extLst>
                <a:ext uri="{FF2B5EF4-FFF2-40B4-BE49-F238E27FC236}">
                  <a16:creationId xmlns:a16="http://schemas.microsoft.com/office/drawing/2014/main" id="{79217D3B-2759-4EA3-A21B-AD819B09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71">
              <a:extLst>
                <a:ext uri="{FF2B5EF4-FFF2-40B4-BE49-F238E27FC236}">
                  <a16:creationId xmlns:a16="http://schemas.microsoft.com/office/drawing/2014/main" id="{8B9A37DA-B1D7-44DD-8DBC-7622820B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372">
              <a:extLst>
                <a:ext uri="{FF2B5EF4-FFF2-40B4-BE49-F238E27FC236}">
                  <a16:creationId xmlns:a16="http://schemas.microsoft.com/office/drawing/2014/main" id="{5FA27327-FC4F-4A13-8433-0DD8EF0E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373">
              <a:extLst>
                <a:ext uri="{FF2B5EF4-FFF2-40B4-BE49-F238E27FC236}">
                  <a16:creationId xmlns:a16="http://schemas.microsoft.com/office/drawing/2014/main" id="{7164D3CA-115E-4FFC-AD3C-C03C117DB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374">
              <a:extLst>
                <a:ext uri="{FF2B5EF4-FFF2-40B4-BE49-F238E27FC236}">
                  <a16:creationId xmlns:a16="http://schemas.microsoft.com/office/drawing/2014/main" id="{9640DC1E-9519-4470-AC86-E7DF1CC5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375">
              <a:extLst>
                <a:ext uri="{FF2B5EF4-FFF2-40B4-BE49-F238E27FC236}">
                  <a16:creationId xmlns:a16="http://schemas.microsoft.com/office/drawing/2014/main" id="{2107F04F-2128-4DDB-B611-FB63A782B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376">
              <a:extLst>
                <a:ext uri="{FF2B5EF4-FFF2-40B4-BE49-F238E27FC236}">
                  <a16:creationId xmlns:a16="http://schemas.microsoft.com/office/drawing/2014/main" id="{A0D8F3AE-65F3-4B50-A725-DD34CE59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377">
              <a:extLst>
                <a:ext uri="{FF2B5EF4-FFF2-40B4-BE49-F238E27FC236}">
                  <a16:creationId xmlns:a16="http://schemas.microsoft.com/office/drawing/2014/main" id="{3BD93CC5-5C0F-48DF-A87B-320165BA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378">
              <a:extLst>
                <a:ext uri="{FF2B5EF4-FFF2-40B4-BE49-F238E27FC236}">
                  <a16:creationId xmlns:a16="http://schemas.microsoft.com/office/drawing/2014/main" id="{02062B0A-BD39-4619-9327-3DD00842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379">
              <a:extLst>
                <a:ext uri="{FF2B5EF4-FFF2-40B4-BE49-F238E27FC236}">
                  <a16:creationId xmlns:a16="http://schemas.microsoft.com/office/drawing/2014/main" id="{C0349CF6-D09C-49D0-9DFF-96ABF47B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380">
              <a:extLst>
                <a:ext uri="{FF2B5EF4-FFF2-40B4-BE49-F238E27FC236}">
                  <a16:creationId xmlns:a16="http://schemas.microsoft.com/office/drawing/2014/main" id="{F582AB13-F637-415D-82BB-498437515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381">
              <a:extLst>
                <a:ext uri="{FF2B5EF4-FFF2-40B4-BE49-F238E27FC236}">
                  <a16:creationId xmlns:a16="http://schemas.microsoft.com/office/drawing/2014/main" id="{0124ECA7-8D0D-4519-9F47-B0121EC6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382">
              <a:extLst>
                <a:ext uri="{FF2B5EF4-FFF2-40B4-BE49-F238E27FC236}">
                  <a16:creationId xmlns:a16="http://schemas.microsoft.com/office/drawing/2014/main" id="{DF247AFF-F621-40BF-B26A-F3B23BD5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383">
              <a:extLst>
                <a:ext uri="{FF2B5EF4-FFF2-40B4-BE49-F238E27FC236}">
                  <a16:creationId xmlns:a16="http://schemas.microsoft.com/office/drawing/2014/main" id="{C50B262D-0768-4367-A272-B58791D46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384">
              <a:extLst>
                <a:ext uri="{FF2B5EF4-FFF2-40B4-BE49-F238E27FC236}">
                  <a16:creationId xmlns:a16="http://schemas.microsoft.com/office/drawing/2014/main" id="{5EB6E59A-E720-4384-856B-3C86B4B7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385">
              <a:extLst>
                <a:ext uri="{FF2B5EF4-FFF2-40B4-BE49-F238E27FC236}">
                  <a16:creationId xmlns:a16="http://schemas.microsoft.com/office/drawing/2014/main" id="{E621A6C2-1723-4E08-A254-52DB1C4A7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386">
              <a:extLst>
                <a:ext uri="{FF2B5EF4-FFF2-40B4-BE49-F238E27FC236}">
                  <a16:creationId xmlns:a16="http://schemas.microsoft.com/office/drawing/2014/main" id="{D6FA50DF-947D-49EE-AAB6-9E6E1491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387">
              <a:extLst>
                <a:ext uri="{FF2B5EF4-FFF2-40B4-BE49-F238E27FC236}">
                  <a16:creationId xmlns:a16="http://schemas.microsoft.com/office/drawing/2014/main" id="{0D268FE8-065D-492B-9F02-B9FDA980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388">
              <a:extLst>
                <a:ext uri="{FF2B5EF4-FFF2-40B4-BE49-F238E27FC236}">
                  <a16:creationId xmlns:a16="http://schemas.microsoft.com/office/drawing/2014/main" id="{55F7682C-C36C-4A7A-8836-3275BB0D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389">
              <a:extLst>
                <a:ext uri="{FF2B5EF4-FFF2-40B4-BE49-F238E27FC236}">
                  <a16:creationId xmlns:a16="http://schemas.microsoft.com/office/drawing/2014/main" id="{00B7A258-BCBE-45F8-82C4-69FB7A02F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390">
              <a:extLst>
                <a:ext uri="{FF2B5EF4-FFF2-40B4-BE49-F238E27FC236}">
                  <a16:creationId xmlns:a16="http://schemas.microsoft.com/office/drawing/2014/main" id="{0BF008F9-121D-4532-8A96-33B97004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391">
              <a:extLst>
                <a:ext uri="{FF2B5EF4-FFF2-40B4-BE49-F238E27FC236}">
                  <a16:creationId xmlns:a16="http://schemas.microsoft.com/office/drawing/2014/main" id="{66FA3FBD-1962-47EC-A77B-C0307BF73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392">
              <a:extLst>
                <a:ext uri="{FF2B5EF4-FFF2-40B4-BE49-F238E27FC236}">
                  <a16:creationId xmlns:a16="http://schemas.microsoft.com/office/drawing/2014/main" id="{5DEF042A-F79A-4C36-BD9C-0E7BCE7E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393">
              <a:extLst>
                <a:ext uri="{FF2B5EF4-FFF2-40B4-BE49-F238E27FC236}">
                  <a16:creationId xmlns:a16="http://schemas.microsoft.com/office/drawing/2014/main" id="{8E64D2BF-ABB5-420B-8B3D-03CAA61C0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394">
              <a:extLst>
                <a:ext uri="{FF2B5EF4-FFF2-40B4-BE49-F238E27FC236}">
                  <a16:creationId xmlns:a16="http://schemas.microsoft.com/office/drawing/2014/main" id="{1C831313-7888-48FC-8FBC-B9A4D855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395">
              <a:extLst>
                <a:ext uri="{FF2B5EF4-FFF2-40B4-BE49-F238E27FC236}">
                  <a16:creationId xmlns:a16="http://schemas.microsoft.com/office/drawing/2014/main" id="{5D0534D2-8490-4077-BDDB-83193DD16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396">
              <a:extLst>
                <a:ext uri="{FF2B5EF4-FFF2-40B4-BE49-F238E27FC236}">
                  <a16:creationId xmlns:a16="http://schemas.microsoft.com/office/drawing/2014/main" id="{FC5AF904-24B7-444C-9849-E32E2088C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397">
              <a:extLst>
                <a:ext uri="{FF2B5EF4-FFF2-40B4-BE49-F238E27FC236}">
                  <a16:creationId xmlns:a16="http://schemas.microsoft.com/office/drawing/2014/main" id="{B701FA1E-6707-4E07-9560-1241A241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398">
              <a:extLst>
                <a:ext uri="{FF2B5EF4-FFF2-40B4-BE49-F238E27FC236}">
                  <a16:creationId xmlns:a16="http://schemas.microsoft.com/office/drawing/2014/main" id="{429C70E6-6914-40D4-A0B2-4846784BE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399">
              <a:extLst>
                <a:ext uri="{FF2B5EF4-FFF2-40B4-BE49-F238E27FC236}">
                  <a16:creationId xmlns:a16="http://schemas.microsoft.com/office/drawing/2014/main" id="{BB35D80D-C0D6-4B18-AFFA-317C60C0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00">
              <a:extLst>
                <a:ext uri="{FF2B5EF4-FFF2-40B4-BE49-F238E27FC236}">
                  <a16:creationId xmlns:a16="http://schemas.microsoft.com/office/drawing/2014/main" id="{C07777D0-FC08-4125-89FE-F961F7232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01">
              <a:extLst>
                <a:ext uri="{FF2B5EF4-FFF2-40B4-BE49-F238E27FC236}">
                  <a16:creationId xmlns:a16="http://schemas.microsoft.com/office/drawing/2014/main" id="{1402A718-6662-4751-B3D6-65C495C0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02">
              <a:extLst>
                <a:ext uri="{FF2B5EF4-FFF2-40B4-BE49-F238E27FC236}">
                  <a16:creationId xmlns:a16="http://schemas.microsoft.com/office/drawing/2014/main" id="{7D73006E-4F82-4C2E-81A5-1AC43929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03">
              <a:extLst>
                <a:ext uri="{FF2B5EF4-FFF2-40B4-BE49-F238E27FC236}">
                  <a16:creationId xmlns:a16="http://schemas.microsoft.com/office/drawing/2014/main" id="{04399E8C-D2E8-4510-97C7-B5C97DF3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04">
              <a:extLst>
                <a:ext uri="{FF2B5EF4-FFF2-40B4-BE49-F238E27FC236}">
                  <a16:creationId xmlns:a16="http://schemas.microsoft.com/office/drawing/2014/main" id="{C20E09BE-791F-4910-963C-2E277CEAA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05">
              <a:extLst>
                <a:ext uri="{FF2B5EF4-FFF2-40B4-BE49-F238E27FC236}">
                  <a16:creationId xmlns:a16="http://schemas.microsoft.com/office/drawing/2014/main" id="{F9C0FF0B-B63F-4802-91CF-7C3B4A7E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06">
              <a:extLst>
                <a:ext uri="{FF2B5EF4-FFF2-40B4-BE49-F238E27FC236}">
                  <a16:creationId xmlns:a16="http://schemas.microsoft.com/office/drawing/2014/main" id="{25A25123-D6A3-48E1-A8B1-F69206D64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07">
              <a:extLst>
                <a:ext uri="{FF2B5EF4-FFF2-40B4-BE49-F238E27FC236}">
                  <a16:creationId xmlns:a16="http://schemas.microsoft.com/office/drawing/2014/main" id="{61F41958-1C22-407F-A2CA-9E2EB9D4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08">
              <a:extLst>
                <a:ext uri="{FF2B5EF4-FFF2-40B4-BE49-F238E27FC236}">
                  <a16:creationId xmlns:a16="http://schemas.microsoft.com/office/drawing/2014/main" id="{1CD1EDFE-39DF-40E0-8E04-EAEB08CB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09">
              <a:extLst>
                <a:ext uri="{FF2B5EF4-FFF2-40B4-BE49-F238E27FC236}">
                  <a16:creationId xmlns:a16="http://schemas.microsoft.com/office/drawing/2014/main" id="{95EEEECB-A0AD-4ABA-9D89-A2796537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10">
              <a:extLst>
                <a:ext uri="{FF2B5EF4-FFF2-40B4-BE49-F238E27FC236}">
                  <a16:creationId xmlns:a16="http://schemas.microsoft.com/office/drawing/2014/main" id="{A22606D5-3CD3-4718-8CF2-25DE21E11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11">
              <a:extLst>
                <a:ext uri="{FF2B5EF4-FFF2-40B4-BE49-F238E27FC236}">
                  <a16:creationId xmlns:a16="http://schemas.microsoft.com/office/drawing/2014/main" id="{D11854AF-FE64-42C8-BD4A-23E7C5E5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12">
              <a:extLst>
                <a:ext uri="{FF2B5EF4-FFF2-40B4-BE49-F238E27FC236}">
                  <a16:creationId xmlns:a16="http://schemas.microsoft.com/office/drawing/2014/main" id="{97EB732B-5830-481B-9A1F-299AC01D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13">
              <a:extLst>
                <a:ext uri="{FF2B5EF4-FFF2-40B4-BE49-F238E27FC236}">
                  <a16:creationId xmlns:a16="http://schemas.microsoft.com/office/drawing/2014/main" id="{CDB0FE74-40E6-4879-AD0B-E9321D36D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14">
              <a:extLst>
                <a:ext uri="{FF2B5EF4-FFF2-40B4-BE49-F238E27FC236}">
                  <a16:creationId xmlns:a16="http://schemas.microsoft.com/office/drawing/2014/main" id="{111CBE02-27A9-4271-B582-DB73AA5AC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15">
              <a:extLst>
                <a:ext uri="{FF2B5EF4-FFF2-40B4-BE49-F238E27FC236}">
                  <a16:creationId xmlns:a16="http://schemas.microsoft.com/office/drawing/2014/main" id="{B32D8D11-E981-42DD-95D1-8499E5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16">
              <a:extLst>
                <a:ext uri="{FF2B5EF4-FFF2-40B4-BE49-F238E27FC236}">
                  <a16:creationId xmlns:a16="http://schemas.microsoft.com/office/drawing/2014/main" id="{F20446DD-A70F-4339-A08C-A5C48893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17">
              <a:extLst>
                <a:ext uri="{FF2B5EF4-FFF2-40B4-BE49-F238E27FC236}">
                  <a16:creationId xmlns:a16="http://schemas.microsoft.com/office/drawing/2014/main" id="{3BB713EB-634B-48FB-A635-BC450FC54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18">
              <a:extLst>
                <a:ext uri="{FF2B5EF4-FFF2-40B4-BE49-F238E27FC236}">
                  <a16:creationId xmlns:a16="http://schemas.microsoft.com/office/drawing/2014/main" id="{DDD506B8-F525-432C-82D4-C81EB243F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19">
              <a:extLst>
                <a:ext uri="{FF2B5EF4-FFF2-40B4-BE49-F238E27FC236}">
                  <a16:creationId xmlns:a16="http://schemas.microsoft.com/office/drawing/2014/main" id="{F27B8BB2-F5DA-4A1C-968B-E999BA57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20">
              <a:extLst>
                <a:ext uri="{FF2B5EF4-FFF2-40B4-BE49-F238E27FC236}">
                  <a16:creationId xmlns:a16="http://schemas.microsoft.com/office/drawing/2014/main" id="{A8411B5C-28C9-4D0B-B7B8-91270530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21">
              <a:extLst>
                <a:ext uri="{FF2B5EF4-FFF2-40B4-BE49-F238E27FC236}">
                  <a16:creationId xmlns:a16="http://schemas.microsoft.com/office/drawing/2014/main" id="{355DCF65-884B-4553-AF40-1623B40A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22">
              <a:extLst>
                <a:ext uri="{FF2B5EF4-FFF2-40B4-BE49-F238E27FC236}">
                  <a16:creationId xmlns:a16="http://schemas.microsoft.com/office/drawing/2014/main" id="{182973D9-501E-4541-8F57-D95C3610B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23">
              <a:extLst>
                <a:ext uri="{FF2B5EF4-FFF2-40B4-BE49-F238E27FC236}">
                  <a16:creationId xmlns:a16="http://schemas.microsoft.com/office/drawing/2014/main" id="{FEFB5056-C5F0-4C22-8847-D872622C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24">
              <a:extLst>
                <a:ext uri="{FF2B5EF4-FFF2-40B4-BE49-F238E27FC236}">
                  <a16:creationId xmlns:a16="http://schemas.microsoft.com/office/drawing/2014/main" id="{889D44F8-60E0-457E-A5F0-CD7F5871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25">
              <a:extLst>
                <a:ext uri="{FF2B5EF4-FFF2-40B4-BE49-F238E27FC236}">
                  <a16:creationId xmlns:a16="http://schemas.microsoft.com/office/drawing/2014/main" id="{5933D794-1285-49C8-B9F1-BD84FF0D8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26">
              <a:extLst>
                <a:ext uri="{FF2B5EF4-FFF2-40B4-BE49-F238E27FC236}">
                  <a16:creationId xmlns:a16="http://schemas.microsoft.com/office/drawing/2014/main" id="{53D4E7C0-2A67-43ED-9EA6-FDE3DF73B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27">
              <a:extLst>
                <a:ext uri="{FF2B5EF4-FFF2-40B4-BE49-F238E27FC236}">
                  <a16:creationId xmlns:a16="http://schemas.microsoft.com/office/drawing/2014/main" id="{8EA560D5-82CB-4FC4-9730-0E74DE75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28">
              <a:extLst>
                <a:ext uri="{FF2B5EF4-FFF2-40B4-BE49-F238E27FC236}">
                  <a16:creationId xmlns:a16="http://schemas.microsoft.com/office/drawing/2014/main" id="{97B06A8A-169A-4133-928B-496186AC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29">
              <a:extLst>
                <a:ext uri="{FF2B5EF4-FFF2-40B4-BE49-F238E27FC236}">
                  <a16:creationId xmlns:a16="http://schemas.microsoft.com/office/drawing/2014/main" id="{B7039E63-77E0-4813-B252-13FDE1E3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30">
              <a:extLst>
                <a:ext uri="{FF2B5EF4-FFF2-40B4-BE49-F238E27FC236}">
                  <a16:creationId xmlns:a16="http://schemas.microsoft.com/office/drawing/2014/main" id="{0663C45D-4F5F-4077-BFB7-03F2A44E9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31">
              <a:extLst>
                <a:ext uri="{FF2B5EF4-FFF2-40B4-BE49-F238E27FC236}">
                  <a16:creationId xmlns:a16="http://schemas.microsoft.com/office/drawing/2014/main" id="{DEC3224B-F1EA-440B-8893-537E5725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32">
              <a:extLst>
                <a:ext uri="{FF2B5EF4-FFF2-40B4-BE49-F238E27FC236}">
                  <a16:creationId xmlns:a16="http://schemas.microsoft.com/office/drawing/2014/main" id="{14E0995E-57DC-4D38-8CCE-4E5C08FD5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33">
              <a:extLst>
                <a:ext uri="{FF2B5EF4-FFF2-40B4-BE49-F238E27FC236}">
                  <a16:creationId xmlns:a16="http://schemas.microsoft.com/office/drawing/2014/main" id="{4DD58240-8641-4DD8-A441-34299B5FF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34">
              <a:extLst>
                <a:ext uri="{FF2B5EF4-FFF2-40B4-BE49-F238E27FC236}">
                  <a16:creationId xmlns:a16="http://schemas.microsoft.com/office/drawing/2014/main" id="{F2034BBE-9EBB-45FB-9FB4-AD652B8F9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35">
              <a:extLst>
                <a:ext uri="{FF2B5EF4-FFF2-40B4-BE49-F238E27FC236}">
                  <a16:creationId xmlns:a16="http://schemas.microsoft.com/office/drawing/2014/main" id="{CD94F2E9-EBD6-40B7-9122-9C9B401C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36">
              <a:extLst>
                <a:ext uri="{FF2B5EF4-FFF2-40B4-BE49-F238E27FC236}">
                  <a16:creationId xmlns:a16="http://schemas.microsoft.com/office/drawing/2014/main" id="{57B23E6D-C3C1-439C-A09E-C69E6131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37">
              <a:extLst>
                <a:ext uri="{FF2B5EF4-FFF2-40B4-BE49-F238E27FC236}">
                  <a16:creationId xmlns:a16="http://schemas.microsoft.com/office/drawing/2014/main" id="{3D330D7F-9648-4FD2-8850-4A1EEEDB1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38">
              <a:extLst>
                <a:ext uri="{FF2B5EF4-FFF2-40B4-BE49-F238E27FC236}">
                  <a16:creationId xmlns:a16="http://schemas.microsoft.com/office/drawing/2014/main" id="{09B2862C-9A47-4E51-B764-2ABA2A5A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39">
              <a:extLst>
                <a:ext uri="{FF2B5EF4-FFF2-40B4-BE49-F238E27FC236}">
                  <a16:creationId xmlns:a16="http://schemas.microsoft.com/office/drawing/2014/main" id="{C33A76A3-A570-4F60-B417-ED928335B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40">
              <a:extLst>
                <a:ext uri="{FF2B5EF4-FFF2-40B4-BE49-F238E27FC236}">
                  <a16:creationId xmlns:a16="http://schemas.microsoft.com/office/drawing/2014/main" id="{27F9EF6B-072F-40D4-9D2D-9E61C666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41">
              <a:extLst>
                <a:ext uri="{FF2B5EF4-FFF2-40B4-BE49-F238E27FC236}">
                  <a16:creationId xmlns:a16="http://schemas.microsoft.com/office/drawing/2014/main" id="{89278531-781C-4190-A0C4-65623871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42">
              <a:extLst>
                <a:ext uri="{FF2B5EF4-FFF2-40B4-BE49-F238E27FC236}">
                  <a16:creationId xmlns:a16="http://schemas.microsoft.com/office/drawing/2014/main" id="{EBDEE972-591B-47F3-B62A-72AC9F071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43">
              <a:extLst>
                <a:ext uri="{FF2B5EF4-FFF2-40B4-BE49-F238E27FC236}">
                  <a16:creationId xmlns:a16="http://schemas.microsoft.com/office/drawing/2014/main" id="{2882FF68-378F-4837-8C71-6D67925CA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44">
              <a:extLst>
                <a:ext uri="{FF2B5EF4-FFF2-40B4-BE49-F238E27FC236}">
                  <a16:creationId xmlns:a16="http://schemas.microsoft.com/office/drawing/2014/main" id="{91BB1DE7-9A48-4AB9-915B-221733CE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45">
              <a:extLst>
                <a:ext uri="{FF2B5EF4-FFF2-40B4-BE49-F238E27FC236}">
                  <a16:creationId xmlns:a16="http://schemas.microsoft.com/office/drawing/2014/main" id="{43E62B32-EED6-4562-BB2D-4D8B18959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46">
              <a:extLst>
                <a:ext uri="{FF2B5EF4-FFF2-40B4-BE49-F238E27FC236}">
                  <a16:creationId xmlns:a16="http://schemas.microsoft.com/office/drawing/2014/main" id="{01772FD3-16A4-42F7-B7E7-E55625AF6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47">
              <a:extLst>
                <a:ext uri="{FF2B5EF4-FFF2-40B4-BE49-F238E27FC236}">
                  <a16:creationId xmlns:a16="http://schemas.microsoft.com/office/drawing/2014/main" id="{35C8094E-782B-49F5-B9B1-1353FF78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48">
              <a:extLst>
                <a:ext uri="{FF2B5EF4-FFF2-40B4-BE49-F238E27FC236}">
                  <a16:creationId xmlns:a16="http://schemas.microsoft.com/office/drawing/2014/main" id="{7E051B8C-D19F-4BA8-92CE-AF912981E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49">
              <a:extLst>
                <a:ext uri="{FF2B5EF4-FFF2-40B4-BE49-F238E27FC236}">
                  <a16:creationId xmlns:a16="http://schemas.microsoft.com/office/drawing/2014/main" id="{27FFB10D-143B-4C9C-97BC-7C82C9F1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50">
              <a:extLst>
                <a:ext uri="{FF2B5EF4-FFF2-40B4-BE49-F238E27FC236}">
                  <a16:creationId xmlns:a16="http://schemas.microsoft.com/office/drawing/2014/main" id="{4CDB40F6-CA27-4DA9-A818-91A2303D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51">
              <a:extLst>
                <a:ext uri="{FF2B5EF4-FFF2-40B4-BE49-F238E27FC236}">
                  <a16:creationId xmlns:a16="http://schemas.microsoft.com/office/drawing/2014/main" id="{2268D4CE-FA32-46A7-B028-42FCE65B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52">
              <a:extLst>
                <a:ext uri="{FF2B5EF4-FFF2-40B4-BE49-F238E27FC236}">
                  <a16:creationId xmlns:a16="http://schemas.microsoft.com/office/drawing/2014/main" id="{42CDD671-3F15-4BC9-ABA1-D936394A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53">
              <a:extLst>
                <a:ext uri="{FF2B5EF4-FFF2-40B4-BE49-F238E27FC236}">
                  <a16:creationId xmlns:a16="http://schemas.microsoft.com/office/drawing/2014/main" id="{A3E2DECA-4C30-470D-BADF-8B3AB3A7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54">
              <a:extLst>
                <a:ext uri="{FF2B5EF4-FFF2-40B4-BE49-F238E27FC236}">
                  <a16:creationId xmlns:a16="http://schemas.microsoft.com/office/drawing/2014/main" id="{EEA0AE1D-9164-4F14-830F-A21504E5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55">
              <a:extLst>
                <a:ext uri="{FF2B5EF4-FFF2-40B4-BE49-F238E27FC236}">
                  <a16:creationId xmlns:a16="http://schemas.microsoft.com/office/drawing/2014/main" id="{20A01575-46A8-4828-8D77-9D483820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56">
              <a:extLst>
                <a:ext uri="{FF2B5EF4-FFF2-40B4-BE49-F238E27FC236}">
                  <a16:creationId xmlns:a16="http://schemas.microsoft.com/office/drawing/2014/main" id="{12E877CD-7A69-4793-BF91-E497FBE9B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57">
              <a:extLst>
                <a:ext uri="{FF2B5EF4-FFF2-40B4-BE49-F238E27FC236}">
                  <a16:creationId xmlns:a16="http://schemas.microsoft.com/office/drawing/2014/main" id="{46DC6CB6-09DB-4BE7-A1A7-FCCA7760A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58">
              <a:extLst>
                <a:ext uri="{FF2B5EF4-FFF2-40B4-BE49-F238E27FC236}">
                  <a16:creationId xmlns:a16="http://schemas.microsoft.com/office/drawing/2014/main" id="{DC0B34D0-5759-4AAA-8227-57A446C9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59">
              <a:extLst>
                <a:ext uri="{FF2B5EF4-FFF2-40B4-BE49-F238E27FC236}">
                  <a16:creationId xmlns:a16="http://schemas.microsoft.com/office/drawing/2014/main" id="{197A7965-32F0-4451-A620-846181D82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60">
              <a:extLst>
                <a:ext uri="{FF2B5EF4-FFF2-40B4-BE49-F238E27FC236}">
                  <a16:creationId xmlns:a16="http://schemas.microsoft.com/office/drawing/2014/main" id="{F852808E-96E5-4166-9DD8-E5FB90F65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61">
              <a:extLst>
                <a:ext uri="{FF2B5EF4-FFF2-40B4-BE49-F238E27FC236}">
                  <a16:creationId xmlns:a16="http://schemas.microsoft.com/office/drawing/2014/main" id="{7BD1BEFD-AF2D-40BF-897F-A4FACC3A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62">
              <a:extLst>
                <a:ext uri="{FF2B5EF4-FFF2-40B4-BE49-F238E27FC236}">
                  <a16:creationId xmlns:a16="http://schemas.microsoft.com/office/drawing/2014/main" id="{2FA5E57D-A36B-4B05-B179-2C67FA36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63">
              <a:extLst>
                <a:ext uri="{FF2B5EF4-FFF2-40B4-BE49-F238E27FC236}">
                  <a16:creationId xmlns:a16="http://schemas.microsoft.com/office/drawing/2014/main" id="{0607B5F0-E8FD-42BA-9800-7406D6C5E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64">
              <a:extLst>
                <a:ext uri="{FF2B5EF4-FFF2-40B4-BE49-F238E27FC236}">
                  <a16:creationId xmlns:a16="http://schemas.microsoft.com/office/drawing/2014/main" id="{5A90D621-5823-404C-91F7-B77A3071A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65">
              <a:extLst>
                <a:ext uri="{FF2B5EF4-FFF2-40B4-BE49-F238E27FC236}">
                  <a16:creationId xmlns:a16="http://schemas.microsoft.com/office/drawing/2014/main" id="{8CD92335-26B2-48B4-B19C-E9AA6BFC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66">
              <a:extLst>
                <a:ext uri="{FF2B5EF4-FFF2-40B4-BE49-F238E27FC236}">
                  <a16:creationId xmlns:a16="http://schemas.microsoft.com/office/drawing/2014/main" id="{07D48265-065E-4684-98A1-55F0F1DC7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67">
              <a:extLst>
                <a:ext uri="{FF2B5EF4-FFF2-40B4-BE49-F238E27FC236}">
                  <a16:creationId xmlns:a16="http://schemas.microsoft.com/office/drawing/2014/main" id="{DE9972A0-952B-4CA2-8F9C-35530C37C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68">
              <a:extLst>
                <a:ext uri="{FF2B5EF4-FFF2-40B4-BE49-F238E27FC236}">
                  <a16:creationId xmlns:a16="http://schemas.microsoft.com/office/drawing/2014/main" id="{B7796D0E-3145-4E22-9208-BFBDB5FD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3" name="Freeform 469">
              <a:extLst>
                <a:ext uri="{FF2B5EF4-FFF2-40B4-BE49-F238E27FC236}">
                  <a16:creationId xmlns:a16="http://schemas.microsoft.com/office/drawing/2014/main" id="{5D4693A1-EA87-44FB-AFEF-35AF1B51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4" name="Freeform 470">
              <a:extLst>
                <a:ext uri="{FF2B5EF4-FFF2-40B4-BE49-F238E27FC236}">
                  <a16:creationId xmlns:a16="http://schemas.microsoft.com/office/drawing/2014/main" id="{E5B84412-F0BA-417B-AB7E-81197103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5" name="Freeform 471">
              <a:extLst>
                <a:ext uri="{FF2B5EF4-FFF2-40B4-BE49-F238E27FC236}">
                  <a16:creationId xmlns:a16="http://schemas.microsoft.com/office/drawing/2014/main" id="{790AA59B-C978-4659-8040-660FEBBC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6" name="Freeform 472">
              <a:extLst>
                <a:ext uri="{FF2B5EF4-FFF2-40B4-BE49-F238E27FC236}">
                  <a16:creationId xmlns:a16="http://schemas.microsoft.com/office/drawing/2014/main" id="{FA7C8A66-BC92-4DA2-AD5F-C1835C97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7" name="Freeform 473">
              <a:extLst>
                <a:ext uri="{FF2B5EF4-FFF2-40B4-BE49-F238E27FC236}">
                  <a16:creationId xmlns:a16="http://schemas.microsoft.com/office/drawing/2014/main" id="{DCF7852D-C3F0-4CA7-855A-16DF84668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8" name="Freeform 474">
              <a:extLst>
                <a:ext uri="{FF2B5EF4-FFF2-40B4-BE49-F238E27FC236}">
                  <a16:creationId xmlns:a16="http://schemas.microsoft.com/office/drawing/2014/main" id="{7F63C7F7-A2BC-4EC1-ACEB-36497A5F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9" name="Freeform 475">
              <a:extLst>
                <a:ext uri="{FF2B5EF4-FFF2-40B4-BE49-F238E27FC236}">
                  <a16:creationId xmlns:a16="http://schemas.microsoft.com/office/drawing/2014/main" id="{52B1A577-D27E-431F-B64D-C169ED8F0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0" name="Freeform 476">
              <a:extLst>
                <a:ext uri="{FF2B5EF4-FFF2-40B4-BE49-F238E27FC236}">
                  <a16:creationId xmlns:a16="http://schemas.microsoft.com/office/drawing/2014/main" id="{33101DCF-9618-4DDC-AA9A-97F025B6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1" name="Freeform 477">
              <a:extLst>
                <a:ext uri="{FF2B5EF4-FFF2-40B4-BE49-F238E27FC236}">
                  <a16:creationId xmlns:a16="http://schemas.microsoft.com/office/drawing/2014/main" id="{75519B86-939B-41C1-814B-B5F598D9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2" name="Freeform 478">
              <a:extLst>
                <a:ext uri="{FF2B5EF4-FFF2-40B4-BE49-F238E27FC236}">
                  <a16:creationId xmlns:a16="http://schemas.microsoft.com/office/drawing/2014/main" id="{187E5ED1-7089-49C4-B4FB-9BABC322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3" name="Freeform 479">
              <a:extLst>
                <a:ext uri="{FF2B5EF4-FFF2-40B4-BE49-F238E27FC236}">
                  <a16:creationId xmlns:a16="http://schemas.microsoft.com/office/drawing/2014/main" id="{34E82377-765B-419C-A808-C7146057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4" name="Freeform 480">
              <a:extLst>
                <a:ext uri="{FF2B5EF4-FFF2-40B4-BE49-F238E27FC236}">
                  <a16:creationId xmlns:a16="http://schemas.microsoft.com/office/drawing/2014/main" id="{522B5F68-FFA1-4A60-9A1B-3AFE1DC8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5" name="Freeform 481">
              <a:extLst>
                <a:ext uri="{FF2B5EF4-FFF2-40B4-BE49-F238E27FC236}">
                  <a16:creationId xmlns:a16="http://schemas.microsoft.com/office/drawing/2014/main" id="{EF16585A-A603-43C1-B057-EDD36A2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6" name="Freeform 482">
              <a:extLst>
                <a:ext uri="{FF2B5EF4-FFF2-40B4-BE49-F238E27FC236}">
                  <a16:creationId xmlns:a16="http://schemas.microsoft.com/office/drawing/2014/main" id="{4021DE6F-0B7F-4CC1-9846-2EF4FBB2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7" name="Freeform 483">
              <a:extLst>
                <a:ext uri="{FF2B5EF4-FFF2-40B4-BE49-F238E27FC236}">
                  <a16:creationId xmlns:a16="http://schemas.microsoft.com/office/drawing/2014/main" id="{DC1D46BA-8885-4AEC-B70C-FF2D7265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8" name="Freeform 484">
              <a:extLst>
                <a:ext uri="{FF2B5EF4-FFF2-40B4-BE49-F238E27FC236}">
                  <a16:creationId xmlns:a16="http://schemas.microsoft.com/office/drawing/2014/main" id="{85752656-ED33-40CF-BE9B-B93CBB45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9" name="Freeform 485">
              <a:extLst>
                <a:ext uri="{FF2B5EF4-FFF2-40B4-BE49-F238E27FC236}">
                  <a16:creationId xmlns:a16="http://schemas.microsoft.com/office/drawing/2014/main" id="{126315CB-1451-4ACD-A2ED-938F0A88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0" name="Freeform 486">
              <a:extLst>
                <a:ext uri="{FF2B5EF4-FFF2-40B4-BE49-F238E27FC236}">
                  <a16:creationId xmlns:a16="http://schemas.microsoft.com/office/drawing/2014/main" id="{667DCEA2-4BEF-40B7-99EB-62D84AF4E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1" name="Freeform 487">
              <a:extLst>
                <a:ext uri="{FF2B5EF4-FFF2-40B4-BE49-F238E27FC236}">
                  <a16:creationId xmlns:a16="http://schemas.microsoft.com/office/drawing/2014/main" id="{457F4B1C-8FC0-4794-9BC8-B0A78147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2" name="Freeform 488">
              <a:extLst>
                <a:ext uri="{FF2B5EF4-FFF2-40B4-BE49-F238E27FC236}">
                  <a16:creationId xmlns:a16="http://schemas.microsoft.com/office/drawing/2014/main" id="{8AB7CE53-73D4-42B3-8B13-0BE519E7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3" name="Freeform 489">
              <a:extLst>
                <a:ext uri="{FF2B5EF4-FFF2-40B4-BE49-F238E27FC236}">
                  <a16:creationId xmlns:a16="http://schemas.microsoft.com/office/drawing/2014/main" id="{FE064066-6998-48FD-A392-B98A6CECD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4" name="Freeform 490">
              <a:extLst>
                <a:ext uri="{FF2B5EF4-FFF2-40B4-BE49-F238E27FC236}">
                  <a16:creationId xmlns:a16="http://schemas.microsoft.com/office/drawing/2014/main" id="{74FBCD6D-2A3E-4502-8B54-9E2776FD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5" name="Freeform 491">
              <a:extLst>
                <a:ext uri="{FF2B5EF4-FFF2-40B4-BE49-F238E27FC236}">
                  <a16:creationId xmlns:a16="http://schemas.microsoft.com/office/drawing/2014/main" id="{BADDA8AC-800C-4F6D-9EF5-900D1B0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6" name="Freeform 492">
              <a:extLst>
                <a:ext uri="{FF2B5EF4-FFF2-40B4-BE49-F238E27FC236}">
                  <a16:creationId xmlns:a16="http://schemas.microsoft.com/office/drawing/2014/main" id="{42910BE8-AAA8-4CF7-9A7B-0ED76221A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7" name="Freeform 493">
              <a:extLst>
                <a:ext uri="{FF2B5EF4-FFF2-40B4-BE49-F238E27FC236}">
                  <a16:creationId xmlns:a16="http://schemas.microsoft.com/office/drawing/2014/main" id="{88B4FC55-B9BA-49EF-AD67-C097C27D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8" name="Freeform 494">
              <a:extLst>
                <a:ext uri="{FF2B5EF4-FFF2-40B4-BE49-F238E27FC236}">
                  <a16:creationId xmlns:a16="http://schemas.microsoft.com/office/drawing/2014/main" id="{AAEBA573-4042-4B72-97E8-D8217D2D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9" name="Freeform 495">
              <a:extLst>
                <a:ext uri="{FF2B5EF4-FFF2-40B4-BE49-F238E27FC236}">
                  <a16:creationId xmlns:a16="http://schemas.microsoft.com/office/drawing/2014/main" id="{DECF010E-1B28-45A1-AE2A-AF130C2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0" name="Freeform 496">
              <a:extLst>
                <a:ext uri="{FF2B5EF4-FFF2-40B4-BE49-F238E27FC236}">
                  <a16:creationId xmlns:a16="http://schemas.microsoft.com/office/drawing/2014/main" id="{FBC9C097-B806-4117-80AB-476D3257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pic>
        <p:nvPicPr>
          <p:cNvPr id="7" name="图片 6" descr="图片包含 物体&#10;&#10;自动生成的说明">
            <a:extLst>
              <a:ext uri="{FF2B5EF4-FFF2-40B4-BE49-F238E27FC236}">
                <a16:creationId xmlns:a16="http://schemas.microsoft.com/office/drawing/2014/main" id="{D43E1384-F79A-462A-BB31-28677AA9BE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99" y="554577"/>
            <a:ext cx="890690" cy="402719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BFB72060-F215-4AA3-8C95-E1BEF3E1F5C5}"/>
              </a:ext>
            </a:extLst>
          </p:cNvPr>
          <p:cNvGrpSpPr/>
          <p:nvPr userDrawn="1"/>
        </p:nvGrpSpPr>
        <p:grpSpPr>
          <a:xfrm>
            <a:off x="3430005" y="6261192"/>
            <a:ext cx="5331990" cy="246221"/>
            <a:chOff x="3566813" y="2839223"/>
            <a:chExt cx="5331990" cy="24622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F51CC8-CF24-4B7D-A185-91E337E70419}"/>
                </a:ext>
              </a:extLst>
            </p:cNvPr>
            <p:cNvSpPr/>
            <p:nvPr/>
          </p:nvSpPr>
          <p:spPr>
            <a:xfrm>
              <a:off x="356681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营销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F054D0-E702-4C3D-810D-A324E607F5A2}"/>
                </a:ext>
              </a:extLst>
            </p:cNvPr>
            <p:cNvSpPr/>
            <p:nvPr/>
          </p:nvSpPr>
          <p:spPr>
            <a:xfrm>
              <a:off x="426550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制造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CAE375-0BE6-4332-92A5-7FC29F086AF4}"/>
                </a:ext>
              </a:extLst>
            </p:cNvPr>
            <p:cNvSpPr/>
            <p:nvPr/>
          </p:nvSpPr>
          <p:spPr>
            <a:xfrm>
              <a:off x="496419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256D78-23DD-4EFF-8358-619D3E907AF4}"/>
                </a:ext>
              </a:extLst>
            </p:cNvPr>
            <p:cNvSpPr/>
            <p:nvPr/>
          </p:nvSpPr>
          <p:spPr>
            <a:xfrm>
              <a:off x="5662889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9B55FB-2A31-4C07-819E-F6A9257ADC4D}"/>
                </a:ext>
              </a:extLst>
            </p:cNvPr>
            <p:cNvSpPr/>
            <p:nvPr/>
          </p:nvSpPr>
          <p:spPr>
            <a:xfrm>
              <a:off x="6361581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FC988F0-BAB1-4085-9FCF-EA0D0E65C383}"/>
                </a:ext>
              </a:extLst>
            </p:cNvPr>
            <p:cNvSpPr/>
            <p:nvPr/>
          </p:nvSpPr>
          <p:spPr>
            <a:xfrm>
              <a:off x="706027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8BA215-53D2-49B6-BF4D-DA4170B3238E}"/>
                </a:ext>
              </a:extLst>
            </p:cNvPr>
            <p:cNvSpPr/>
            <p:nvPr/>
          </p:nvSpPr>
          <p:spPr>
            <a:xfrm>
              <a:off x="775896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421B64E-9FD1-4734-A405-58BEFCE3AF99}"/>
                </a:ext>
              </a:extLst>
            </p:cNvPr>
            <p:cNvSpPr/>
            <p:nvPr/>
          </p:nvSpPr>
          <p:spPr>
            <a:xfrm>
              <a:off x="845765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C6D83E1-DD98-44BE-AF19-88055EE9A972}"/>
              </a:ext>
            </a:extLst>
          </p:cNvPr>
          <p:cNvGrpSpPr/>
          <p:nvPr userDrawn="1"/>
        </p:nvGrpSpPr>
        <p:grpSpPr>
          <a:xfrm>
            <a:off x="4003675" y="6329534"/>
            <a:ext cx="4213225" cy="109537"/>
            <a:chOff x="4150008" y="2907565"/>
            <a:chExt cx="4213225" cy="109537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AF86C0E-4EF1-41FB-83D2-5208E88E37F3}"/>
                </a:ext>
              </a:extLst>
            </p:cNvPr>
            <p:cNvCxnSpPr/>
            <p:nvPr/>
          </p:nvCxnSpPr>
          <p:spPr>
            <a:xfrm>
              <a:off x="415000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443FE5A-D770-4C60-B6BD-AB44F0044DD0}"/>
                </a:ext>
              </a:extLst>
            </p:cNvPr>
            <p:cNvCxnSpPr/>
            <p:nvPr/>
          </p:nvCxnSpPr>
          <p:spPr>
            <a:xfrm>
              <a:off x="4852212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F8F1EA6-2D40-4657-8F32-8F98EC4CF29A}"/>
                </a:ext>
              </a:extLst>
            </p:cNvPr>
            <p:cNvCxnSpPr/>
            <p:nvPr/>
          </p:nvCxnSpPr>
          <p:spPr>
            <a:xfrm>
              <a:off x="5554416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56A173E-E67F-41BA-B83F-912533984C66}"/>
                </a:ext>
              </a:extLst>
            </p:cNvPr>
            <p:cNvCxnSpPr/>
            <p:nvPr/>
          </p:nvCxnSpPr>
          <p:spPr>
            <a:xfrm>
              <a:off x="6256620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B1D0080-C352-44FC-B4A9-7A9C916CF7BF}"/>
                </a:ext>
              </a:extLst>
            </p:cNvPr>
            <p:cNvCxnSpPr/>
            <p:nvPr/>
          </p:nvCxnSpPr>
          <p:spPr>
            <a:xfrm>
              <a:off x="6958824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E11A23-671E-4B80-891D-6831D77626D2}"/>
                </a:ext>
              </a:extLst>
            </p:cNvPr>
            <p:cNvCxnSpPr/>
            <p:nvPr/>
          </p:nvCxnSpPr>
          <p:spPr>
            <a:xfrm>
              <a:off x="766102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FF4C9A4-7E5C-4609-B573-55CBAF230769}"/>
                </a:ext>
              </a:extLst>
            </p:cNvPr>
            <p:cNvCxnSpPr/>
            <p:nvPr/>
          </p:nvCxnSpPr>
          <p:spPr>
            <a:xfrm>
              <a:off x="8363233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6112873E-1D4A-4012-9DED-377DA93F4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6371897" cy="584775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Microsoft YaHei"/>
                <a:cs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5225378-1381-4FCF-B824-418E22C0365A}"/>
              </a:ext>
            </a:extLst>
          </p:cNvPr>
          <p:cNvSpPr/>
          <p:nvPr/>
        </p:nvSpPr>
        <p:spPr>
          <a:xfrm>
            <a:off x="280091" y="471691"/>
            <a:ext cx="1014529" cy="135663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3DA8D8-AECB-4025-90CC-0D7944165E82}"/>
              </a:ext>
            </a:extLst>
          </p:cNvPr>
          <p:cNvSpPr/>
          <p:nvPr userDrawn="1"/>
        </p:nvSpPr>
        <p:spPr>
          <a:xfrm rot="5400000" flipH="1">
            <a:off x="1294620" y="442784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C1D710E-8715-4380-A162-E5C627213C0F}"/>
              </a:ext>
            </a:extLst>
          </p:cNvPr>
          <p:cNvCxnSpPr>
            <a:cxnSpLocks/>
          </p:cNvCxnSpPr>
          <p:nvPr userDrawn="1"/>
        </p:nvCxnSpPr>
        <p:spPr>
          <a:xfrm>
            <a:off x="66675" y="754857"/>
            <a:ext cx="488156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6AA74F7-C1DB-494F-AE4A-D78CD9150F9C}"/>
              </a:ext>
            </a:extLst>
          </p:cNvPr>
          <p:cNvCxnSpPr/>
          <p:nvPr userDrawn="1"/>
        </p:nvCxnSpPr>
        <p:spPr>
          <a:xfrm>
            <a:off x="150019" y="895350"/>
            <a:ext cx="5905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FFD47BA-0424-4D3A-9742-273D71637627}"/>
              </a:ext>
            </a:extLst>
          </p:cNvPr>
          <p:cNvSpPr/>
          <p:nvPr userDrawn="1"/>
        </p:nvSpPr>
        <p:spPr>
          <a:xfrm flipV="1">
            <a:off x="347664" y="1025179"/>
            <a:ext cx="658122" cy="88004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D3CE81-1BCF-47EF-BBEC-5036BFB031E3}"/>
              </a:ext>
            </a:extLst>
          </p:cNvPr>
          <p:cNvSpPr/>
          <p:nvPr userDrawn="1"/>
        </p:nvSpPr>
        <p:spPr>
          <a:xfrm rot="5400000" flipH="1">
            <a:off x="1005786" y="1080335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5252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880B2-6CF8-40A3-BFE1-767EDBD4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082FC-65E9-4DEB-9B0E-EEE69CF55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39DABF-0D0C-4950-AD45-C8B2D49E3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F55B8-B5EE-456D-980B-D591B98F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427B1-E13C-4416-BF2E-A7525820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B1408-D77F-47E7-8035-98F10E65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0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8559F-40F7-463A-96E0-B016F8D4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E2572E-63BD-4F88-B77D-8381CA9B0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91019-722B-4D19-87E1-F75132388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67EA4D-3FBD-47C2-B80D-56C768D5F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802088-865A-4A17-ABD4-1624763AB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8A247E-5593-4E12-A8DD-460E63F5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B96B48-0C94-46ED-B70E-EA5C1DEA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3BA5CE-329D-43A7-9E30-40847A78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14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8FB63-31EE-4692-9D9D-74BAFD61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E3079-1C5B-4F0F-8799-9B92AE55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6529AD-BB0D-4FC5-8CF6-84FBDE7E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68838D-C3B6-469E-BF58-0B39A18F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6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（光源左上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289F625-D711-471F-9FD1-DFF7F0E208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8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C584F2-58C0-4CD4-BED8-FC28DDCA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0115AA-CEE9-4E16-B43C-9EB63800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2D7EAD-264C-442D-8368-A2020016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82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0A16-A05A-4EC7-B2AA-D0BD60C5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32C51-3317-4638-82F2-EF59AE23E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3B989E-BEF4-48C1-877E-3CD57E99F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0947D4-8CF9-4E63-ACAE-CA114CC7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0A983-865F-4207-A1C7-4014E0A6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B5A54-B096-4E24-BC3E-59D74AE9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05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86B79-A2FE-4062-A1F3-119A329D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621C10-CCC0-48A8-A2FE-C8E86590D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C30754-364E-4AF7-BF98-3E1CA8556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C0E485-8C72-478F-8E25-31155601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582AC-C124-4618-A40B-4C077B9A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DEE46-6112-4669-AEA5-642A30F7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50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12524-961E-4783-98C1-CEFE385E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B97A7-0C9D-4363-9520-73C1FABD8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6EE48-4F11-434A-BB0D-B6112299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7E154-0C42-4B75-9BB7-21C91DFE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1FB36-8961-4C7A-AB2C-FB97AF43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695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488AB-18EB-4F91-9419-768B7BAB9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31D00-A8A3-4896-91E2-2043523F0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3E865-34C6-4DC7-825B-8B96BF93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ACFC6-60E1-4922-A5A2-18C15841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9C916-84E7-4025-A4B0-4FD25D01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769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155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17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9BCC98-9CA3-464A-B5E1-4374E0E800DC}"/>
              </a:ext>
            </a:extLst>
          </p:cNvPr>
          <p:cNvGrpSpPr/>
          <p:nvPr userDrawn="1"/>
        </p:nvGrpSpPr>
        <p:grpSpPr>
          <a:xfrm>
            <a:off x="406684" y="571638"/>
            <a:ext cx="11378632" cy="5825384"/>
            <a:chOff x="940596" y="1700228"/>
            <a:chExt cx="6850085" cy="3506956"/>
          </a:xfrm>
          <a:solidFill>
            <a:schemeClr val="bg1">
              <a:lumMod val="95000"/>
              <a:alpha val="40000"/>
            </a:schemeClr>
          </a:solidFill>
        </p:grpSpPr>
        <p:sp>
          <p:nvSpPr>
            <p:cNvPr id="28" name="Freeform 250">
              <a:extLst>
                <a:ext uri="{FF2B5EF4-FFF2-40B4-BE49-F238E27FC236}">
                  <a16:creationId xmlns:a16="http://schemas.microsoft.com/office/drawing/2014/main" id="{0A9C33EB-9897-45DB-8855-273ED25B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7B8E4ED2-DEF0-4D04-A397-4D69E146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52">
              <a:extLst>
                <a:ext uri="{FF2B5EF4-FFF2-40B4-BE49-F238E27FC236}">
                  <a16:creationId xmlns:a16="http://schemas.microsoft.com/office/drawing/2014/main" id="{E69C9900-A27B-44B0-9722-88C878DE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EC1668E0-9B26-4C06-9804-DB4A8022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16F33C58-4C52-43D9-8D7E-ACCE29091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EC936DD5-061A-40DB-BEDF-FC9C8D0C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56">
              <a:extLst>
                <a:ext uri="{FF2B5EF4-FFF2-40B4-BE49-F238E27FC236}">
                  <a16:creationId xmlns:a16="http://schemas.microsoft.com/office/drawing/2014/main" id="{AE61F726-49ED-4B0E-B38C-66236B378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57">
              <a:extLst>
                <a:ext uri="{FF2B5EF4-FFF2-40B4-BE49-F238E27FC236}">
                  <a16:creationId xmlns:a16="http://schemas.microsoft.com/office/drawing/2014/main" id="{36F41754-6D80-44CB-B5F2-476E68E6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D86CF023-98B8-4617-B4E4-4F6E34EE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2BD64830-313F-4182-985D-A81DB26D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60">
              <a:extLst>
                <a:ext uri="{FF2B5EF4-FFF2-40B4-BE49-F238E27FC236}">
                  <a16:creationId xmlns:a16="http://schemas.microsoft.com/office/drawing/2014/main" id="{A1F9A52D-AF74-403E-AE56-18FEC132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61">
              <a:extLst>
                <a:ext uri="{FF2B5EF4-FFF2-40B4-BE49-F238E27FC236}">
                  <a16:creationId xmlns:a16="http://schemas.microsoft.com/office/drawing/2014/main" id="{29A579F6-477B-4947-80E4-662E2954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62">
              <a:extLst>
                <a:ext uri="{FF2B5EF4-FFF2-40B4-BE49-F238E27FC236}">
                  <a16:creationId xmlns:a16="http://schemas.microsoft.com/office/drawing/2014/main" id="{E3622926-4DAD-4A26-B14E-5A9D29A9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63">
              <a:extLst>
                <a:ext uri="{FF2B5EF4-FFF2-40B4-BE49-F238E27FC236}">
                  <a16:creationId xmlns:a16="http://schemas.microsoft.com/office/drawing/2014/main" id="{3AF5FAE1-B624-4139-8E9D-2382AC78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64">
              <a:extLst>
                <a:ext uri="{FF2B5EF4-FFF2-40B4-BE49-F238E27FC236}">
                  <a16:creationId xmlns:a16="http://schemas.microsoft.com/office/drawing/2014/main" id="{DC464629-C08E-429F-8165-C1587955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65">
              <a:extLst>
                <a:ext uri="{FF2B5EF4-FFF2-40B4-BE49-F238E27FC236}">
                  <a16:creationId xmlns:a16="http://schemas.microsoft.com/office/drawing/2014/main" id="{3CBBDF61-4C14-4338-9755-CFFCD577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66">
              <a:extLst>
                <a:ext uri="{FF2B5EF4-FFF2-40B4-BE49-F238E27FC236}">
                  <a16:creationId xmlns:a16="http://schemas.microsoft.com/office/drawing/2014/main" id="{39774454-2601-4E1D-A4FE-ADF646579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67">
              <a:extLst>
                <a:ext uri="{FF2B5EF4-FFF2-40B4-BE49-F238E27FC236}">
                  <a16:creationId xmlns:a16="http://schemas.microsoft.com/office/drawing/2014/main" id="{63AC5FD0-7668-4952-8796-DFA1F1A8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68">
              <a:extLst>
                <a:ext uri="{FF2B5EF4-FFF2-40B4-BE49-F238E27FC236}">
                  <a16:creationId xmlns:a16="http://schemas.microsoft.com/office/drawing/2014/main" id="{D2B4F3EF-F805-4619-A9F3-3B59CD96A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69">
              <a:extLst>
                <a:ext uri="{FF2B5EF4-FFF2-40B4-BE49-F238E27FC236}">
                  <a16:creationId xmlns:a16="http://schemas.microsoft.com/office/drawing/2014/main" id="{06BC5FB0-8A88-422F-89D6-925CB0AB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70">
              <a:extLst>
                <a:ext uri="{FF2B5EF4-FFF2-40B4-BE49-F238E27FC236}">
                  <a16:creationId xmlns:a16="http://schemas.microsoft.com/office/drawing/2014/main" id="{764B32FC-6376-4B00-A29B-1896FE81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71">
              <a:extLst>
                <a:ext uri="{FF2B5EF4-FFF2-40B4-BE49-F238E27FC236}">
                  <a16:creationId xmlns:a16="http://schemas.microsoft.com/office/drawing/2014/main" id="{32651CED-375A-4875-B98C-606ADFF9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272">
              <a:extLst>
                <a:ext uri="{FF2B5EF4-FFF2-40B4-BE49-F238E27FC236}">
                  <a16:creationId xmlns:a16="http://schemas.microsoft.com/office/drawing/2014/main" id="{359DC3A2-ADCB-404B-8A29-CC9F8FAB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273">
              <a:extLst>
                <a:ext uri="{FF2B5EF4-FFF2-40B4-BE49-F238E27FC236}">
                  <a16:creationId xmlns:a16="http://schemas.microsoft.com/office/drawing/2014/main" id="{445EDB83-37AB-414C-801C-898DED860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274">
              <a:extLst>
                <a:ext uri="{FF2B5EF4-FFF2-40B4-BE49-F238E27FC236}">
                  <a16:creationId xmlns:a16="http://schemas.microsoft.com/office/drawing/2014/main" id="{E91FBD37-1E4B-48FA-904C-AEFF93F4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275">
              <a:extLst>
                <a:ext uri="{FF2B5EF4-FFF2-40B4-BE49-F238E27FC236}">
                  <a16:creationId xmlns:a16="http://schemas.microsoft.com/office/drawing/2014/main" id="{02C1BEC4-40EA-4577-9B07-A30870BB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276">
              <a:extLst>
                <a:ext uri="{FF2B5EF4-FFF2-40B4-BE49-F238E27FC236}">
                  <a16:creationId xmlns:a16="http://schemas.microsoft.com/office/drawing/2014/main" id="{26EDFCD1-587D-4291-BBDB-6E23BD936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277">
              <a:extLst>
                <a:ext uri="{FF2B5EF4-FFF2-40B4-BE49-F238E27FC236}">
                  <a16:creationId xmlns:a16="http://schemas.microsoft.com/office/drawing/2014/main" id="{BC5E2371-4A9A-47E3-BDD8-89F3750DA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278">
              <a:extLst>
                <a:ext uri="{FF2B5EF4-FFF2-40B4-BE49-F238E27FC236}">
                  <a16:creationId xmlns:a16="http://schemas.microsoft.com/office/drawing/2014/main" id="{5C9EC132-844D-4251-9207-24F01520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279">
              <a:extLst>
                <a:ext uri="{FF2B5EF4-FFF2-40B4-BE49-F238E27FC236}">
                  <a16:creationId xmlns:a16="http://schemas.microsoft.com/office/drawing/2014/main" id="{D1A6FDCB-CCA4-45D3-9B3B-96C638D13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280">
              <a:extLst>
                <a:ext uri="{FF2B5EF4-FFF2-40B4-BE49-F238E27FC236}">
                  <a16:creationId xmlns:a16="http://schemas.microsoft.com/office/drawing/2014/main" id="{DAA24F25-49F7-4B61-871D-37BD29338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281">
              <a:extLst>
                <a:ext uri="{FF2B5EF4-FFF2-40B4-BE49-F238E27FC236}">
                  <a16:creationId xmlns:a16="http://schemas.microsoft.com/office/drawing/2014/main" id="{DF9F7FAA-2F2B-4C5B-9288-901D2982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282">
              <a:extLst>
                <a:ext uri="{FF2B5EF4-FFF2-40B4-BE49-F238E27FC236}">
                  <a16:creationId xmlns:a16="http://schemas.microsoft.com/office/drawing/2014/main" id="{8F5C8FB0-1DAE-4E35-A49B-A13801E5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283">
              <a:extLst>
                <a:ext uri="{FF2B5EF4-FFF2-40B4-BE49-F238E27FC236}">
                  <a16:creationId xmlns:a16="http://schemas.microsoft.com/office/drawing/2014/main" id="{0002981B-4328-4F86-B3CF-EA24FBB3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284">
              <a:extLst>
                <a:ext uri="{FF2B5EF4-FFF2-40B4-BE49-F238E27FC236}">
                  <a16:creationId xmlns:a16="http://schemas.microsoft.com/office/drawing/2014/main" id="{446A5B02-B510-4F53-889C-048A4653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285">
              <a:extLst>
                <a:ext uri="{FF2B5EF4-FFF2-40B4-BE49-F238E27FC236}">
                  <a16:creationId xmlns:a16="http://schemas.microsoft.com/office/drawing/2014/main" id="{7C60D197-D2FA-47BB-A3DF-58668AEF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286">
              <a:extLst>
                <a:ext uri="{FF2B5EF4-FFF2-40B4-BE49-F238E27FC236}">
                  <a16:creationId xmlns:a16="http://schemas.microsoft.com/office/drawing/2014/main" id="{936B0095-E921-4B95-92BA-41A93C5E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287">
              <a:extLst>
                <a:ext uri="{FF2B5EF4-FFF2-40B4-BE49-F238E27FC236}">
                  <a16:creationId xmlns:a16="http://schemas.microsoft.com/office/drawing/2014/main" id="{20BEF75A-AEEE-4D99-A159-EA90E1FF3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288">
              <a:extLst>
                <a:ext uri="{FF2B5EF4-FFF2-40B4-BE49-F238E27FC236}">
                  <a16:creationId xmlns:a16="http://schemas.microsoft.com/office/drawing/2014/main" id="{A981D3C2-C173-497F-9742-1AD9EF3E6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289">
              <a:extLst>
                <a:ext uri="{FF2B5EF4-FFF2-40B4-BE49-F238E27FC236}">
                  <a16:creationId xmlns:a16="http://schemas.microsoft.com/office/drawing/2014/main" id="{9B0ACC4A-A334-47A7-AC62-349C4676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290">
              <a:extLst>
                <a:ext uri="{FF2B5EF4-FFF2-40B4-BE49-F238E27FC236}">
                  <a16:creationId xmlns:a16="http://schemas.microsoft.com/office/drawing/2014/main" id="{0378ABAC-AB2F-4A14-B5F3-301430FE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291">
              <a:extLst>
                <a:ext uri="{FF2B5EF4-FFF2-40B4-BE49-F238E27FC236}">
                  <a16:creationId xmlns:a16="http://schemas.microsoft.com/office/drawing/2014/main" id="{3325E392-AA26-4FBC-8DC8-060697E0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292">
              <a:extLst>
                <a:ext uri="{FF2B5EF4-FFF2-40B4-BE49-F238E27FC236}">
                  <a16:creationId xmlns:a16="http://schemas.microsoft.com/office/drawing/2014/main" id="{153BC96B-F3D0-4415-86D1-88D551C5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293">
              <a:extLst>
                <a:ext uri="{FF2B5EF4-FFF2-40B4-BE49-F238E27FC236}">
                  <a16:creationId xmlns:a16="http://schemas.microsoft.com/office/drawing/2014/main" id="{3B9CD4D2-2E61-47D7-8D19-D4B745A4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8C408A7B-06E6-4583-8C3D-3E5FD223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5F70DC7B-9E40-423A-843C-DDB99040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E3534442-4205-4B6A-BA61-46B4D2F3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297">
              <a:extLst>
                <a:ext uri="{FF2B5EF4-FFF2-40B4-BE49-F238E27FC236}">
                  <a16:creationId xmlns:a16="http://schemas.microsoft.com/office/drawing/2014/main" id="{1DECB4CC-D152-44D5-B2DE-B7F93117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298">
              <a:extLst>
                <a:ext uri="{FF2B5EF4-FFF2-40B4-BE49-F238E27FC236}">
                  <a16:creationId xmlns:a16="http://schemas.microsoft.com/office/drawing/2014/main" id="{20D138C0-C321-4810-9CA6-65B2EAB7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299">
              <a:extLst>
                <a:ext uri="{FF2B5EF4-FFF2-40B4-BE49-F238E27FC236}">
                  <a16:creationId xmlns:a16="http://schemas.microsoft.com/office/drawing/2014/main" id="{7AFFCC4A-2547-4E73-AC13-86B2DE89A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00">
              <a:extLst>
                <a:ext uri="{FF2B5EF4-FFF2-40B4-BE49-F238E27FC236}">
                  <a16:creationId xmlns:a16="http://schemas.microsoft.com/office/drawing/2014/main" id="{D7729F4C-09C6-4351-8D2B-C70FA87F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64FBED4-E75C-4A68-A537-B0FD1B442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B1130665-DA80-4DB1-ADDC-6C867577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03">
              <a:extLst>
                <a:ext uri="{FF2B5EF4-FFF2-40B4-BE49-F238E27FC236}">
                  <a16:creationId xmlns:a16="http://schemas.microsoft.com/office/drawing/2014/main" id="{81353A40-1F1F-4B17-A80B-BD6454A3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04">
              <a:extLst>
                <a:ext uri="{FF2B5EF4-FFF2-40B4-BE49-F238E27FC236}">
                  <a16:creationId xmlns:a16="http://schemas.microsoft.com/office/drawing/2014/main" id="{9B4A94EF-450C-46E7-A483-7FC88BA0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05">
              <a:extLst>
                <a:ext uri="{FF2B5EF4-FFF2-40B4-BE49-F238E27FC236}">
                  <a16:creationId xmlns:a16="http://schemas.microsoft.com/office/drawing/2014/main" id="{E6261BA1-AB82-4FC4-9CD2-8F6C52735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06">
              <a:extLst>
                <a:ext uri="{FF2B5EF4-FFF2-40B4-BE49-F238E27FC236}">
                  <a16:creationId xmlns:a16="http://schemas.microsoft.com/office/drawing/2014/main" id="{617F6479-2ED2-45F6-B082-C2369759F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390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07">
              <a:extLst>
                <a:ext uri="{FF2B5EF4-FFF2-40B4-BE49-F238E27FC236}">
                  <a16:creationId xmlns:a16="http://schemas.microsoft.com/office/drawing/2014/main" id="{450EB96D-24FD-439B-AE3C-D534EA5F1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08">
              <a:extLst>
                <a:ext uri="{FF2B5EF4-FFF2-40B4-BE49-F238E27FC236}">
                  <a16:creationId xmlns:a16="http://schemas.microsoft.com/office/drawing/2014/main" id="{2E2332AA-688D-4B9B-A7E8-3AFFCB2F6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09">
              <a:extLst>
                <a:ext uri="{FF2B5EF4-FFF2-40B4-BE49-F238E27FC236}">
                  <a16:creationId xmlns:a16="http://schemas.microsoft.com/office/drawing/2014/main" id="{CC2D4CEA-DB64-4A6F-A46A-E6026A8B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10">
              <a:extLst>
                <a:ext uri="{FF2B5EF4-FFF2-40B4-BE49-F238E27FC236}">
                  <a16:creationId xmlns:a16="http://schemas.microsoft.com/office/drawing/2014/main" id="{680B714A-59B0-4FE5-8F64-D2C3DC0ED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11">
              <a:extLst>
                <a:ext uri="{FF2B5EF4-FFF2-40B4-BE49-F238E27FC236}">
                  <a16:creationId xmlns:a16="http://schemas.microsoft.com/office/drawing/2014/main" id="{AF6AE141-D4D1-4692-8DF1-A90F62567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12">
              <a:extLst>
                <a:ext uri="{FF2B5EF4-FFF2-40B4-BE49-F238E27FC236}">
                  <a16:creationId xmlns:a16="http://schemas.microsoft.com/office/drawing/2014/main" id="{8034EF02-7DF5-44A9-B8CD-C6BBA947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13">
              <a:extLst>
                <a:ext uri="{FF2B5EF4-FFF2-40B4-BE49-F238E27FC236}">
                  <a16:creationId xmlns:a16="http://schemas.microsoft.com/office/drawing/2014/main" id="{FC6E1B2B-24F8-4644-8411-0DC4EA81E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14">
              <a:extLst>
                <a:ext uri="{FF2B5EF4-FFF2-40B4-BE49-F238E27FC236}">
                  <a16:creationId xmlns:a16="http://schemas.microsoft.com/office/drawing/2014/main" id="{855B3D65-25ED-4736-8B1D-F6FA1DE1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15">
              <a:extLst>
                <a:ext uri="{FF2B5EF4-FFF2-40B4-BE49-F238E27FC236}">
                  <a16:creationId xmlns:a16="http://schemas.microsoft.com/office/drawing/2014/main" id="{2148DC00-9E04-4509-9C51-033E3B56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16">
              <a:extLst>
                <a:ext uri="{FF2B5EF4-FFF2-40B4-BE49-F238E27FC236}">
                  <a16:creationId xmlns:a16="http://schemas.microsoft.com/office/drawing/2014/main" id="{00BD4565-5313-406C-A6A2-58509B433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17">
              <a:extLst>
                <a:ext uri="{FF2B5EF4-FFF2-40B4-BE49-F238E27FC236}">
                  <a16:creationId xmlns:a16="http://schemas.microsoft.com/office/drawing/2014/main" id="{0A9E4B6D-0116-4797-87C9-B8564B984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18">
              <a:extLst>
                <a:ext uri="{FF2B5EF4-FFF2-40B4-BE49-F238E27FC236}">
                  <a16:creationId xmlns:a16="http://schemas.microsoft.com/office/drawing/2014/main" id="{3A2013F5-B6B1-4B65-8060-E07D83BB6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20">
              <a:extLst>
                <a:ext uri="{FF2B5EF4-FFF2-40B4-BE49-F238E27FC236}">
                  <a16:creationId xmlns:a16="http://schemas.microsoft.com/office/drawing/2014/main" id="{7AA3DA38-3506-4E81-9EAD-E61789B8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21">
              <a:extLst>
                <a:ext uri="{FF2B5EF4-FFF2-40B4-BE49-F238E27FC236}">
                  <a16:creationId xmlns:a16="http://schemas.microsoft.com/office/drawing/2014/main" id="{B0BFEF8C-0A11-47DF-AD29-05A49E28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22">
              <a:extLst>
                <a:ext uri="{FF2B5EF4-FFF2-40B4-BE49-F238E27FC236}">
                  <a16:creationId xmlns:a16="http://schemas.microsoft.com/office/drawing/2014/main" id="{D53E2590-9969-42E5-BD80-9D697572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23">
              <a:extLst>
                <a:ext uri="{FF2B5EF4-FFF2-40B4-BE49-F238E27FC236}">
                  <a16:creationId xmlns:a16="http://schemas.microsoft.com/office/drawing/2014/main" id="{17B95637-848A-4B80-998C-6A5869E8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24">
              <a:extLst>
                <a:ext uri="{FF2B5EF4-FFF2-40B4-BE49-F238E27FC236}">
                  <a16:creationId xmlns:a16="http://schemas.microsoft.com/office/drawing/2014/main" id="{F5282EA7-8093-4FDE-8DFD-54B589E4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25">
              <a:extLst>
                <a:ext uri="{FF2B5EF4-FFF2-40B4-BE49-F238E27FC236}">
                  <a16:creationId xmlns:a16="http://schemas.microsoft.com/office/drawing/2014/main" id="{F9EB5082-F074-4FF6-B0A2-E101C7789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26">
              <a:extLst>
                <a:ext uri="{FF2B5EF4-FFF2-40B4-BE49-F238E27FC236}">
                  <a16:creationId xmlns:a16="http://schemas.microsoft.com/office/drawing/2014/main" id="{95D3D18E-E52A-4BF3-8E37-DA9C4D1C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27">
              <a:extLst>
                <a:ext uri="{FF2B5EF4-FFF2-40B4-BE49-F238E27FC236}">
                  <a16:creationId xmlns:a16="http://schemas.microsoft.com/office/drawing/2014/main" id="{FDD5B26D-46DD-4E64-ACBA-7C18EB297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28">
              <a:extLst>
                <a:ext uri="{FF2B5EF4-FFF2-40B4-BE49-F238E27FC236}">
                  <a16:creationId xmlns:a16="http://schemas.microsoft.com/office/drawing/2014/main" id="{323CE2BC-5CB4-4715-9C5B-2BC6F76DE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29">
              <a:extLst>
                <a:ext uri="{FF2B5EF4-FFF2-40B4-BE49-F238E27FC236}">
                  <a16:creationId xmlns:a16="http://schemas.microsoft.com/office/drawing/2014/main" id="{672ADA8C-B3FA-4B9F-8F49-EBE982F4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30">
              <a:extLst>
                <a:ext uri="{FF2B5EF4-FFF2-40B4-BE49-F238E27FC236}">
                  <a16:creationId xmlns:a16="http://schemas.microsoft.com/office/drawing/2014/main" id="{948794A6-7B33-4BD6-9EF3-71B9253B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31">
              <a:extLst>
                <a:ext uri="{FF2B5EF4-FFF2-40B4-BE49-F238E27FC236}">
                  <a16:creationId xmlns:a16="http://schemas.microsoft.com/office/drawing/2014/main" id="{530B4445-056D-48E1-A8ED-78F1AFBFB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32">
              <a:extLst>
                <a:ext uri="{FF2B5EF4-FFF2-40B4-BE49-F238E27FC236}">
                  <a16:creationId xmlns:a16="http://schemas.microsoft.com/office/drawing/2014/main" id="{FFCADD78-8435-4B26-8FBB-5192B29D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33">
              <a:extLst>
                <a:ext uri="{FF2B5EF4-FFF2-40B4-BE49-F238E27FC236}">
                  <a16:creationId xmlns:a16="http://schemas.microsoft.com/office/drawing/2014/main" id="{598FFC19-1B98-454E-A199-8C585061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34">
              <a:extLst>
                <a:ext uri="{FF2B5EF4-FFF2-40B4-BE49-F238E27FC236}">
                  <a16:creationId xmlns:a16="http://schemas.microsoft.com/office/drawing/2014/main" id="{5C9B1376-ADDC-4533-83F9-D25C798DA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35">
              <a:extLst>
                <a:ext uri="{FF2B5EF4-FFF2-40B4-BE49-F238E27FC236}">
                  <a16:creationId xmlns:a16="http://schemas.microsoft.com/office/drawing/2014/main" id="{4DCBB432-8585-42B6-BEE0-68534CE5D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36">
              <a:extLst>
                <a:ext uri="{FF2B5EF4-FFF2-40B4-BE49-F238E27FC236}">
                  <a16:creationId xmlns:a16="http://schemas.microsoft.com/office/drawing/2014/main" id="{D75F6062-1B91-4043-AC1F-28F8BC1A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37">
              <a:extLst>
                <a:ext uri="{FF2B5EF4-FFF2-40B4-BE49-F238E27FC236}">
                  <a16:creationId xmlns:a16="http://schemas.microsoft.com/office/drawing/2014/main" id="{34C4DAD5-B7FB-4DE7-AABE-5A685C84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38">
              <a:extLst>
                <a:ext uri="{FF2B5EF4-FFF2-40B4-BE49-F238E27FC236}">
                  <a16:creationId xmlns:a16="http://schemas.microsoft.com/office/drawing/2014/main" id="{7C5957CF-1382-405E-AF24-2D234E54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39">
              <a:extLst>
                <a:ext uri="{FF2B5EF4-FFF2-40B4-BE49-F238E27FC236}">
                  <a16:creationId xmlns:a16="http://schemas.microsoft.com/office/drawing/2014/main" id="{3C3B7DA4-D4A6-4344-A7F9-00C0B3D1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40">
              <a:extLst>
                <a:ext uri="{FF2B5EF4-FFF2-40B4-BE49-F238E27FC236}">
                  <a16:creationId xmlns:a16="http://schemas.microsoft.com/office/drawing/2014/main" id="{3DB7376F-6ACD-46C5-A521-8625AE14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41">
              <a:extLst>
                <a:ext uri="{FF2B5EF4-FFF2-40B4-BE49-F238E27FC236}">
                  <a16:creationId xmlns:a16="http://schemas.microsoft.com/office/drawing/2014/main" id="{CE041786-DA7D-4A36-BFFB-FB717C4E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42">
              <a:extLst>
                <a:ext uri="{FF2B5EF4-FFF2-40B4-BE49-F238E27FC236}">
                  <a16:creationId xmlns:a16="http://schemas.microsoft.com/office/drawing/2014/main" id="{637260A8-FC15-4935-BD59-69968945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43">
              <a:extLst>
                <a:ext uri="{FF2B5EF4-FFF2-40B4-BE49-F238E27FC236}">
                  <a16:creationId xmlns:a16="http://schemas.microsoft.com/office/drawing/2014/main" id="{F93025AA-86A6-4325-A655-20C6D821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44">
              <a:extLst>
                <a:ext uri="{FF2B5EF4-FFF2-40B4-BE49-F238E27FC236}">
                  <a16:creationId xmlns:a16="http://schemas.microsoft.com/office/drawing/2014/main" id="{BCD9FAA3-B8E8-4091-BD43-4B7D6B05D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45">
              <a:extLst>
                <a:ext uri="{FF2B5EF4-FFF2-40B4-BE49-F238E27FC236}">
                  <a16:creationId xmlns:a16="http://schemas.microsoft.com/office/drawing/2014/main" id="{1BE2B343-A09D-46F2-9FAD-710C22C1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46">
              <a:extLst>
                <a:ext uri="{FF2B5EF4-FFF2-40B4-BE49-F238E27FC236}">
                  <a16:creationId xmlns:a16="http://schemas.microsoft.com/office/drawing/2014/main" id="{074459B3-B03B-44E6-9A62-9DE61A22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47">
              <a:extLst>
                <a:ext uri="{FF2B5EF4-FFF2-40B4-BE49-F238E27FC236}">
                  <a16:creationId xmlns:a16="http://schemas.microsoft.com/office/drawing/2014/main" id="{DDBF5416-8D96-4F97-9A08-C0DCD325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48">
              <a:extLst>
                <a:ext uri="{FF2B5EF4-FFF2-40B4-BE49-F238E27FC236}">
                  <a16:creationId xmlns:a16="http://schemas.microsoft.com/office/drawing/2014/main" id="{CE13BDB0-228E-4374-9BD1-9C043B41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49">
              <a:extLst>
                <a:ext uri="{FF2B5EF4-FFF2-40B4-BE49-F238E27FC236}">
                  <a16:creationId xmlns:a16="http://schemas.microsoft.com/office/drawing/2014/main" id="{74408E8C-77FB-484A-8459-CED5AA01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50">
              <a:extLst>
                <a:ext uri="{FF2B5EF4-FFF2-40B4-BE49-F238E27FC236}">
                  <a16:creationId xmlns:a16="http://schemas.microsoft.com/office/drawing/2014/main" id="{F985F6D1-BED3-472D-8B4C-24426050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51">
              <a:extLst>
                <a:ext uri="{FF2B5EF4-FFF2-40B4-BE49-F238E27FC236}">
                  <a16:creationId xmlns:a16="http://schemas.microsoft.com/office/drawing/2014/main" id="{82CD4747-1042-4DEA-8912-6EA9D54A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52">
              <a:extLst>
                <a:ext uri="{FF2B5EF4-FFF2-40B4-BE49-F238E27FC236}">
                  <a16:creationId xmlns:a16="http://schemas.microsoft.com/office/drawing/2014/main" id="{692688A7-F556-46E2-B576-9B3E651F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53">
              <a:extLst>
                <a:ext uri="{FF2B5EF4-FFF2-40B4-BE49-F238E27FC236}">
                  <a16:creationId xmlns:a16="http://schemas.microsoft.com/office/drawing/2014/main" id="{013F7B2B-F081-4EFD-96F2-0CDD6889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54">
              <a:extLst>
                <a:ext uri="{FF2B5EF4-FFF2-40B4-BE49-F238E27FC236}">
                  <a16:creationId xmlns:a16="http://schemas.microsoft.com/office/drawing/2014/main" id="{E0DAB81A-293D-4220-985B-DA6BCEB7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55">
              <a:extLst>
                <a:ext uri="{FF2B5EF4-FFF2-40B4-BE49-F238E27FC236}">
                  <a16:creationId xmlns:a16="http://schemas.microsoft.com/office/drawing/2014/main" id="{D329DF23-5DBF-4A17-879E-7A410DE2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56">
              <a:extLst>
                <a:ext uri="{FF2B5EF4-FFF2-40B4-BE49-F238E27FC236}">
                  <a16:creationId xmlns:a16="http://schemas.microsoft.com/office/drawing/2014/main" id="{A8C03199-0325-4BEF-A62D-249E972A6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57">
              <a:extLst>
                <a:ext uri="{FF2B5EF4-FFF2-40B4-BE49-F238E27FC236}">
                  <a16:creationId xmlns:a16="http://schemas.microsoft.com/office/drawing/2014/main" id="{17F73EB8-0658-4171-A712-1490C7A5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58">
              <a:extLst>
                <a:ext uri="{FF2B5EF4-FFF2-40B4-BE49-F238E27FC236}">
                  <a16:creationId xmlns:a16="http://schemas.microsoft.com/office/drawing/2014/main" id="{283FECCB-BB42-4A9D-8D01-039F7C3D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59">
              <a:extLst>
                <a:ext uri="{FF2B5EF4-FFF2-40B4-BE49-F238E27FC236}">
                  <a16:creationId xmlns:a16="http://schemas.microsoft.com/office/drawing/2014/main" id="{E63D5402-ECBC-4CCD-8D81-8FDF22EF2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60">
              <a:extLst>
                <a:ext uri="{FF2B5EF4-FFF2-40B4-BE49-F238E27FC236}">
                  <a16:creationId xmlns:a16="http://schemas.microsoft.com/office/drawing/2014/main" id="{14DB01EF-53EE-434C-9538-F5A944679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61">
              <a:extLst>
                <a:ext uri="{FF2B5EF4-FFF2-40B4-BE49-F238E27FC236}">
                  <a16:creationId xmlns:a16="http://schemas.microsoft.com/office/drawing/2014/main" id="{B8AC0815-67A4-4F62-BD9F-C37613BE7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62">
              <a:extLst>
                <a:ext uri="{FF2B5EF4-FFF2-40B4-BE49-F238E27FC236}">
                  <a16:creationId xmlns:a16="http://schemas.microsoft.com/office/drawing/2014/main" id="{00F6646D-9DC4-4602-8B3B-6B2A23143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63">
              <a:extLst>
                <a:ext uri="{FF2B5EF4-FFF2-40B4-BE49-F238E27FC236}">
                  <a16:creationId xmlns:a16="http://schemas.microsoft.com/office/drawing/2014/main" id="{311259DF-6D5F-41FB-8E1F-EE4B4854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64">
              <a:extLst>
                <a:ext uri="{FF2B5EF4-FFF2-40B4-BE49-F238E27FC236}">
                  <a16:creationId xmlns:a16="http://schemas.microsoft.com/office/drawing/2014/main" id="{D862402A-5322-4779-9237-39B8B5F1E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65">
              <a:extLst>
                <a:ext uri="{FF2B5EF4-FFF2-40B4-BE49-F238E27FC236}">
                  <a16:creationId xmlns:a16="http://schemas.microsoft.com/office/drawing/2014/main" id="{E4A81CD8-7626-4225-A087-8C3069E9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66">
              <a:extLst>
                <a:ext uri="{FF2B5EF4-FFF2-40B4-BE49-F238E27FC236}">
                  <a16:creationId xmlns:a16="http://schemas.microsoft.com/office/drawing/2014/main" id="{6708FEA2-86F3-4507-A6F1-5E9500C9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67">
              <a:extLst>
                <a:ext uri="{FF2B5EF4-FFF2-40B4-BE49-F238E27FC236}">
                  <a16:creationId xmlns:a16="http://schemas.microsoft.com/office/drawing/2014/main" id="{1A6951E7-A9D1-4E9A-B7FB-4F296C65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68">
              <a:extLst>
                <a:ext uri="{FF2B5EF4-FFF2-40B4-BE49-F238E27FC236}">
                  <a16:creationId xmlns:a16="http://schemas.microsoft.com/office/drawing/2014/main" id="{4ED18256-4171-429B-858C-8DB742FE9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69">
              <a:extLst>
                <a:ext uri="{FF2B5EF4-FFF2-40B4-BE49-F238E27FC236}">
                  <a16:creationId xmlns:a16="http://schemas.microsoft.com/office/drawing/2014/main" id="{B68BC4DC-4115-4672-90F8-411ED6BA5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70">
              <a:extLst>
                <a:ext uri="{FF2B5EF4-FFF2-40B4-BE49-F238E27FC236}">
                  <a16:creationId xmlns:a16="http://schemas.microsoft.com/office/drawing/2014/main" id="{79217D3B-2759-4EA3-A21B-AD819B09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71">
              <a:extLst>
                <a:ext uri="{FF2B5EF4-FFF2-40B4-BE49-F238E27FC236}">
                  <a16:creationId xmlns:a16="http://schemas.microsoft.com/office/drawing/2014/main" id="{8B9A37DA-B1D7-44DD-8DBC-7622820B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372">
              <a:extLst>
                <a:ext uri="{FF2B5EF4-FFF2-40B4-BE49-F238E27FC236}">
                  <a16:creationId xmlns:a16="http://schemas.microsoft.com/office/drawing/2014/main" id="{5FA27327-FC4F-4A13-8433-0DD8EF0E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373">
              <a:extLst>
                <a:ext uri="{FF2B5EF4-FFF2-40B4-BE49-F238E27FC236}">
                  <a16:creationId xmlns:a16="http://schemas.microsoft.com/office/drawing/2014/main" id="{7164D3CA-115E-4FFC-AD3C-C03C117DB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374">
              <a:extLst>
                <a:ext uri="{FF2B5EF4-FFF2-40B4-BE49-F238E27FC236}">
                  <a16:creationId xmlns:a16="http://schemas.microsoft.com/office/drawing/2014/main" id="{9640DC1E-9519-4470-AC86-E7DF1CC5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375">
              <a:extLst>
                <a:ext uri="{FF2B5EF4-FFF2-40B4-BE49-F238E27FC236}">
                  <a16:creationId xmlns:a16="http://schemas.microsoft.com/office/drawing/2014/main" id="{2107F04F-2128-4DDB-B611-FB63A782B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376">
              <a:extLst>
                <a:ext uri="{FF2B5EF4-FFF2-40B4-BE49-F238E27FC236}">
                  <a16:creationId xmlns:a16="http://schemas.microsoft.com/office/drawing/2014/main" id="{A0D8F3AE-65F3-4B50-A725-DD34CE59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377">
              <a:extLst>
                <a:ext uri="{FF2B5EF4-FFF2-40B4-BE49-F238E27FC236}">
                  <a16:creationId xmlns:a16="http://schemas.microsoft.com/office/drawing/2014/main" id="{3BD93CC5-5C0F-48DF-A87B-320165BA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378">
              <a:extLst>
                <a:ext uri="{FF2B5EF4-FFF2-40B4-BE49-F238E27FC236}">
                  <a16:creationId xmlns:a16="http://schemas.microsoft.com/office/drawing/2014/main" id="{02062B0A-BD39-4619-9327-3DD00842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379">
              <a:extLst>
                <a:ext uri="{FF2B5EF4-FFF2-40B4-BE49-F238E27FC236}">
                  <a16:creationId xmlns:a16="http://schemas.microsoft.com/office/drawing/2014/main" id="{C0349CF6-D09C-49D0-9DFF-96ABF47B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380">
              <a:extLst>
                <a:ext uri="{FF2B5EF4-FFF2-40B4-BE49-F238E27FC236}">
                  <a16:creationId xmlns:a16="http://schemas.microsoft.com/office/drawing/2014/main" id="{F582AB13-F637-415D-82BB-498437515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381">
              <a:extLst>
                <a:ext uri="{FF2B5EF4-FFF2-40B4-BE49-F238E27FC236}">
                  <a16:creationId xmlns:a16="http://schemas.microsoft.com/office/drawing/2014/main" id="{0124ECA7-8D0D-4519-9F47-B0121EC6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382">
              <a:extLst>
                <a:ext uri="{FF2B5EF4-FFF2-40B4-BE49-F238E27FC236}">
                  <a16:creationId xmlns:a16="http://schemas.microsoft.com/office/drawing/2014/main" id="{DF247AFF-F621-40BF-B26A-F3B23BD5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383">
              <a:extLst>
                <a:ext uri="{FF2B5EF4-FFF2-40B4-BE49-F238E27FC236}">
                  <a16:creationId xmlns:a16="http://schemas.microsoft.com/office/drawing/2014/main" id="{C50B262D-0768-4367-A272-B58791D46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384">
              <a:extLst>
                <a:ext uri="{FF2B5EF4-FFF2-40B4-BE49-F238E27FC236}">
                  <a16:creationId xmlns:a16="http://schemas.microsoft.com/office/drawing/2014/main" id="{5EB6E59A-E720-4384-856B-3C86B4B7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385">
              <a:extLst>
                <a:ext uri="{FF2B5EF4-FFF2-40B4-BE49-F238E27FC236}">
                  <a16:creationId xmlns:a16="http://schemas.microsoft.com/office/drawing/2014/main" id="{E621A6C2-1723-4E08-A254-52DB1C4A7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386">
              <a:extLst>
                <a:ext uri="{FF2B5EF4-FFF2-40B4-BE49-F238E27FC236}">
                  <a16:creationId xmlns:a16="http://schemas.microsoft.com/office/drawing/2014/main" id="{D6FA50DF-947D-49EE-AAB6-9E6E1491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387">
              <a:extLst>
                <a:ext uri="{FF2B5EF4-FFF2-40B4-BE49-F238E27FC236}">
                  <a16:creationId xmlns:a16="http://schemas.microsoft.com/office/drawing/2014/main" id="{0D268FE8-065D-492B-9F02-B9FDA980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388">
              <a:extLst>
                <a:ext uri="{FF2B5EF4-FFF2-40B4-BE49-F238E27FC236}">
                  <a16:creationId xmlns:a16="http://schemas.microsoft.com/office/drawing/2014/main" id="{55F7682C-C36C-4A7A-8836-3275BB0D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389">
              <a:extLst>
                <a:ext uri="{FF2B5EF4-FFF2-40B4-BE49-F238E27FC236}">
                  <a16:creationId xmlns:a16="http://schemas.microsoft.com/office/drawing/2014/main" id="{00B7A258-BCBE-45F8-82C4-69FB7A02F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390">
              <a:extLst>
                <a:ext uri="{FF2B5EF4-FFF2-40B4-BE49-F238E27FC236}">
                  <a16:creationId xmlns:a16="http://schemas.microsoft.com/office/drawing/2014/main" id="{0BF008F9-121D-4532-8A96-33B97004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391">
              <a:extLst>
                <a:ext uri="{FF2B5EF4-FFF2-40B4-BE49-F238E27FC236}">
                  <a16:creationId xmlns:a16="http://schemas.microsoft.com/office/drawing/2014/main" id="{66FA3FBD-1962-47EC-A77B-C0307BF73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392">
              <a:extLst>
                <a:ext uri="{FF2B5EF4-FFF2-40B4-BE49-F238E27FC236}">
                  <a16:creationId xmlns:a16="http://schemas.microsoft.com/office/drawing/2014/main" id="{5DEF042A-F79A-4C36-BD9C-0E7BCE7E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393">
              <a:extLst>
                <a:ext uri="{FF2B5EF4-FFF2-40B4-BE49-F238E27FC236}">
                  <a16:creationId xmlns:a16="http://schemas.microsoft.com/office/drawing/2014/main" id="{8E64D2BF-ABB5-420B-8B3D-03CAA61C0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394">
              <a:extLst>
                <a:ext uri="{FF2B5EF4-FFF2-40B4-BE49-F238E27FC236}">
                  <a16:creationId xmlns:a16="http://schemas.microsoft.com/office/drawing/2014/main" id="{1C831313-7888-48FC-8FBC-B9A4D855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395">
              <a:extLst>
                <a:ext uri="{FF2B5EF4-FFF2-40B4-BE49-F238E27FC236}">
                  <a16:creationId xmlns:a16="http://schemas.microsoft.com/office/drawing/2014/main" id="{5D0534D2-8490-4077-BDDB-83193DD16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396">
              <a:extLst>
                <a:ext uri="{FF2B5EF4-FFF2-40B4-BE49-F238E27FC236}">
                  <a16:creationId xmlns:a16="http://schemas.microsoft.com/office/drawing/2014/main" id="{FC5AF904-24B7-444C-9849-E32E2088C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397">
              <a:extLst>
                <a:ext uri="{FF2B5EF4-FFF2-40B4-BE49-F238E27FC236}">
                  <a16:creationId xmlns:a16="http://schemas.microsoft.com/office/drawing/2014/main" id="{B701FA1E-6707-4E07-9560-1241A241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398">
              <a:extLst>
                <a:ext uri="{FF2B5EF4-FFF2-40B4-BE49-F238E27FC236}">
                  <a16:creationId xmlns:a16="http://schemas.microsoft.com/office/drawing/2014/main" id="{429C70E6-6914-40D4-A0B2-4846784BE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399">
              <a:extLst>
                <a:ext uri="{FF2B5EF4-FFF2-40B4-BE49-F238E27FC236}">
                  <a16:creationId xmlns:a16="http://schemas.microsoft.com/office/drawing/2014/main" id="{BB35D80D-C0D6-4B18-AFFA-317C60C0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00">
              <a:extLst>
                <a:ext uri="{FF2B5EF4-FFF2-40B4-BE49-F238E27FC236}">
                  <a16:creationId xmlns:a16="http://schemas.microsoft.com/office/drawing/2014/main" id="{C07777D0-FC08-4125-89FE-F961F7232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01">
              <a:extLst>
                <a:ext uri="{FF2B5EF4-FFF2-40B4-BE49-F238E27FC236}">
                  <a16:creationId xmlns:a16="http://schemas.microsoft.com/office/drawing/2014/main" id="{1402A718-6662-4751-B3D6-65C495C0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02">
              <a:extLst>
                <a:ext uri="{FF2B5EF4-FFF2-40B4-BE49-F238E27FC236}">
                  <a16:creationId xmlns:a16="http://schemas.microsoft.com/office/drawing/2014/main" id="{7D73006E-4F82-4C2E-81A5-1AC43929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03">
              <a:extLst>
                <a:ext uri="{FF2B5EF4-FFF2-40B4-BE49-F238E27FC236}">
                  <a16:creationId xmlns:a16="http://schemas.microsoft.com/office/drawing/2014/main" id="{04399E8C-D2E8-4510-97C7-B5C97DF3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04">
              <a:extLst>
                <a:ext uri="{FF2B5EF4-FFF2-40B4-BE49-F238E27FC236}">
                  <a16:creationId xmlns:a16="http://schemas.microsoft.com/office/drawing/2014/main" id="{C20E09BE-791F-4910-963C-2E277CEAA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05">
              <a:extLst>
                <a:ext uri="{FF2B5EF4-FFF2-40B4-BE49-F238E27FC236}">
                  <a16:creationId xmlns:a16="http://schemas.microsoft.com/office/drawing/2014/main" id="{F9C0FF0B-B63F-4802-91CF-7C3B4A7E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06">
              <a:extLst>
                <a:ext uri="{FF2B5EF4-FFF2-40B4-BE49-F238E27FC236}">
                  <a16:creationId xmlns:a16="http://schemas.microsoft.com/office/drawing/2014/main" id="{25A25123-D6A3-48E1-A8B1-F69206D64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07">
              <a:extLst>
                <a:ext uri="{FF2B5EF4-FFF2-40B4-BE49-F238E27FC236}">
                  <a16:creationId xmlns:a16="http://schemas.microsoft.com/office/drawing/2014/main" id="{61F41958-1C22-407F-A2CA-9E2EB9D4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08">
              <a:extLst>
                <a:ext uri="{FF2B5EF4-FFF2-40B4-BE49-F238E27FC236}">
                  <a16:creationId xmlns:a16="http://schemas.microsoft.com/office/drawing/2014/main" id="{1CD1EDFE-39DF-40E0-8E04-EAEB08CB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09">
              <a:extLst>
                <a:ext uri="{FF2B5EF4-FFF2-40B4-BE49-F238E27FC236}">
                  <a16:creationId xmlns:a16="http://schemas.microsoft.com/office/drawing/2014/main" id="{95EEEECB-A0AD-4ABA-9D89-A2796537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10">
              <a:extLst>
                <a:ext uri="{FF2B5EF4-FFF2-40B4-BE49-F238E27FC236}">
                  <a16:creationId xmlns:a16="http://schemas.microsoft.com/office/drawing/2014/main" id="{A22606D5-3CD3-4718-8CF2-25DE21E11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11">
              <a:extLst>
                <a:ext uri="{FF2B5EF4-FFF2-40B4-BE49-F238E27FC236}">
                  <a16:creationId xmlns:a16="http://schemas.microsoft.com/office/drawing/2014/main" id="{D11854AF-FE64-42C8-BD4A-23E7C5E5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12">
              <a:extLst>
                <a:ext uri="{FF2B5EF4-FFF2-40B4-BE49-F238E27FC236}">
                  <a16:creationId xmlns:a16="http://schemas.microsoft.com/office/drawing/2014/main" id="{97EB732B-5830-481B-9A1F-299AC01D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13">
              <a:extLst>
                <a:ext uri="{FF2B5EF4-FFF2-40B4-BE49-F238E27FC236}">
                  <a16:creationId xmlns:a16="http://schemas.microsoft.com/office/drawing/2014/main" id="{CDB0FE74-40E6-4879-AD0B-E9321D36D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14">
              <a:extLst>
                <a:ext uri="{FF2B5EF4-FFF2-40B4-BE49-F238E27FC236}">
                  <a16:creationId xmlns:a16="http://schemas.microsoft.com/office/drawing/2014/main" id="{111CBE02-27A9-4271-B582-DB73AA5AC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15">
              <a:extLst>
                <a:ext uri="{FF2B5EF4-FFF2-40B4-BE49-F238E27FC236}">
                  <a16:creationId xmlns:a16="http://schemas.microsoft.com/office/drawing/2014/main" id="{B32D8D11-E981-42DD-95D1-8499E5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16">
              <a:extLst>
                <a:ext uri="{FF2B5EF4-FFF2-40B4-BE49-F238E27FC236}">
                  <a16:creationId xmlns:a16="http://schemas.microsoft.com/office/drawing/2014/main" id="{F20446DD-A70F-4339-A08C-A5C48893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17">
              <a:extLst>
                <a:ext uri="{FF2B5EF4-FFF2-40B4-BE49-F238E27FC236}">
                  <a16:creationId xmlns:a16="http://schemas.microsoft.com/office/drawing/2014/main" id="{3BB713EB-634B-48FB-A635-BC450FC54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18">
              <a:extLst>
                <a:ext uri="{FF2B5EF4-FFF2-40B4-BE49-F238E27FC236}">
                  <a16:creationId xmlns:a16="http://schemas.microsoft.com/office/drawing/2014/main" id="{DDD506B8-F525-432C-82D4-C81EB243F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19">
              <a:extLst>
                <a:ext uri="{FF2B5EF4-FFF2-40B4-BE49-F238E27FC236}">
                  <a16:creationId xmlns:a16="http://schemas.microsoft.com/office/drawing/2014/main" id="{F27B8BB2-F5DA-4A1C-968B-E999BA57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20">
              <a:extLst>
                <a:ext uri="{FF2B5EF4-FFF2-40B4-BE49-F238E27FC236}">
                  <a16:creationId xmlns:a16="http://schemas.microsoft.com/office/drawing/2014/main" id="{A8411B5C-28C9-4D0B-B7B8-91270530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21">
              <a:extLst>
                <a:ext uri="{FF2B5EF4-FFF2-40B4-BE49-F238E27FC236}">
                  <a16:creationId xmlns:a16="http://schemas.microsoft.com/office/drawing/2014/main" id="{355DCF65-884B-4553-AF40-1623B40A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22">
              <a:extLst>
                <a:ext uri="{FF2B5EF4-FFF2-40B4-BE49-F238E27FC236}">
                  <a16:creationId xmlns:a16="http://schemas.microsoft.com/office/drawing/2014/main" id="{182973D9-501E-4541-8F57-D95C3610B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23">
              <a:extLst>
                <a:ext uri="{FF2B5EF4-FFF2-40B4-BE49-F238E27FC236}">
                  <a16:creationId xmlns:a16="http://schemas.microsoft.com/office/drawing/2014/main" id="{FEFB5056-C5F0-4C22-8847-D872622C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24">
              <a:extLst>
                <a:ext uri="{FF2B5EF4-FFF2-40B4-BE49-F238E27FC236}">
                  <a16:creationId xmlns:a16="http://schemas.microsoft.com/office/drawing/2014/main" id="{889D44F8-60E0-457E-A5F0-CD7F5871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25">
              <a:extLst>
                <a:ext uri="{FF2B5EF4-FFF2-40B4-BE49-F238E27FC236}">
                  <a16:creationId xmlns:a16="http://schemas.microsoft.com/office/drawing/2014/main" id="{5933D794-1285-49C8-B9F1-BD84FF0D8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26">
              <a:extLst>
                <a:ext uri="{FF2B5EF4-FFF2-40B4-BE49-F238E27FC236}">
                  <a16:creationId xmlns:a16="http://schemas.microsoft.com/office/drawing/2014/main" id="{53D4E7C0-2A67-43ED-9EA6-FDE3DF73B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27">
              <a:extLst>
                <a:ext uri="{FF2B5EF4-FFF2-40B4-BE49-F238E27FC236}">
                  <a16:creationId xmlns:a16="http://schemas.microsoft.com/office/drawing/2014/main" id="{8EA560D5-82CB-4FC4-9730-0E74DE75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28">
              <a:extLst>
                <a:ext uri="{FF2B5EF4-FFF2-40B4-BE49-F238E27FC236}">
                  <a16:creationId xmlns:a16="http://schemas.microsoft.com/office/drawing/2014/main" id="{97B06A8A-169A-4133-928B-496186AC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29">
              <a:extLst>
                <a:ext uri="{FF2B5EF4-FFF2-40B4-BE49-F238E27FC236}">
                  <a16:creationId xmlns:a16="http://schemas.microsoft.com/office/drawing/2014/main" id="{B7039E63-77E0-4813-B252-13FDE1E3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30">
              <a:extLst>
                <a:ext uri="{FF2B5EF4-FFF2-40B4-BE49-F238E27FC236}">
                  <a16:creationId xmlns:a16="http://schemas.microsoft.com/office/drawing/2014/main" id="{0663C45D-4F5F-4077-BFB7-03F2A44E9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31">
              <a:extLst>
                <a:ext uri="{FF2B5EF4-FFF2-40B4-BE49-F238E27FC236}">
                  <a16:creationId xmlns:a16="http://schemas.microsoft.com/office/drawing/2014/main" id="{DEC3224B-F1EA-440B-8893-537E5725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32">
              <a:extLst>
                <a:ext uri="{FF2B5EF4-FFF2-40B4-BE49-F238E27FC236}">
                  <a16:creationId xmlns:a16="http://schemas.microsoft.com/office/drawing/2014/main" id="{14E0995E-57DC-4D38-8CCE-4E5C08FD5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33">
              <a:extLst>
                <a:ext uri="{FF2B5EF4-FFF2-40B4-BE49-F238E27FC236}">
                  <a16:creationId xmlns:a16="http://schemas.microsoft.com/office/drawing/2014/main" id="{4DD58240-8641-4DD8-A441-34299B5FF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34">
              <a:extLst>
                <a:ext uri="{FF2B5EF4-FFF2-40B4-BE49-F238E27FC236}">
                  <a16:creationId xmlns:a16="http://schemas.microsoft.com/office/drawing/2014/main" id="{F2034BBE-9EBB-45FB-9FB4-AD652B8F9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35">
              <a:extLst>
                <a:ext uri="{FF2B5EF4-FFF2-40B4-BE49-F238E27FC236}">
                  <a16:creationId xmlns:a16="http://schemas.microsoft.com/office/drawing/2014/main" id="{CD94F2E9-EBD6-40B7-9122-9C9B401C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36">
              <a:extLst>
                <a:ext uri="{FF2B5EF4-FFF2-40B4-BE49-F238E27FC236}">
                  <a16:creationId xmlns:a16="http://schemas.microsoft.com/office/drawing/2014/main" id="{57B23E6D-C3C1-439C-A09E-C69E6131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37">
              <a:extLst>
                <a:ext uri="{FF2B5EF4-FFF2-40B4-BE49-F238E27FC236}">
                  <a16:creationId xmlns:a16="http://schemas.microsoft.com/office/drawing/2014/main" id="{3D330D7F-9648-4FD2-8850-4A1EEEDB1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38">
              <a:extLst>
                <a:ext uri="{FF2B5EF4-FFF2-40B4-BE49-F238E27FC236}">
                  <a16:creationId xmlns:a16="http://schemas.microsoft.com/office/drawing/2014/main" id="{09B2862C-9A47-4E51-B764-2ABA2A5A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39">
              <a:extLst>
                <a:ext uri="{FF2B5EF4-FFF2-40B4-BE49-F238E27FC236}">
                  <a16:creationId xmlns:a16="http://schemas.microsoft.com/office/drawing/2014/main" id="{C33A76A3-A570-4F60-B417-ED928335B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40">
              <a:extLst>
                <a:ext uri="{FF2B5EF4-FFF2-40B4-BE49-F238E27FC236}">
                  <a16:creationId xmlns:a16="http://schemas.microsoft.com/office/drawing/2014/main" id="{27F9EF6B-072F-40D4-9D2D-9E61C666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41">
              <a:extLst>
                <a:ext uri="{FF2B5EF4-FFF2-40B4-BE49-F238E27FC236}">
                  <a16:creationId xmlns:a16="http://schemas.microsoft.com/office/drawing/2014/main" id="{89278531-781C-4190-A0C4-65623871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42">
              <a:extLst>
                <a:ext uri="{FF2B5EF4-FFF2-40B4-BE49-F238E27FC236}">
                  <a16:creationId xmlns:a16="http://schemas.microsoft.com/office/drawing/2014/main" id="{EBDEE972-591B-47F3-B62A-72AC9F071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43">
              <a:extLst>
                <a:ext uri="{FF2B5EF4-FFF2-40B4-BE49-F238E27FC236}">
                  <a16:creationId xmlns:a16="http://schemas.microsoft.com/office/drawing/2014/main" id="{2882FF68-378F-4837-8C71-6D67925CA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44">
              <a:extLst>
                <a:ext uri="{FF2B5EF4-FFF2-40B4-BE49-F238E27FC236}">
                  <a16:creationId xmlns:a16="http://schemas.microsoft.com/office/drawing/2014/main" id="{91BB1DE7-9A48-4AB9-915B-221733CE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45">
              <a:extLst>
                <a:ext uri="{FF2B5EF4-FFF2-40B4-BE49-F238E27FC236}">
                  <a16:creationId xmlns:a16="http://schemas.microsoft.com/office/drawing/2014/main" id="{43E62B32-EED6-4562-BB2D-4D8B18959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46">
              <a:extLst>
                <a:ext uri="{FF2B5EF4-FFF2-40B4-BE49-F238E27FC236}">
                  <a16:creationId xmlns:a16="http://schemas.microsoft.com/office/drawing/2014/main" id="{01772FD3-16A4-42F7-B7E7-E55625AF6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47">
              <a:extLst>
                <a:ext uri="{FF2B5EF4-FFF2-40B4-BE49-F238E27FC236}">
                  <a16:creationId xmlns:a16="http://schemas.microsoft.com/office/drawing/2014/main" id="{35C8094E-782B-49F5-B9B1-1353FF78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48">
              <a:extLst>
                <a:ext uri="{FF2B5EF4-FFF2-40B4-BE49-F238E27FC236}">
                  <a16:creationId xmlns:a16="http://schemas.microsoft.com/office/drawing/2014/main" id="{7E051B8C-D19F-4BA8-92CE-AF912981E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49">
              <a:extLst>
                <a:ext uri="{FF2B5EF4-FFF2-40B4-BE49-F238E27FC236}">
                  <a16:creationId xmlns:a16="http://schemas.microsoft.com/office/drawing/2014/main" id="{27FFB10D-143B-4C9C-97BC-7C82C9F1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50">
              <a:extLst>
                <a:ext uri="{FF2B5EF4-FFF2-40B4-BE49-F238E27FC236}">
                  <a16:creationId xmlns:a16="http://schemas.microsoft.com/office/drawing/2014/main" id="{4CDB40F6-CA27-4DA9-A818-91A2303D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51">
              <a:extLst>
                <a:ext uri="{FF2B5EF4-FFF2-40B4-BE49-F238E27FC236}">
                  <a16:creationId xmlns:a16="http://schemas.microsoft.com/office/drawing/2014/main" id="{2268D4CE-FA32-46A7-B028-42FCE65B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52">
              <a:extLst>
                <a:ext uri="{FF2B5EF4-FFF2-40B4-BE49-F238E27FC236}">
                  <a16:creationId xmlns:a16="http://schemas.microsoft.com/office/drawing/2014/main" id="{42CDD671-3F15-4BC9-ABA1-D936394A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53">
              <a:extLst>
                <a:ext uri="{FF2B5EF4-FFF2-40B4-BE49-F238E27FC236}">
                  <a16:creationId xmlns:a16="http://schemas.microsoft.com/office/drawing/2014/main" id="{A3E2DECA-4C30-470D-BADF-8B3AB3A7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54">
              <a:extLst>
                <a:ext uri="{FF2B5EF4-FFF2-40B4-BE49-F238E27FC236}">
                  <a16:creationId xmlns:a16="http://schemas.microsoft.com/office/drawing/2014/main" id="{EEA0AE1D-9164-4F14-830F-A21504E5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55">
              <a:extLst>
                <a:ext uri="{FF2B5EF4-FFF2-40B4-BE49-F238E27FC236}">
                  <a16:creationId xmlns:a16="http://schemas.microsoft.com/office/drawing/2014/main" id="{20A01575-46A8-4828-8D77-9D483820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56">
              <a:extLst>
                <a:ext uri="{FF2B5EF4-FFF2-40B4-BE49-F238E27FC236}">
                  <a16:creationId xmlns:a16="http://schemas.microsoft.com/office/drawing/2014/main" id="{12E877CD-7A69-4793-BF91-E497FBE9B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57">
              <a:extLst>
                <a:ext uri="{FF2B5EF4-FFF2-40B4-BE49-F238E27FC236}">
                  <a16:creationId xmlns:a16="http://schemas.microsoft.com/office/drawing/2014/main" id="{46DC6CB6-09DB-4BE7-A1A7-FCCA7760A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58">
              <a:extLst>
                <a:ext uri="{FF2B5EF4-FFF2-40B4-BE49-F238E27FC236}">
                  <a16:creationId xmlns:a16="http://schemas.microsoft.com/office/drawing/2014/main" id="{DC0B34D0-5759-4AAA-8227-57A446C9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59">
              <a:extLst>
                <a:ext uri="{FF2B5EF4-FFF2-40B4-BE49-F238E27FC236}">
                  <a16:creationId xmlns:a16="http://schemas.microsoft.com/office/drawing/2014/main" id="{197A7965-32F0-4451-A620-846181D82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60">
              <a:extLst>
                <a:ext uri="{FF2B5EF4-FFF2-40B4-BE49-F238E27FC236}">
                  <a16:creationId xmlns:a16="http://schemas.microsoft.com/office/drawing/2014/main" id="{F852808E-96E5-4166-9DD8-E5FB90F65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61">
              <a:extLst>
                <a:ext uri="{FF2B5EF4-FFF2-40B4-BE49-F238E27FC236}">
                  <a16:creationId xmlns:a16="http://schemas.microsoft.com/office/drawing/2014/main" id="{7BD1BEFD-AF2D-40BF-897F-A4FACC3A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62">
              <a:extLst>
                <a:ext uri="{FF2B5EF4-FFF2-40B4-BE49-F238E27FC236}">
                  <a16:creationId xmlns:a16="http://schemas.microsoft.com/office/drawing/2014/main" id="{2FA5E57D-A36B-4B05-B179-2C67FA36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63">
              <a:extLst>
                <a:ext uri="{FF2B5EF4-FFF2-40B4-BE49-F238E27FC236}">
                  <a16:creationId xmlns:a16="http://schemas.microsoft.com/office/drawing/2014/main" id="{0607B5F0-E8FD-42BA-9800-7406D6C5E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64">
              <a:extLst>
                <a:ext uri="{FF2B5EF4-FFF2-40B4-BE49-F238E27FC236}">
                  <a16:creationId xmlns:a16="http://schemas.microsoft.com/office/drawing/2014/main" id="{5A90D621-5823-404C-91F7-B77A3071A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65">
              <a:extLst>
                <a:ext uri="{FF2B5EF4-FFF2-40B4-BE49-F238E27FC236}">
                  <a16:creationId xmlns:a16="http://schemas.microsoft.com/office/drawing/2014/main" id="{8CD92335-26B2-48B4-B19C-E9AA6BFC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66">
              <a:extLst>
                <a:ext uri="{FF2B5EF4-FFF2-40B4-BE49-F238E27FC236}">
                  <a16:creationId xmlns:a16="http://schemas.microsoft.com/office/drawing/2014/main" id="{07D48265-065E-4684-98A1-55F0F1DC7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67">
              <a:extLst>
                <a:ext uri="{FF2B5EF4-FFF2-40B4-BE49-F238E27FC236}">
                  <a16:creationId xmlns:a16="http://schemas.microsoft.com/office/drawing/2014/main" id="{DE9972A0-952B-4CA2-8F9C-35530C37C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68">
              <a:extLst>
                <a:ext uri="{FF2B5EF4-FFF2-40B4-BE49-F238E27FC236}">
                  <a16:creationId xmlns:a16="http://schemas.microsoft.com/office/drawing/2014/main" id="{B7796D0E-3145-4E22-9208-BFBDB5FD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3" name="Freeform 469">
              <a:extLst>
                <a:ext uri="{FF2B5EF4-FFF2-40B4-BE49-F238E27FC236}">
                  <a16:creationId xmlns:a16="http://schemas.microsoft.com/office/drawing/2014/main" id="{5D4693A1-EA87-44FB-AFEF-35AF1B51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4" name="Freeform 470">
              <a:extLst>
                <a:ext uri="{FF2B5EF4-FFF2-40B4-BE49-F238E27FC236}">
                  <a16:creationId xmlns:a16="http://schemas.microsoft.com/office/drawing/2014/main" id="{E5B84412-F0BA-417B-AB7E-81197103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5" name="Freeform 471">
              <a:extLst>
                <a:ext uri="{FF2B5EF4-FFF2-40B4-BE49-F238E27FC236}">
                  <a16:creationId xmlns:a16="http://schemas.microsoft.com/office/drawing/2014/main" id="{790AA59B-C978-4659-8040-660FEBBC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6" name="Freeform 472">
              <a:extLst>
                <a:ext uri="{FF2B5EF4-FFF2-40B4-BE49-F238E27FC236}">
                  <a16:creationId xmlns:a16="http://schemas.microsoft.com/office/drawing/2014/main" id="{FA7C8A66-BC92-4DA2-AD5F-C1835C97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7" name="Freeform 473">
              <a:extLst>
                <a:ext uri="{FF2B5EF4-FFF2-40B4-BE49-F238E27FC236}">
                  <a16:creationId xmlns:a16="http://schemas.microsoft.com/office/drawing/2014/main" id="{DCF7852D-C3F0-4CA7-855A-16DF84668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8" name="Freeform 474">
              <a:extLst>
                <a:ext uri="{FF2B5EF4-FFF2-40B4-BE49-F238E27FC236}">
                  <a16:creationId xmlns:a16="http://schemas.microsoft.com/office/drawing/2014/main" id="{7F63C7F7-A2BC-4EC1-ACEB-36497A5F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9" name="Freeform 475">
              <a:extLst>
                <a:ext uri="{FF2B5EF4-FFF2-40B4-BE49-F238E27FC236}">
                  <a16:creationId xmlns:a16="http://schemas.microsoft.com/office/drawing/2014/main" id="{52B1A577-D27E-431F-B64D-C169ED8F0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0" name="Freeform 476">
              <a:extLst>
                <a:ext uri="{FF2B5EF4-FFF2-40B4-BE49-F238E27FC236}">
                  <a16:creationId xmlns:a16="http://schemas.microsoft.com/office/drawing/2014/main" id="{33101DCF-9618-4DDC-AA9A-97F025B6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1" name="Freeform 477">
              <a:extLst>
                <a:ext uri="{FF2B5EF4-FFF2-40B4-BE49-F238E27FC236}">
                  <a16:creationId xmlns:a16="http://schemas.microsoft.com/office/drawing/2014/main" id="{75519B86-939B-41C1-814B-B5F598D9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2" name="Freeform 478">
              <a:extLst>
                <a:ext uri="{FF2B5EF4-FFF2-40B4-BE49-F238E27FC236}">
                  <a16:creationId xmlns:a16="http://schemas.microsoft.com/office/drawing/2014/main" id="{187E5ED1-7089-49C4-B4FB-9BABC322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3" name="Freeform 479">
              <a:extLst>
                <a:ext uri="{FF2B5EF4-FFF2-40B4-BE49-F238E27FC236}">
                  <a16:creationId xmlns:a16="http://schemas.microsoft.com/office/drawing/2014/main" id="{34E82377-765B-419C-A808-C7146057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4" name="Freeform 480">
              <a:extLst>
                <a:ext uri="{FF2B5EF4-FFF2-40B4-BE49-F238E27FC236}">
                  <a16:creationId xmlns:a16="http://schemas.microsoft.com/office/drawing/2014/main" id="{522B5F68-FFA1-4A60-9A1B-3AFE1DC8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5" name="Freeform 481">
              <a:extLst>
                <a:ext uri="{FF2B5EF4-FFF2-40B4-BE49-F238E27FC236}">
                  <a16:creationId xmlns:a16="http://schemas.microsoft.com/office/drawing/2014/main" id="{EF16585A-A603-43C1-B057-EDD36A2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6" name="Freeform 482">
              <a:extLst>
                <a:ext uri="{FF2B5EF4-FFF2-40B4-BE49-F238E27FC236}">
                  <a16:creationId xmlns:a16="http://schemas.microsoft.com/office/drawing/2014/main" id="{4021DE6F-0B7F-4CC1-9846-2EF4FBB2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7" name="Freeform 483">
              <a:extLst>
                <a:ext uri="{FF2B5EF4-FFF2-40B4-BE49-F238E27FC236}">
                  <a16:creationId xmlns:a16="http://schemas.microsoft.com/office/drawing/2014/main" id="{DC1D46BA-8885-4AEC-B70C-FF2D7265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8" name="Freeform 484">
              <a:extLst>
                <a:ext uri="{FF2B5EF4-FFF2-40B4-BE49-F238E27FC236}">
                  <a16:creationId xmlns:a16="http://schemas.microsoft.com/office/drawing/2014/main" id="{85752656-ED33-40CF-BE9B-B93CBB45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9" name="Freeform 485">
              <a:extLst>
                <a:ext uri="{FF2B5EF4-FFF2-40B4-BE49-F238E27FC236}">
                  <a16:creationId xmlns:a16="http://schemas.microsoft.com/office/drawing/2014/main" id="{126315CB-1451-4ACD-A2ED-938F0A88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0" name="Freeform 486">
              <a:extLst>
                <a:ext uri="{FF2B5EF4-FFF2-40B4-BE49-F238E27FC236}">
                  <a16:creationId xmlns:a16="http://schemas.microsoft.com/office/drawing/2014/main" id="{667DCEA2-4BEF-40B7-99EB-62D84AF4E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1" name="Freeform 487">
              <a:extLst>
                <a:ext uri="{FF2B5EF4-FFF2-40B4-BE49-F238E27FC236}">
                  <a16:creationId xmlns:a16="http://schemas.microsoft.com/office/drawing/2014/main" id="{457F4B1C-8FC0-4794-9BC8-B0A78147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2" name="Freeform 488">
              <a:extLst>
                <a:ext uri="{FF2B5EF4-FFF2-40B4-BE49-F238E27FC236}">
                  <a16:creationId xmlns:a16="http://schemas.microsoft.com/office/drawing/2014/main" id="{8AB7CE53-73D4-42B3-8B13-0BE519E7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3" name="Freeform 489">
              <a:extLst>
                <a:ext uri="{FF2B5EF4-FFF2-40B4-BE49-F238E27FC236}">
                  <a16:creationId xmlns:a16="http://schemas.microsoft.com/office/drawing/2014/main" id="{FE064066-6998-48FD-A392-B98A6CECD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4" name="Freeform 490">
              <a:extLst>
                <a:ext uri="{FF2B5EF4-FFF2-40B4-BE49-F238E27FC236}">
                  <a16:creationId xmlns:a16="http://schemas.microsoft.com/office/drawing/2014/main" id="{74FBCD6D-2A3E-4502-8B54-9E2776FD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5" name="Freeform 491">
              <a:extLst>
                <a:ext uri="{FF2B5EF4-FFF2-40B4-BE49-F238E27FC236}">
                  <a16:creationId xmlns:a16="http://schemas.microsoft.com/office/drawing/2014/main" id="{BADDA8AC-800C-4F6D-9EF5-900D1B0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6" name="Freeform 492">
              <a:extLst>
                <a:ext uri="{FF2B5EF4-FFF2-40B4-BE49-F238E27FC236}">
                  <a16:creationId xmlns:a16="http://schemas.microsoft.com/office/drawing/2014/main" id="{42910BE8-AAA8-4CF7-9A7B-0ED76221A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7" name="Freeform 493">
              <a:extLst>
                <a:ext uri="{FF2B5EF4-FFF2-40B4-BE49-F238E27FC236}">
                  <a16:creationId xmlns:a16="http://schemas.microsoft.com/office/drawing/2014/main" id="{88B4FC55-B9BA-49EF-AD67-C097C27D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8" name="Freeform 494">
              <a:extLst>
                <a:ext uri="{FF2B5EF4-FFF2-40B4-BE49-F238E27FC236}">
                  <a16:creationId xmlns:a16="http://schemas.microsoft.com/office/drawing/2014/main" id="{AAEBA573-4042-4B72-97E8-D8217D2D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9" name="Freeform 495">
              <a:extLst>
                <a:ext uri="{FF2B5EF4-FFF2-40B4-BE49-F238E27FC236}">
                  <a16:creationId xmlns:a16="http://schemas.microsoft.com/office/drawing/2014/main" id="{DECF010E-1B28-45A1-AE2A-AF130C2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0" name="Freeform 496">
              <a:extLst>
                <a:ext uri="{FF2B5EF4-FFF2-40B4-BE49-F238E27FC236}">
                  <a16:creationId xmlns:a16="http://schemas.microsoft.com/office/drawing/2014/main" id="{FBC9C097-B806-4117-80AB-476D3257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pic>
        <p:nvPicPr>
          <p:cNvPr id="7" name="图片 6" descr="图片包含 物体&#10;&#10;自动生成的说明">
            <a:extLst>
              <a:ext uri="{FF2B5EF4-FFF2-40B4-BE49-F238E27FC236}">
                <a16:creationId xmlns:a16="http://schemas.microsoft.com/office/drawing/2014/main" id="{D43E1384-F79A-462A-BB31-28677AA9BE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99" y="554577"/>
            <a:ext cx="890690" cy="402719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BFB72060-F215-4AA3-8C95-E1BEF3E1F5C5}"/>
              </a:ext>
            </a:extLst>
          </p:cNvPr>
          <p:cNvGrpSpPr/>
          <p:nvPr userDrawn="1"/>
        </p:nvGrpSpPr>
        <p:grpSpPr>
          <a:xfrm>
            <a:off x="3430005" y="6261192"/>
            <a:ext cx="5331990" cy="246221"/>
            <a:chOff x="3566813" y="2839223"/>
            <a:chExt cx="5331990" cy="24622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F51CC8-CF24-4B7D-A185-91E337E70419}"/>
                </a:ext>
              </a:extLst>
            </p:cNvPr>
            <p:cNvSpPr/>
            <p:nvPr/>
          </p:nvSpPr>
          <p:spPr>
            <a:xfrm>
              <a:off x="356681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营销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F054D0-E702-4C3D-810D-A324E607F5A2}"/>
                </a:ext>
              </a:extLst>
            </p:cNvPr>
            <p:cNvSpPr/>
            <p:nvPr/>
          </p:nvSpPr>
          <p:spPr>
            <a:xfrm>
              <a:off x="426550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制造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CAE375-0BE6-4332-92A5-7FC29F086AF4}"/>
                </a:ext>
              </a:extLst>
            </p:cNvPr>
            <p:cNvSpPr/>
            <p:nvPr/>
          </p:nvSpPr>
          <p:spPr>
            <a:xfrm>
              <a:off x="496419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256D78-23DD-4EFF-8358-619D3E907AF4}"/>
                </a:ext>
              </a:extLst>
            </p:cNvPr>
            <p:cNvSpPr/>
            <p:nvPr/>
          </p:nvSpPr>
          <p:spPr>
            <a:xfrm>
              <a:off x="5662889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9B55FB-2A31-4C07-819E-F6A9257ADC4D}"/>
                </a:ext>
              </a:extLst>
            </p:cNvPr>
            <p:cNvSpPr/>
            <p:nvPr/>
          </p:nvSpPr>
          <p:spPr>
            <a:xfrm>
              <a:off x="6361581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FC988F0-BAB1-4085-9FCF-EA0D0E65C383}"/>
                </a:ext>
              </a:extLst>
            </p:cNvPr>
            <p:cNvSpPr/>
            <p:nvPr/>
          </p:nvSpPr>
          <p:spPr>
            <a:xfrm>
              <a:off x="706027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8BA215-53D2-49B6-BF4D-DA4170B3238E}"/>
                </a:ext>
              </a:extLst>
            </p:cNvPr>
            <p:cNvSpPr/>
            <p:nvPr/>
          </p:nvSpPr>
          <p:spPr>
            <a:xfrm>
              <a:off x="775896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421B64E-9FD1-4734-A405-58BEFCE3AF99}"/>
                </a:ext>
              </a:extLst>
            </p:cNvPr>
            <p:cNvSpPr/>
            <p:nvPr/>
          </p:nvSpPr>
          <p:spPr>
            <a:xfrm>
              <a:off x="845765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C6D83E1-DD98-44BE-AF19-88055EE9A972}"/>
              </a:ext>
            </a:extLst>
          </p:cNvPr>
          <p:cNvGrpSpPr/>
          <p:nvPr userDrawn="1"/>
        </p:nvGrpSpPr>
        <p:grpSpPr>
          <a:xfrm>
            <a:off x="4003675" y="6329534"/>
            <a:ext cx="4213225" cy="109537"/>
            <a:chOff x="4150008" y="2907565"/>
            <a:chExt cx="4213225" cy="109537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AF86C0E-4EF1-41FB-83D2-5208E88E37F3}"/>
                </a:ext>
              </a:extLst>
            </p:cNvPr>
            <p:cNvCxnSpPr/>
            <p:nvPr/>
          </p:nvCxnSpPr>
          <p:spPr>
            <a:xfrm>
              <a:off x="415000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443FE5A-D770-4C60-B6BD-AB44F0044DD0}"/>
                </a:ext>
              </a:extLst>
            </p:cNvPr>
            <p:cNvCxnSpPr/>
            <p:nvPr/>
          </p:nvCxnSpPr>
          <p:spPr>
            <a:xfrm>
              <a:off x="4852212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F8F1EA6-2D40-4657-8F32-8F98EC4CF29A}"/>
                </a:ext>
              </a:extLst>
            </p:cNvPr>
            <p:cNvCxnSpPr/>
            <p:nvPr/>
          </p:nvCxnSpPr>
          <p:spPr>
            <a:xfrm>
              <a:off x="5554416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56A173E-E67F-41BA-B83F-912533984C66}"/>
                </a:ext>
              </a:extLst>
            </p:cNvPr>
            <p:cNvCxnSpPr/>
            <p:nvPr/>
          </p:nvCxnSpPr>
          <p:spPr>
            <a:xfrm>
              <a:off x="6256620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B1D0080-C352-44FC-B4A9-7A9C916CF7BF}"/>
                </a:ext>
              </a:extLst>
            </p:cNvPr>
            <p:cNvCxnSpPr/>
            <p:nvPr/>
          </p:nvCxnSpPr>
          <p:spPr>
            <a:xfrm>
              <a:off x="6958824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E11A23-671E-4B80-891D-6831D77626D2}"/>
                </a:ext>
              </a:extLst>
            </p:cNvPr>
            <p:cNvCxnSpPr/>
            <p:nvPr/>
          </p:nvCxnSpPr>
          <p:spPr>
            <a:xfrm>
              <a:off x="766102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FF4C9A4-7E5C-4609-B573-55CBAF230769}"/>
                </a:ext>
              </a:extLst>
            </p:cNvPr>
            <p:cNvCxnSpPr/>
            <p:nvPr/>
          </p:nvCxnSpPr>
          <p:spPr>
            <a:xfrm>
              <a:off x="8363233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6112873E-1D4A-4012-9DED-377DA93F4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6371897" cy="584775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Microsoft YaHei"/>
                <a:cs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5225378-1381-4FCF-B824-418E22C0365A}"/>
              </a:ext>
            </a:extLst>
          </p:cNvPr>
          <p:cNvSpPr/>
          <p:nvPr/>
        </p:nvSpPr>
        <p:spPr>
          <a:xfrm>
            <a:off x="280091" y="471691"/>
            <a:ext cx="1014529" cy="135663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3DA8D8-AECB-4025-90CC-0D7944165E82}"/>
              </a:ext>
            </a:extLst>
          </p:cNvPr>
          <p:cNvSpPr/>
          <p:nvPr userDrawn="1"/>
        </p:nvSpPr>
        <p:spPr>
          <a:xfrm rot="5400000" flipH="1">
            <a:off x="1294620" y="442784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C1D710E-8715-4380-A162-E5C627213C0F}"/>
              </a:ext>
            </a:extLst>
          </p:cNvPr>
          <p:cNvCxnSpPr>
            <a:cxnSpLocks/>
          </p:cNvCxnSpPr>
          <p:nvPr userDrawn="1"/>
        </p:nvCxnSpPr>
        <p:spPr>
          <a:xfrm>
            <a:off x="66675" y="754857"/>
            <a:ext cx="488156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6AA74F7-C1DB-494F-AE4A-D78CD9150F9C}"/>
              </a:ext>
            </a:extLst>
          </p:cNvPr>
          <p:cNvCxnSpPr/>
          <p:nvPr userDrawn="1"/>
        </p:nvCxnSpPr>
        <p:spPr>
          <a:xfrm>
            <a:off x="150019" y="895350"/>
            <a:ext cx="5905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FFD47BA-0424-4D3A-9742-273D71637627}"/>
              </a:ext>
            </a:extLst>
          </p:cNvPr>
          <p:cNvSpPr/>
          <p:nvPr userDrawn="1"/>
        </p:nvSpPr>
        <p:spPr>
          <a:xfrm flipV="1">
            <a:off x="347664" y="1025179"/>
            <a:ext cx="658122" cy="88004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D3CE81-1BCF-47EF-BBEC-5036BFB031E3}"/>
              </a:ext>
            </a:extLst>
          </p:cNvPr>
          <p:cNvSpPr/>
          <p:nvPr userDrawn="1"/>
        </p:nvSpPr>
        <p:spPr>
          <a:xfrm rot="5400000" flipH="1">
            <a:off x="1005786" y="1080335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737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9BCC98-9CA3-464A-B5E1-4374E0E800DC}"/>
              </a:ext>
            </a:extLst>
          </p:cNvPr>
          <p:cNvGrpSpPr/>
          <p:nvPr userDrawn="1"/>
        </p:nvGrpSpPr>
        <p:grpSpPr>
          <a:xfrm>
            <a:off x="406684" y="4261425"/>
            <a:ext cx="11378632" cy="2245988"/>
            <a:chOff x="940596" y="1700228"/>
            <a:chExt cx="6850085" cy="3506956"/>
          </a:xfrm>
          <a:solidFill>
            <a:schemeClr val="bg1">
              <a:lumMod val="95000"/>
              <a:alpha val="60000"/>
            </a:schemeClr>
          </a:solidFill>
        </p:grpSpPr>
        <p:sp>
          <p:nvSpPr>
            <p:cNvPr id="28" name="Freeform 250">
              <a:extLst>
                <a:ext uri="{FF2B5EF4-FFF2-40B4-BE49-F238E27FC236}">
                  <a16:creationId xmlns:a16="http://schemas.microsoft.com/office/drawing/2014/main" id="{0A9C33EB-9897-45DB-8855-273ED25B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7B8E4ED2-DEF0-4D04-A397-4D69E146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52">
              <a:extLst>
                <a:ext uri="{FF2B5EF4-FFF2-40B4-BE49-F238E27FC236}">
                  <a16:creationId xmlns:a16="http://schemas.microsoft.com/office/drawing/2014/main" id="{E69C9900-A27B-44B0-9722-88C878DE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EC1668E0-9B26-4C06-9804-DB4A8022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16F33C58-4C52-43D9-8D7E-ACCE29091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EC936DD5-061A-40DB-BEDF-FC9C8D0C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56">
              <a:extLst>
                <a:ext uri="{FF2B5EF4-FFF2-40B4-BE49-F238E27FC236}">
                  <a16:creationId xmlns:a16="http://schemas.microsoft.com/office/drawing/2014/main" id="{AE61F726-49ED-4B0E-B38C-66236B378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57">
              <a:extLst>
                <a:ext uri="{FF2B5EF4-FFF2-40B4-BE49-F238E27FC236}">
                  <a16:creationId xmlns:a16="http://schemas.microsoft.com/office/drawing/2014/main" id="{36F41754-6D80-44CB-B5F2-476E68E6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D86CF023-98B8-4617-B4E4-4F6E34EE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2BD64830-313F-4182-985D-A81DB26D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60">
              <a:extLst>
                <a:ext uri="{FF2B5EF4-FFF2-40B4-BE49-F238E27FC236}">
                  <a16:creationId xmlns:a16="http://schemas.microsoft.com/office/drawing/2014/main" id="{A1F9A52D-AF74-403E-AE56-18FEC132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61">
              <a:extLst>
                <a:ext uri="{FF2B5EF4-FFF2-40B4-BE49-F238E27FC236}">
                  <a16:creationId xmlns:a16="http://schemas.microsoft.com/office/drawing/2014/main" id="{29A579F6-477B-4947-80E4-662E2954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62">
              <a:extLst>
                <a:ext uri="{FF2B5EF4-FFF2-40B4-BE49-F238E27FC236}">
                  <a16:creationId xmlns:a16="http://schemas.microsoft.com/office/drawing/2014/main" id="{E3622926-4DAD-4A26-B14E-5A9D29A9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63">
              <a:extLst>
                <a:ext uri="{FF2B5EF4-FFF2-40B4-BE49-F238E27FC236}">
                  <a16:creationId xmlns:a16="http://schemas.microsoft.com/office/drawing/2014/main" id="{3AF5FAE1-B624-4139-8E9D-2382AC78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64">
              <a:extLst>
                <a:ext uri="{FF2B5EF4-FFF2-40B4-BE49-F238E27FC236}">
                  <a16:creationId xmlns:a16="http://schemas.microsoft.com/office/drawing/2014/main" id="{DC464629-C08E-429F-8165-C1587955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65">
              <a:extLst>
                <a:ext uri="{FF2B5EF4-FFF2-40B4-BE49-F238E27FC236}">
                  <a16:creationId xmlns:a16="http://schemas.microsoft.com/office/drawing/2014/main" id="{3CBBDF61-4C14-4338-9755-CFFCD577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66">
              <a:extLst>
                <a:ext uri="{FF2B5EF4-FFF2-40B4-BE49-F238E27FC236}">
                  <a16:creationId xmlns:a16="http://schemas.microsoft.com/office/drawing/2014/main" id="{39774454-2601-4E1D-A4FE-ADF646579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67">
              <a:extLst>
                <a:ext uri="{FF2B5EF4-FFF2-40B4-BE49-F238E27FC236}">
                  <a16:creationId xmlns:a16="http://schemas.microsoft.com/office/drawing/2014/main" id="{63AC5FD0-7668-4952-8796-DFA1F1A8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68">
              <a:extLst>
                <a:ext uri="{FF2B5EF4-FFF2-40B4-BE49-F238E27FC236}">
                  <a16:creationId xmlns:a16="http://schemas.microsoft.com/office/drawing/2014/main" id="{D2B4F3EF-F805-4619-A9F3-3B59CD96A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69">
              <a:extLst>
                <a:ext uri="{FF2B5EF4-FFF2-40B4-BE49-F238E27FC236}">
                  <a16:creationId xmlns:a16="http://schemas.microsoft.com/office/drawing/2014/main" id="{06BC5FB0-8A88-422F-89D6-925CB0AB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70">
              <a:extLst>
                <a:ext uri="{FF2B5EF4-FFF2-40B4-BE49-F238E27FC236}">
                  <a16:creationId xmlns:a16="http://schemas.microsoft.com/office/drawing/2014/main" id="{764B32FC-6376-4B00-A29B-1896FE81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71">
              <a:extLst>
                <a:ext uri="{FF2B5EF4-FFF2-40B4-BE49-F238E27FC236}">
                  <a16:creationId xmlns:a16="http://schemas.microsoft.com/office/drawing/2014/main" id="{32651CED-375A-4875-B98C-606ADFF9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272">
              <a:extLst>
                <a:ext uri="{FF2B5EF4-FFF2-40B4-BE49-F238E27FC236}">
                  <a16:creationId xmlns:a16="http://schemas.microsoft.com/office/drawing/2014/main" id="{359DC3A2-ADCB-404B-8A29-CC9F8FAB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273">
              <a:extLst>
                <a:ext uri="{FF2B5EF4-FFF2-40B4-BE49-F238E27FC236}">
                  <a16:creationId xmlns:a16="http://schemas.microsoft.com/office/drawing/2014/main" id="{445EDB83-37AB-414C-801C-898DED860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274">
              <a:extLst>
                <a:ext uri="{FF2B5EF4-FFF2-40B4-BE49-F238E27FC236}">
                  <a16:creationId xmlns:a16="http://schemas.microsoft.com/office/drawing/2014/main" id="{E91FBD37-1E4B-48FA-904C-AEFF93F4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275">
              <a:extLst>
                <a:ext uri="{FF2B5EF4-FFF2-40B4-BE49-F238E27FC236}">
                  <a16:creationId xmlns:a16="http://schemas.microsoft.com/office/drawing/2014/main" id="{02C1BEC4-40EA-4577-9B07-A30870BB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276">
              <a:extLst>
                <a:ext uri="{FF2B5EF4-FFF2-40B4-BE49-F238E27FC236}">
                  <a16:creationId xmlns:a16="http://schemas.microsoft.com/office/drawing/2014/main" id="{26EDFCD1-587D-4291-BBDB-6E23BD936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277">
              <a:extLst>
                <a:ext uri="{FF2B5EF4-FFF2-40B4-BE49-F238E27FC236}">
                  <a16:creationId xmlns:a16="http://schemas.microsoft.com/office/drawing/2014/main" id="{BC5E2371-4A9A-47E3-BDD8-89F3750DA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278">
              <a:extLst>
                <a:ext uri="{FF2B5EF4-FFF2-40B4-BE49-F238E27FC236}">
                  <a16:creationId xmlns:a16="http://schemas.microsoft.com/office/drawing/2014/main" id="{5C9EC132-844D-4251-9207-24F01520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279">
              <a:extLst>
                <a:ext uri="{FF2B5EF4-FFF2-40B4-BE49-F238E27FC236}">
                  <a16:creationId xmlns:a16="http://schemas.microsoft.com/office/drawing/2014/main" id="{D1A6FDCB-CCA4-45D3-9B3B-96C638D13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280">
              <a:extLst>
                <a:ext uri="{FF2B5EF4-FFF2-40B4-BE49-F238E27FC236}">
                  <a16:creationId xmlns:a16="http://schemas.microsoft.com/office/drawing/2014/main" id="{DAA24F25-49F7-4B61-871D-37BD29338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281">
              <a:extLst>
                <a:ext uri="{FF2B5EF4-FFF2-40B4-BE49-F238E27FC236}">
                  <a16:creationId xmlns:a16="http://schemas.microsoft.com/office/drawing/2014/main" id="{DF9F7FAA-2F2B-4C5B-9288-901D2982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282">
              <a:extLst>
                <a:ext uri="{FF2B5EF4-FFF2-40B4-BE49-F238E27FC236}">
                  <a16:creationId xmlns:a16="http://schemas.microsoft.com/office/drawing/2014/main" id="{8F5C8FB0-1DAE-4E35-A49B-A13801E5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283">
              <a:extLst>
                <a:ext uri="{FF2B5EF4-FFF2-40B4-BE49-F238E27FC236}">
                  <a16:creationId xmlns:a16="http://schemas.microsoft.com/office/drawing/2014/main" id="{0002981B-4328-4F86-B3CF-EA24FBB3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284">
              <a:extLst>
                <a:ext uri="{FF2B5EF4-FFF2-40B4-BE49-F238E27FC236}">
                  <a16:creationId xmlns:a16="http://schemas.microsoft.com/office/drawing/2014/main" id="{446A5B02-B510-4F53-889C-048A4653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285">
              <a:extLst>
                <a:ext uri="{FF2B5EF4-FFF2-40B4-BE49-F238E27FC236}">
                  <a16:creationId xmlns:a16="http://schemas.microsoft.com/office/drawing/2014/main" id="{7C60D197-D2FA-47BB-A3DF-58668AEF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286">
              <a:extLst>
                <a:ext uri="{FF2B5EF4-FFF2-40B4-BE49-F238E27FC236}">
                  <a16:creationId xmlns:a16="http://schemas.microsoft.com/office/drawing/2014/main" id="{936B0095-E921-4B95-92BA-41A93C5E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287">
              <a:extLst>
                <a:ext uri="{FF2B5EF4-FFF2-40B4-BE49-F238E27FC236}">
                  <a16:creationId xmlns:a16="http://schemas.microsoft.com/office/drawing/2014/main" id="{20BEF75A-AEEE-4D99-A159-EA90E1FF3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288">
              <a:extLst>
                <a:ext uri="{FF2B5EF4-FFF2-40B4-BE49-F238E27FC236}">
                  <a16:creationId xmlns:a16="http://schemas.microsoft.com/office/drawing/2014/main" id="{A981D3C2-C173-497F-9742-1AD9EF3E6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289">
              <a:extLst>
                <a:ext uri="{FF2B5EF4-FFF2-40B4-BE49-F238E27FC236}">
                  <a16:creationId xmlns:a16="http://schemas.microsoft.com/office/drawing/2014/main" id="{9B0ACC4A-A334-47A7-AC62-349C4676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290">
              <a:extLst>
                <a:ext uri="{FF2B5EF4-FFF2-40B4-BE49-F238E27FC236}">
                  <a16:creationId xmlns:a16="http://schemas.microsoft.com/office/drawing/2014/main" id="{0378ABAC-AB2F-4A14-B5F3-301430FE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291">
              <a:extLst>
                <a:ext uri="{FF2B5EF4-FFF2-40B4-BE49-F238E27FC236}">
                  <a16:creationId xmlns:a16="http://schemas.microsoft.com/office/drawing/2014/main" id="{3325E392-AA26-4FBC-8DC8-060697E0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292">
              <a:extLst>
                <a:ext uri="{FF2B5EF4-FFF2-40B4-BE49-F238E27FC236}">
                  <a16:creationId xmlns:a16="http://schemas.microsoft.com/office/drawing/2014/main" id="{153BC96B-F3D0-4415-86D1-88D551C5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293">
              <a:extLst>
                <a:ext uri="{FF2B5EF4-FFF2-40B4-BE49-F238E27FC236}">
                  <a16:creationId xmlns:a16="http://schemas.microsoft.com/office/drawing/2014/main" id="{3B9CD4D2-2E61-47D7-8D19-D4B745A4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8C408A7B-06E6-4583-8C3D-3E5FD223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5F70DC7B-9E40-423A-843C-DDB99040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E3534442-4205-4B6A-BA61-46B4D2F3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297">
              <a:extLst>
                <a:ext uri="{FF2B5EF4-FFF2-40B4-BE49-F238E27FC236}">
                  <a16:creationId xmlns:a16="http://schemas.microsoft.com/office/drawing/2014/main" id="{1DECB4CC-D152-44D5-B2DE-B7F93117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298">
              <a:extLst>
                <a:ext uri="{FF2B5EF4-FFF2-40B4-BE49-F238E27FC236}">
                  <a16:creationId xmlns:a16="http://schemas.microsoft.com/office/drawing/2014/main" id="{20D138C0-C321-4810-9CA6-65B2EAB7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299">
              <a:extLst>
                <a:ext uri="{FF2B5EF4-FFF2-40B4-BE49-F238E27FC236}">
                  <a16:creationId xmlns:a16="http://schemas.microsoft.com/office/drawing/2014/main" id="{7AFFCC4A-2547-4E73-AC13-86B2DE89A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00">
              <a:extLst>
                <a:ext uri="{FF2B5EF4-FFF2-40B4-BE49-F238E27FC236}">
                  <a16:creationId xmlns:a16="http://schemas.microsoft.com/office/drawing/2014/main" id="{D7729F4C-09C6-4351-8D2B-C70FA87F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64FBED4-E75C-4A68-A537-B0FD1B442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B1130665-DA80-4DB1-ADDC-6C867577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03">
              <a:extLst>
                <a:ext uri="{FF2B5EF4-FFF2-40B4-BE49-F238E27FC236}">
                  <a16:creationId xmlns:a16="http://schemas.microsoft.com/office/drawing/2014/main" id="{81353A40-1F1F-4B17-A80B-BD6454A3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04">
              <a:extLst>
                <a:ext uri="{FF2B5EF4-FFF2-40B4-BE49-F238E27FC236}">
                  <a16:creationId xmlns:a16="http://schemas.microsoft.com/office/drawing/2014/main" id="{9B4A94EF-450C-46E7-A483-7FC88BA0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05">
              <a:extLst>
                <a:ext uri="{FF2B5EF4-FFF2-40B4-BE49-F238E27FC236}">
                  <a16:creationId xmlns:a16="http://schemas.microsoft.com/office/drawing/2014/main" id="{E6261BA1-AB82-4FC4-9CD2-8F6C52735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06">
              <a:extLst>
                <a:ext uri="{FF2B5EF4-FFF2-40B4-BE49-F238E27FC236}">
                  <a16:creationId xmlns:a16="http://schemas.microsoft.com/office/drawing/2014/main" id="{617F6479-2ED2-45F6-B082-C2369759F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390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07">
              <a:extLst>
                <a:ext uri="{FF2B5EF4-FFF2-40B4-BE49-F238E27FC236}">
                  <a16:creationId xmlns:a16="http://schemas.microsoft.com/office/drawing/2014/main" id="{450EB96D-24FD-439B-AE3C-D534EA5F1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08">
              <a:extLst>
                <a:ext uri="{FF2B5EF4-FFF2-40B4-BE49-F238E27FC236}">
                  <a16:creationId xmlns:a16="http://schemas.microsoft.com/office/drawing/2014/main" id="{2E2332AA-688D-4B9B-A7E8-3AFFCB2F6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09">
              <a:extLst>
                <a:ext uri="{FF2B5EF4-FFF2-40B4-BE49-F238E27FC236}">
                  <a16:creationId xmlns:a16="http://schemas.microsoft.com/office/drawing/2014/main" id="{CC2D4CEA-DB64-4A6F-A46A-E6026A8B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10">
              <a:extLst>
                <a:ext uri="{FF2B5EF4-FFF2-40B4-BE49-F238E27FC236}">
                  <a16:creationId xmlns:a16="http://schemas.microsoft.com/office/drawing/2014/main" id="{680B714A-59B0-4FE5-8F64-D2C3DC0ED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11">
              <a:extLst>
                <a:ext uri="{FF2B5EF4-FFF2-40B4-BE49-F238E27FC236}">
                  <a16:creationId xmlns:a16="http://schemas.microsoft.com/office/drawing/2014/main" id="{AF6AE141-D4D1-4692-8DF1-A90F62567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12">
              <a:extLst>
                <a:ext uri="{FF2B5EF4-FFF2-40B4-BE49-F238E27FC236}">
                  <a16:creationId xmlns:a16="http://schemas.microsoft.com/office/drawing/2014/main" id="{8034EF02-7DF5-44A9-B8CD-C6BBA947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13">
              <a:extLst>
                <a:ext uri="{FF2B5EF4-FFF2-40B4-BE49-F238E27FC236}">
                  <a16:creationId xmlns:a16="http://schemas.microsoft.com/office/drawing/2014/main" id="{FC6E1B2B-24F8-4644-8411-0DC4EA81E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14">
              <a:extLst>
                <a:ext uri="{FF2B5EF4-FFF2-40B4-BE49-F238E27FC236}">
                  <a16:creationId xmlns:a16="http://schemas.microsoft.com/office/drawing/2014/main" id="{855B3D65-25ED-4736-8B1D-F6FA1DE1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15">
              <a:extLst>
                <a:ext uri="{FF2B5EF4-FFF2-40B4-BE49-F238E27FC236}">
                  <a16:creationId xmlns:a16="http://schemas.microsoft.com/office/drawing/2014/main" id="{2148DC00-9E04-4509-9C51-033E3B56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16">
              <a:extLst>
                <a:ext uri="{FF2B5EF4-FFF2-40B4-BE49-F238E27FC236}">
                  <a16:creationId xmlns:a16="http://schemas.microsoft.com/office/drawing/2014/main" id="{00BD4565-5313-406C-A6A2-58509B433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17">
              <a:extLst>
                <a:ext uri="{FF2B5EF4-FFF2-40B4-BE49-F238E27FC236}">
                  <a16:creationId xmlns:a16="http://schemas.microsoft.com/office/drawing/2014/main" id="{0A9E4B6D-0116-4797-87C9-B8564B984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18">
              <a:extLst>
                <a:ext uri="{FF2B5EF4-FFF2-40B4-BE49-F238E27FC236}">
                  <a16:creationId xmlns:a16="http://schemas.microsoft.com/office/drawing/2014/main" id="{3A2013F5-B6B1-4B65-8060-E07D83BB6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20">
              <a:extLst>
                <a:ext uri="{FF2B5EF4-FFF2-40B4-BE49-F238E27FC236}">
                  <a16:creationId xmlns:a16="http://schemas.microsoft.com/office/drawing/2014/main" id="{7AA3DA38-3506-4E81-9EAD-E61789B8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21">
              <a:extLst>
                <a:ext uri="{FF2B5EF4-FFF2-40B4-BE49-F238E27FC236}">
                  <a16:creationId xmlns:a16="http://schemas.microsoft.com/office/drawing/2014/main" id="{B0BFEF8C-0A11-47DF-AD29-05A49E28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22">
              <a:extLst>
                <a:ext uri="{FF2B5EF4-FFF2-40B4-BE49-F238E27FC236}">
                  <a16:creationId xmlns:a16="http://schemas.microsoft.com/office/drawing/2014/main" id="{D53E2590-9969-42E5-BD80-9D697572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23">
              <a:extLst>
                <a:ext uri="{FF2B5EF4-FFF2-40B4-BE49-F238E27FC236}">
                  <a16:creationId xmlns:a16="http://schemas.microsoft.com/office/drawing/2014/main" id="{17B95637-848A-4B80-998C-6A5869E8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24">
              <a:extLst>
                <a:ext uri="{FF2B5EF4-FFF2-40B4-BE49-F238E27FC236}">
                  <a16:creationId xmlns:a16="http://schemas.microsoft.com/office/drawing/2014/main" id="{F5282EA7-8093-4FDE-8DFD-54B589E4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25">
              <a:extLst>
                <a:ext uri="{FF2B5EF4-FFF2-40B4-BE49-F238E27FC236}">
                  <a16:creationId xmlns:a16="http://schemas.microsoft.com/office/drawing/2014/main" id="{F9EB5082-F074-4FF6-B0A2-E101C7789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26">
              <a:extLst>
                <a:ext uri="{FF2B5EF4-FFF2-40B4-BE49-F238E27FC236}">
                  <a16:creationId xmlns:a16="http://schemas.microsoft.com/office/drawing/2014/main" id="{95D3D18E-E52A-4BF3-8E37-DA9C4D1C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27">
              <a:extLst>
                <a:ext uri="{FF2B5EF4-FFF2-40B4-BE49-F238E27FC236}">
                  <a16:creationId xmlns:a16="http://schemas.microsoft.com/office/drawing/2014/main" id="{FDD5B26D-46DD-4E64-ACBA-7C18EB297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28">
              <a:extLst>
                <a:ext uri="{FF2B5EF4-FFF2-40B4-BE49-F238E27FC236}">
                  <a16:creationId xmlns:a16="http://schemas.microsoft.com/office/drawing/2014/main" id="{323CE2BC-5CB4-4715-9C5B-2BC6F76DE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29">
              <a:extLst>
                <a:ext uri="{FF2B5EF4-FFF2-40B4-BE49-F238E27FC236}">
                  <a16:creationId xmlns:a16="http://schemas.microsoft.com/office/drawing/2014/main" id="{672ADA8C-B3FA-4B9F-8F49-EBE982F4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30">
              <a:extLst>
                <a:ext uri="{FF2B5EF4-FFF2-40B4-BE49-F238E27FC236}">
                  <a16:creationId xmlns:a16="http://schemas.microsoft.com/office/drawing/2014/main" id="{948794A6-7B33-4BD6-9EF3-71B9253B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31">
              <a:extLst>
                <a:ext uri="{FF2B5EF4-FFF2-40B4-BE49-F238E27FC236}">
                  <a16:creationId xmlns:a16="http://schemas.microsoft.com/office/drawing/2014/main" id="{530B4445-056D-48E1-A8ED-78F1AFBFB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32">
              <a:extLst>
                <a:ext uri="{FF2B5EF4-FFF2-40B4-BE49-F238E27FC236}">
                  <a16:creationId xmlns:a16="http://schemas.microsoft.com/office/drawing/2014/main" id="{FFCADD78-8435-4B26-8FBB-5192B29D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33">
              <a:extLst>
                <a:ext uri="{FF2B5EF4-FFF2-40B4-BE49-F238E27FC236}">
                  <a16:creationId xmlns:a16="http://schemas.microsoft.com/office/drawing/2014/main" id="{598FFC19-1B98-454E-A199-8C585061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34">
              <a:extLst>
                <a:ext uri="{FF2B5EF4-FFF2-40B4-BE49-F238E27FC236}">
                  <a16:creationId xmlns:a16="http://schemas.microsoft.com/office/drawing/2014/main" id="{5C9B1376-ADDC-4533-83F9-D25C798DA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35">
              <a:extLst>
                <a:ext uri="{FF2B5EF4-FFF2-40B4-BE49-F238E27FC236}">
                  <a16:creationId xmlns:a16="http://schemas.microsoft.com/office/drawing/2014/main" id="{4DCBB432-8585-42B6-BEE0-68534CE5D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36">
              <a:extLst>
                <a:ext uri="{FF2B5EF4-FFF2-40B4-BE49-F238E27FC236}">
                  <a16:creationId xmlns:a16="http://schemas.microsoft.com/office/drawing/2014/main" id="{D75F6062-1B91-4043-AC1F-28F8BC1A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37">
              <a:extLst>
                <a:ext uri="{FF2B5EF4-FFF2-40B4-BE49-F238E27FC236}">
                  <a16:creationId xmlns:a16="http://schemas.microsoft.com/office/drawing/2014/main" id="{34C4DAD5-B7FB-4DE7-AABE-5A685C84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38">
              <a:extLst>
                <a:ext uri="{FF2B5EF4-FFF2-40B4-BE49-F238E27FC236}">
                  <a16:creationId xmlns:a16="http://schemas.microsoft.com/office/drawing/2014/main" id="{7C5957CF-1382-405E-AF24-2D234E54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39">
              <a:extLst>
                <a:ext uri="{FF2B5EF4-FFF2-40B4-BE49-F238E27FC236}">
                  <a16:creationId xmlns:a16="http://schemas.microsoft.com/office/drawing/2014/main" id="{3C3B7DA4-D4A6-4344-A7F9-00C0B3D1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40">
              <a:extLst>
                <a:ext uri="{FF2B5EF4-FFF2-40B4-BE49-F238E27FC236}">
                  <a16:creationId xmlns:a16="http://schemas.microsoft.com/office/drawing/2014/main" id="{3DB7376F-6ACD-46C5-A521-8625AE14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41">
              <a:extLst>
                <a:ext uri="{FF2B5EF4-FFF2-40B4-BE49-F238E27FC236}">
                  <a16:creationId xmlns:a16="http://schemas.microsoft.com/office/drawing/2014/main" id="{CE041786-DA7D-4A36-BFFB-FB717C4E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42">
              <a:extLst>
                <a:ext uri="{FF2B5EF4-FFF2-40B4-BE49-F238E27FC236}">
                  <a16:creationId xmlns:a16="http://schemas.microsoft.com/office/drawing/2014/main" id="{637260A8-FC15-4935-BD59-69968945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43">
              <a:extLst>
                <a:ext uri="{FF2B5EF4-FFF2-40B4-BE49-F238E27FC236}">
                  <a16:creationId xmlns:a16="http://schemas.microsoft.com/office/drawing/2014/main" id="{F93025AA-86A6-4325-A655-20C6D821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44">
              <a:extLst>
                <a:ext uri="{FF2B5EF4-FFF2-40B4-BE49-F238E27FC236}">
                  <a16:creationId xmlns:a16="http://schemas.microsoft.com/office/drawing/2014/main" id="{BCD9FAA3-B8E8-4091-BD43-4B7D6B05D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45">
              <a:extLst>
                <a:ext uri="{FF2B5EF4-FFF2-40B4-BE49-F238E27FC236}">
                  <a16:creationId xmlns:a16="http://schemas.microsoft.com/office/drawing/2014/main" id="{1BE2B343-A09D-46F2-9FAD-710C22C1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46">
              <a:extLst>
                <a:ext uri="{FF2B5EF4-FFF2-40B4-BE49-F238E27FC236}">
                  <a16:creationId xmlns:a16="http://schemas.microsoft.com/office/drawing/2014/main" id="{074459B3-B03B-44E6-9A62-9DE61A22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47">
              <a:extLst>
                <a:ext uri="{FF2B5EF4-FFF2-40B4-BE49-F238E27FC236}">
                  <a16:creationId xmlns:a16="http://schemas.microsoft.com/office/drawing/2014/main" id="{DDBF5416-8D96-4F97-9A08-C0DCD325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48">
              <a:extLst>
                <a:ext uri="{FF2B5EF4-FFF2-40B4-BE49-F238E27FC236}">
                  <a16:creationId xmlns:a16="http://schemas.microsoft.com/office/drawing/2014/main" id="{CE13BDB0-228E-4374-9BD1-9C043B41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49">
              <a:extLst>
                <a:ext uri="{FF2B5EF4-FFF2-40B4-BE49-F238E27FC236}">
                  <a16:creationId xmlns:a16="http://schemas.microsoft.com/office/drawing/2014/main" id="{74408E8C-77FB-484A-8459-CED5AA01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50">
              <a:extLst>
                <a:ext uri="{FF2B5EF4-FFF2-40B4-BE49-F238E27FC236}">
                  <a16:creationId xmlns:a16="http://schemas.microsoft.com/office/drawing/2014/main" id="{F985F6D1-BED3-472D-8B4C-24426050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51">
              <a:extLst>
                <a:ext uri="{FF2B5EF4-FFF2-40B4-BE49-F238E27FC236}">
                  <a16:creationId xmlns:a16="http://schemas.microsoft.com/office/drawing/2014/main" id="{82CD4747-1042-4DEA-8912-6EA9D54A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52">
              <a:extLst>
                <a:ext uri="{FF2B5EF4-FFF2-40B4-BE49-F238E27FC236}">
                  <a16:creationId xmlns:a16="http://schemas.microsoft.com/office/drawing/2014/main" id="{692688A7-F556-46E2-B576-9B3E651F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53">
              <a:extLst>
                <a:ext uri="{FF2B5EF4-FFF2-40B4-BE49-F238E27FC236}">
                  <a16:creationId xmlns:a16="http://schemas.microsoft.com/office/drawing/2014/main" id="{013F7B2B-F081-4EFD-96F2-0CDD6889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54">
              <a:extLst>
                <a:ext uri="{FF2B5EF4-FFF2-40B4-BE49-F238E27FC236}">
                  <a16:creationId xmlns:a16="http://schemas.microsoft.com/office/drawing/2014/main" id="{E0DAB81A-293D-4220-985B-DA6BCEB7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55">
              <a:extLst>
                <a:ext uri="{FF2B5EF4-FFF2-40B4-BE49-F238E27FC236}">
                  <a16:creationId xmlns:a16="http://schemas.microsoft.com/office/drawing/2014/main" id="{D329DF23-5DBF-4A17-879E-7A410DE2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56">
              <a:extLst>
                <a:ext uri="{FF2B5EF4-FFF2-40B4-BE49-F238E27FC236}">
                  <a16:creationId xmlns:a16="http://schemas.microsoft.com/office/drawing/2014/main" id="{A8C03199-0325-4BEF-A62D-249E972A6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57">
              <a:extLst>
                <a:ext uri="{FF2B5EF4-FFF2-40B4-BE49-F238E27FC236}">
                  <a16:creationId xmlns:a16="http://schemas.microsoft.com/office/drawing/2014/main" id="{17F73EB8-0658-4171-A712-1490C7A5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58">
              <a:extLst>
                <a:ext uri="{FF2B5EF4-FFF2-40B4-BE49-F238E27FC236}">
                  <a16:creationId xmlns:a16="http://schemas.microsoft.com/office/drawing/2014/main" id="{283FECCB-BB42-4A9D-8D01-039F7C3D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59">
              <a:extLst>
                <a:ext uri="{FF2B5EF4-FFF2-40B4-BE49-F238E27FC236}">
                  <a16:creationId xmlns:a16="http://schemas.microsoft.com/office/drawing/2014/main" id="{E63D5402-ECBC-4CCD-8D81-8FDF22EF2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60">
              <a:extLst>
                <a:ext uri="{FF2B5EF4-FFF2-40B4-BE49-F238E27FC236}">
                  <a16:creationId xmlns:a16="http://schemas.microsoft.com/office/drawing/2014/main" id="{14DB01EF-53EE-434C-9538-F5A944679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61">
              <a:extLst>
                <a:ext uri="{FF2B5EF4-FFF2-40B4-BE49-F238E27FC236}">
                  <a16:creationId xmlns:a16="http://schemas.microsoft.com/office/drawing/2014/main" id="{B8AC0815-67A4-4F62-BD9F-C37613BE7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62">
              <a:extLst>
                <a:ext uri="{FF2B5EF4-FFF2-40B4-BE49-F238E27FC236}">
                  <a16:creationId xmlns:a16="http://schemas.microsoft.com/office/drawing/2014/main" id="{00F6646D-9DC4-4602-8B3B-6B2A23143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63">
              <a:extLst>
                <a:ext uri="{FF2B5EF4-FFF2-40B4-BE49-F238E27FC236}">
                  <a16:creationId xmlns:a16="http://schemas.microsoft.com/office/drawing/2014/main" id="{311259DF-6D5F-41FB-8E1F-EE4B4854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64">
              <a:extLst>
                <a:ext uri="{FF2B5EF4-FFF2-40B4-BE49-F238E27FC236}">
                  <a16:creationId xmlns:a16="http://schemas.microsoft.com/office/drawing/2014/main" id="{D862402A-5322-4779-9237-39B8B5F1E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65">
              <a:extLst>
                <a:ext uri="{FF2B5EF4-FFF2-40B4-BE49-F238E27FC236}">
                  <a16:creationId xmlns:a16="http://schemas.microsoft.com/office/drawing/2014/main" id="{E4A81CD8-7626-4225-A087-8C3069E9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66">
              <a:extLst>
                <a:ext uri="{FF2B5EF4-FFF2-40B4-BE49-F238E27FC236}">
                  <a16:creationId xmlns:a16="http://schemas.microsoft.com/office/drawing/2014/main" id="{6708FEA2-86F3-4507-A6F1-5E9500C9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67">
              <a:extLst>
                <a:ext uri="{FF2B5EF4-FFF2-40B4-BE49-F238E27FC236}">
                  <a16:creationId xmlns:a16="http://schemas.microsoft.com/office/drawing/2014/main" id="{1A6951E7-A9D1-4E9A-B7FB-4F296C65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68">
              <a:extLst>
                <a:ext uri="{FF2B5EF4-FFF2-40B4-BE49-F238E27FC236}">
                  <a16:creationId xmlns:a16="http://schemas.microsoft.com/office/drawing/2014/main" id="{4ED18256-4171-429B-858C-8DB742FE9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69">
              <a:extLst>
                <a:ext uri="{FF2B5EF4-FFF2-40B4-BE49-F238E27FC236}">
                  <a16:creationId xmlns:a16="http://schemas.microsoft.com/office/drawing/2014/main" id="{B68BC4DC-4115-4672-90F8-411ED6BA5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70">
              <a:extLst>
                <a:ext uri="{FF2B5EF4-FFF2-40B4-BE49-F238E27FC236}">
                  <a16:creationId xmlns:a16="http://schemas.microsoft.com/office/drawing/2014/main" id="{79217D3B-2759-4EA3-A21B-AD819B09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71">
              <a:extLst>
                <a:ext uri="{FF2B5EF4-FFF2-40B4-BE49-F238E27FC236}">
                  <a16:creationId xmlns:a16="http://schemas.microsoft.com/office/drawing/2014/main" id="{8B9A37DA-B1D7-44DD-8DBC-7622820B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372">
              <a:extLst>
                <a:ext uri="{FF2B5EF4-FFF2-40B4-BE49-F238E27FC236}">
                  <a16:creationId xmlns:a16="http://schemas.microsoft.com/office/drawing/2014/main" id="{5FA27327-FC4F-4A13-8433-0DD8EF0E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373">
              <a:extLst>
                <a:ext uri="{FF2B5EF4-FFF2-40B4-BE49-F238E27FC236}">
                  <a16:creationId xmlns:a16="http://schemas.microsoft.com/office/drawing/2014/main" id="{7164D3CA-115E-4FFC-AD3C-C03C117DB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374">
              <a:extLst>
                <a:ext uri="{FF2B5EF4-FFF2-40B4-BE49-F238E27FC236}">
                  <a16:creationId xmlns:a16="http://schemas.microsoft.com/office/drawing/2014/main" id="{9640DC1E-9519-4470-AC86-E7DF1CC5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375">
              <a:extLst>
                <a:ext uri="{FF2B5EF4-FFF2-40B4-BE49-F238E27FC236}">
                  <a16:creationId xmlns:a16="http://schemas.microsoft.com/office/drawing/2014/main" id="{2107F04F-2128-4DDB-B611-FB63A782B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376">
              <a:extLst>
                <a:ext uri="{FF2B5EF4-FFF2-40B4-BE49-F238E27FC236}">
                  <a16:creationId xmlns:a16="http://schemas.microsoft.com/office/drawing/2014/main" id="{A0D8F3AE-65F3-4B50-A725-DD34CE59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377">
              <a:extLst>
                <a:ext uri="{FF2B5EF4-FFF2-40B4-BE49-F238E27FC236}">
                  <a16:creationId xmlns:a16="http://schemas.microsoft.com/office/drawing/2014/main" id="{3BD93CC5-5C0F-48DF-A87B-320165BA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378">
              <a:extLst>
                <a:ext uri="{FF2B5EF4-FFF2-40B4-BE49-F238E27FC236}">
                  <a16:creationId xmlns:a16="http://schemas.microsoft.com/office/drawing/2014/main" id="{02062B0A-BD39-4619-9327-3DD00842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379">
              <a:extLst>
                <a:ext uri="{FF2B5EF4-FFF2-40B4-BE49-F238E27FC236}">
                  <a16:creationId xmlns:a16="http://schemas.microsoft.com/office/drawing/2014/main" id="{C0349CF6-D09C-49D0-9DFF-96ABF47B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380">
              <a:extLst>
                <a:ext uri="{FF2B5EF4-FFF2-40B4-BE49-F238E27FC236}">
                  <a16:creationId xmlns:a16="http://schemas.microsoft.com/office/drawing/2014/main" id="{F582AB13-F637-415D-82BB-498437515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381">
              <a:extLst>
                <a:ext uri="{FF2B5EF4-FFF2-40B4-BE49-F238E27FC236}">
                  <a16:creationId xmlns:a16="http://schemas.microsoft.com/office/drawing/2014/main" id="{0124ECA7-8D0D-4519-9F47-B0121EC6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382">
              <a:extLst>
                <a:ext uri="{FF2B5EF4-FFF2-40B4-BE49-F238E27FC236}">
                  <a16:creationId xmlns:a16="http://schemas.microsoft.com/office/drawing/2014/main" id="{DF247AFF-F621-40BF-B26A-F3B23BD5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383">
              <a:extLst>
                <a:ext uri="{FF2B5EF4-FFF2-40B4-BE49-F238E27FC236}">
                  <a16:creationId xmlns:a16="http://schemas.microsoft.com/office/drawing/2014/main" id="{C50B262D-0768-4367-A272-B58791D46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384">
              <a:extLst>
                <a:ext uri="{FF2B5EF4-FFF2-40B4-BE49-F238E27FC236}">
                  <a16:creationId xmlns:a16="http://schemas.microsoft.com/office/drawing/2014/main" id="{5EB6E59A-E720-4384-856B-3C86B4B7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385">
              <a:extLst>
                <a:ext uri="{FF2B5EF4-FFF2-40B4-BE49-F238E27FC236}">
                  <a16:creationId xmlns:a16="http://schemas.microsoft.com/office/drawing/2014/main" id="{E621A6C2-1723-4E08-A254-52DB1C4A7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386">
              <a:extLst>
                <a:ext uri="{FF2B5EF4-FFF2-40B4-BE49-F238E27FC236}">
                  <a16:creationId xmlns:a16="http://schemas.microsoft.com/office/drawing/2014/main" id="{D6FA50DF-947D-49EE-AAB6-9E6E1491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387">
              <a:extLst>
                <a:ext uri="{FF2B5EF4-FFF2-40B4-BE49-F238E27FC236}">
                  <a16:creationId xmlns:a16="http://schemas.microsoft.com/office/drawing/2014/main" id="{0D268FE8-065D-492B-9F02-B9FDA980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388">
              <a:extLst>
                <a:ext uri="{FF2B5EF4-FFF2-40B4-BE49-F238E27FC236}">
                  <a16:creationId xmlns:a16="http://schemas.microsoft.com/office/drawing/2014/main" id="{55F7682C-C36C-4A7A-8836-3275BB0D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389">
              <a:extLst>
                <a:ext uri="{FF2B5EF4-FFF2-40B4-BE49-F238E27FC236}">
                  <a16:creationId xmlns:a16="http://schemas.microsoft.com/office/drawing/2014/main" id="{00B7A258-BCBE-45F8-82C4-69FB7A02F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390">
              <a:extLst>
                <a:ext uri="{FF2B5EF4-FFF2-40B4-BE49-F238E27FC236}">
                  <a16:creationId xmlns:a16="http://schemas.microsoft.com/office/drawing/2014/main" id="{0BF008F9-121D-4532-8A96-33B97004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391">
              <a:extLst>
                <a:ext uri="{FF2B5EF4-FFF2-40B4-BE49-F238E27FC236}">
                  <a16:creationId xmlns:a16="http://schemas.microsoft.com/office/drawing/2014/main" id="{66FA3FBD-1962-47EC-A77B-C0307BF73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392">
              <a:extLst>
                <a:ext uri="{FF2B5EF4-FFF2-40B4-BE49-F238E27FC236}">
                  <a16:creationId xmlns:a16="http://schemas.microsoft.com/office/drawing/2014/main" id="{5DEF042A-F79A-4C36-BD9C-0E7BCE7E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393">
              <a:extLst>
                <a:ext uri="{FF2B5EF4-FFF2-40B4-BE49-F238E27FC236}">
                  <a16:creationId xmlns:a16="http://schemas.microsoft.com/office/drawing/2014/main" id="{8E64D2BF-ABB5-420B-8B3D-03CAA61C0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394">
              <a:extLst>
                <a:ext uri="{FF2B5EF4-FFF2-40B4-BE49-F238E27FC236}">
                  <a16:creationId xmlns:a16="http://schemas.microsoft.com/office/drawing/2014/main" id="{1C831313-7888-48FC-8FBC-B9A4D855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395">
              <a:extLst>
                <a:ext uri="{FF2B5EF4-FFF2-40B4-BE49-F238E27FC236}">
                  <a16:creationId xmlns:a16="http://schemas.microsoft.com/office/drawing/2014/main" id="{5D0534D2-8490-4077-BDDB-83193DD16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396">
              <a:extLst>
                <a:ext uri="{FF2B5EF4-FFF2-40B4-BE49-F238E27FC236}">
                  <a16:creationId xmlns:a16="http://schemas.microsoft.com/office/drawing/2014/main" id="{FC5AF904-24B7-444C-9849-E32E2088C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397">
              <a:extLst>
                <a:ext uri="{FF2B5EF4-FFF2-40B4-BE49-F238E27FC236}">
                  <a16:creationId xmlns:a16="http://schemas.microsoft.com/office/drawing/2014/main" id="{B701FA1E-6707-4E07-9560-1241A241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398">
              <a:extLst>
                <a:ext uri="{FF2B5EF4-FFF2-40B4-BE49-F238E27FC236}">
                  <a16:creationId xmlns:a16="http://schemas.microsoft.com/office/drawing/2014/main" id="{429C70E6-6914-40D4-A0B2-4846784BE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399">
              <a:extLst>
                <a:ext uri="{FF2B5EF4-FFF2-40B4-BE49-F238E27FC236}">
                  <a16:creationId xmlns:a16="http://schemas.microsoft.com/office/drawing/2014/main" id="{BB35D80D-C0D6-4B18-AFFA-317C60C0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00">
              <a:extLst>
                <a:ext uri="{FF2B5EF4-FFF2-40B4-BE49-F238E27FC236}">
                  <a16:creationId xmlns:a16="http://schemas.microsoft.com/office/drawing/2014/main" id="{C07777D0-FC08-4125-89FE-F961F7232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01">
              <a:extLst>
                <a:ext uri="{FF2B5EF4-FFF2-40B4-BE49-F238E27FC236}">
                  <a16:creationId xmlns:a16="http://schemas.microsoft.com/office/drawing/2014/main" id="{1402A718-6662-4751-B3D6-65C495C0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02">
              <a:extLst>
                <a:ext uri="{FF2B5EF4-FFF2-40B4-BE49-F238E27FC236}">
                  <a16:creationId xmlns:a16="http://schemas.microsoft.com/office/drawing/2014/main" id="{7D73006E-4F82-4C2E-81A5-1AC43929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03">
              <a:extLst>
                <a:ext uri="{FF2B5EF4-FFF2-40B4-BE49-F238E27FC236}">
                  <a16:creationId xmlns:a16="http://schemas.microsoft.com/office/drawing/2014/main" id="{04399E8C-D2E8-4510-97C7-B5C97DF3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04">
              <a:extLst>
                <a:ext uri="{FF2B5EF4-FFF2-40B4-BE49-F238E27FC236}">
                  <a16:creationId xmlns:a16="http://schemas.microsoft.com/office/drawing/2014/main" id="{C20E09BE-791F-4910-963C-2E277CEAA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05">
              <a:extLst>
                <a:ext uri="{FF2B5EF4-FFF2-40B4-BE49-F238E27FC236}">
                  <a16:creationId xmlns:a16="http://schemas.microsoft.com/office/drawing/2014/main" id="{F9C0FF0B-B63F-4802-91CF-7C3B4A7E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06">
              <a:extLst>
                <a:ext uri="{FF2B5EF4-FFF2-40B4-BE49-F238E27FC236}">
                  <a16:creationId xmlns:a16="http://schemas.microsoft.com/office/drawing/2014/main" id="{25A25123-D6A3-48E1-A8B1-F69206D64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07">
              <a:extLst>
                <a:ext uri="{FF2B5EF4-FFF2-40B4-BE49-F238E27FC236}">
                  <a16:creationId xmlns:a16="http://schemas.microsoft.com/office/drawing/2014/main" id="{61F41958-1C22-407F-A2CA-9E2EB9D4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08">
              <a:extLst>
                <a:ext uri="{FF2B5EF4-FFF2-40B4-BE49-F238E27FC236}">
                  <a16:creationId xmlns:a16="http://schemas.microsoft.com/office/drawing/2014/main" id="{1CD1EDFE-39DF-40E0-8E04-EAEB08CB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09">
              <a:extLst>
                <a:ext uri="{FF2B5EF4-FFF2-40B4-BE49-F238E27FC236}">
                  <a16:creationId xmlns:a16="http://schemas.microsoft.com/office/drawing/2014/main" id="{95EEEECB-A0AD-4ABA-9D89-A2796537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10">
              <a:extLst>
                <a:ext uri="{FF2B5EF4-FFF2-40B4-BE49-F238E27FC236}">
                  <a16:creationId xmlns:a16="http://schemas.microsoft.com/office/drawing/2014/main" id="{A22606D5-3CD3-4718-8CF2-25DE21E11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11">
              <a:extLst>
                <a:ext uri="{FF2B5EF4-FFF2-40B4-BE49-F238E27FC236}">
                  <a16:creationId xmlns:a16="http://schemas.microsoft.com/office/drawing/2014/main" id="{D11854AF-FE64-42C8-BD4A-23E7C5E5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12">
              <a:extLst>
                <a:ext uri="{FF2B5EF4-FFF2-40B4-BE49-F238E27FC236}">
                  <a16:creationId xmlns:a16="http://schemas.microsoft.com/office/drawing/2014/main" id="{97EB732B-5830-481B-9A1F-299AC01D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13">
              <a:extLst>
                <a:ext uri="{FF2B5EF4-FFF2-40B4-BE49-F238E27FC236}">
                  <a16:creationId xmlns:a16="http://schemas.microsoft.com/office/drawing/2014/main" id="{CDB0FE74-40E6-4879-AD0B-E9321D36D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14">
              <a:extLst>
                <a:ext uri="{FF2B5EF4-FFF2-40B4-BE49-F238E27FC236}">
                  <a16:creationId xmlns:a16="http://schemas.microsoft.com/office/drawing/2014/main" id="{111CBE02-27A9-4271-B582-DB73AA5AC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15">
              <a:extLst>
                <a:ext uri="{FF2B5EF4-FFF2-40B4-BE49-F238E27FC236}">
                  <a16:creationId xmlns:a16="http://schemas.microsoft.com/office/drawing/2014/main" id="{B32D8D11-E981-42DD-95D1-8499E5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16">
              <a:extLst>
                <a:ext uri="{FF2B5EF4-FFF2-40B4-BE49-F238E27FC236}">
                  <a16:creationId xmlns:a16="http://schemas.microsoft.com/office/drawing/2014/main" id="{F20446DD-A70F-4339-A08C-A5C48893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17">
              <a:extLst>
                <a:ext uri="{FF2B5EF4-FFF2-40B4-BE49-F238E27FC236}">
                  <a16:creationId xmlns:a16="http://schemas.microsoft.com/office/drawing/2014/main" id="{3BB713EB-634B-48FB-A635-BC450FC54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18">
              <a:extLst>
                <a:ext uri="{FF2B5EF4-FFF2-40B4-BE49-F238E27FC236}">
                  <a16:creationId xmlns:a16="http://schemas.microsoft.com/office/drawing/2014/main" id="{DDD506B8-F525-432C-82D4-C81EB243F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19">
              <a:extLst>
                <a:ext uri="{FF2B5EF4-FFF2-40B4-BE49-F238E27FC236}">
                  <a16:creationId xmlns:a16="http://schemas.microsoft.com/office/drawing/2014/main" id="{F27B8BB2-F5DA-4A1C-968B-E999BA57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20">
              <a:extLst>
                <a:ext uri="{FF2B5EF4-FFF2-40B4-BE49-F238E27FC236}">
                  <a16:creationId xmlns:a16="http://schemas.microsoft.com/office/drawing/2014/main" id="{A8411B5C-28C9-4D0B-B7B8-91270530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21">
              <a:extLst>
                <a:ext uri="{FF2B5EF4-FFF2-40B4-BE49-F238E27FC236}">
                  <a16:creationId xmlns:a16="http://schemas.microsoft.com/office/drawing/2014/main" id="{355DCF65-884B-4553-AF40-1623B40A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22">
              <a:extLst>
                <a:ext uri="{FF2B5EF4-FFF2-40B4-BE49-F238E27FC236}">
                  <a16:creationId xmlns:a16="http://schemas.microsoft.com/office/drawing/2014/main" id="{182973D9-501E-4541-8F57-D95C3610B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23">
              <a:extLst>
                <a:ext uri="{FF2B5EF4-FFF2-40B4-BE49-F238E27FC236}">
                  <a16:creationId xmlns:a16="http://schemas.microsoft.com/office/drawing/2014/main" id="{FEFB5056-C5F0-4C22-8847-D872622C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24">
              <a:extLst>
                <a:ext uri="{FF2B5EF4-FFF2-40B4-BE49-F238E27FC236}">
                  <a16:creationId xmlns:a16="http://schemas.microsoft.com/office/drawing/2014/main" id="{889D44F8-60E0-457E-A5F0-CD7F5871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25">
              <a:extLst>
                <a:ext uri="{FF2B5EF4-FFF2-40B4-BE49-F238E27FC236}">
                  <a16:creationId xmlns:a16="http://schemas.microsoft.com/office/drawing/2014/main" id="{5933D794-1285-49C8-B9F1-BD84FF0D8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26">
              <a:extLst>
                <a:ext uri="{FF2B5EF4-FFF2-40B4-BE49-F238E27FC236}">
                  <a16:creationId xmlns:a16="http://schemas.microsoft.com/office/drawing/2014/main" id="{53D4E7C0-2A67-43ED-9EA6-FDE3DF73B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27">
              <a:extLst>
                <a:ext uri="{FF2B5EF4-FFF2-40B4-BE49-F238E27FC236}">
                  <a16:creationId xmlns:a16="http://schemas.microsoft.com/office/drawing/2014/main" id="{8EA560D5-82CB-4FC4-9730-0E74DE75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28">
              <a:extLst>
                <a:ext uri="{FF2B5EF4-FFF2-40B4-BE49-F238E27FC236}">
                  <a16:creationId xmlns:a16="http://schemas.microsoft.com/office/drawing/2014/main" id="{97B06A8A-169A-4133-928B-496186AC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29">
              <a:extLst>
                <a:ext uri="{FF2B5EF4-FFF2-40B4-BE49-F238E27FC236}">
                  <a16:creationId xmlns:a16="http://schemas.microsoft.com/office/drawing/2014/main" id="{B7039E63-77E0-4813-B252-13FDE1E3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30">
              <a:extLst>
                <a:ext uri="{FF2B5EF4-FFF2-40B4-BE49-F238E27FC236}">
                  <a16:creationId xmlns:a16="http://schemas.microsoft.com/office/drawing/2014/main" id="{0663C45D-4F5F-4077-BFB7-03F2A44E9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31">
              <a:extLst>
                <a:ext uri="{FF2B5EF4-FFF2-40B4-BE49-F238E27FC236}">
                  <a16:creationId xmlns:a16="http://schemas.microsoft.com/office/drawing/2014/main" id="{DEC3224B-F1EA-440B-8893-537E5725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32">
              <a:extLst>
                <a:ext uri="{FF2B5EF4-FFF2-40B4-BE49-F238E27FC236}">
                  <a16:creationId xmlns:a16="http://schemas.microsoft.com/office/drawing/2014/main" id="{14E0995E-57DC-4D38-8CCE-4E5C08FD5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33">
              <a:extLst>
                <a:ext uri="{FF2B5EF4-FFF2-40B4-BE49-F238E27FC236}">
                  <a16:creationId xmlns:a16="http://schemas.microsoft.com/office/drawing/2014/main" id="{4DD58240-8641-4DD8-A441-34299B5FF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34">
              <a:extLst>
                <a:ext uri="{FF2B5EF4-FFF2-40B4-BE49-F238E27FC236}">
                  <a16:creationId xmlns:a16="http://schemas.microsoft.com/office/drawing/2014/main" id="{F2034BBE-9EBB-45FB-9FB4-AD652B8F9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35">
              <a:extLst>
                <a:ext uri="{FF2B5EF4-FFF2-40B4-BE49-F238E27FC236}">
                  <a16:creationId xmlns:a16="http://schemas.microsoft.com/office/drawing/2014/main" id="{CD94F2E9-EBD6-40B7-9122-9C9B401C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36">
              <a:extLst>
                <a:ext uri="{FF2B5EF4-FFF2-40B4-BE49-F238E27FC236}">
                  <a16:creationId xmlns:a16="http://schemas.microsoft.com/office/drawing/2014/main" id="{57B23E6D-C3C1-439C-A09E-C69E6131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37">
              <a:extLst>
                <a:ext uri="{FF2B5EF4-FFF2-40B4-BE49-F238E27FC236}">
                  <a16:creationId xmlns:a16="http://schemas.microsoft.com/office/drawing/2014/main" id="{3D330D7F-9648-4FD2-8850-4A1EEEDB1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38">
              <a:extLst>
                <a:ext uri="{FF2B5EF4-FFF2-40B4-BE49-F238E27FC236}">
                  <a16:creationId xmlns:a16="http://schemas.microsoft.com/office/drawing/2014/main" id="{09B2862C-9A47-4E51-B764-2ABA2A5A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39">
              <a:extLst>
                <a:ext uri="{FF2B5EF4-FFF2-40B4-BE49-F238E27FC236}">
                  <a16:creationId xmlns:a16="http://schemas.microsoft.com/office/drawing/2014/main" id="{C33A76A3-A570-4F60-B417-ED928335B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40">
              <a:extLst>
                <a:ext uri="{FF2B5EF4-FFF2-40B4-BE49-F238E27FC236}">
                  <a16:creationId xmlns:a16="http://schemas.microsoft.com/office/drawing/2014/main" id="{27F9EF6B-072F-40D4-9D2D-9E61C666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41">
              <a:extLst>
                <a:ext uri="{FF2B5EF4-FFF2-40B4-BE49-F238E27FC236}">
                  <a16:creationId xmlns:a16="http://schemas.microsoft.com/office/drawing/2014/main" id="{89278531-781C-4190-A0C4-65623871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42">
              <a:extLst>
                <a:ext uri="{FF2B5EF4-FFF2-40B4-BE49-F238E27FC236}">
                  <a16:creationId xmlns:a16="http://schemas.microsoft.com/office/drawing/2014/main" id="{EBDEE972-591B-47F3-B62A-72AC9F071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43">
              <a:extLst>
                <a:ext uri="{FF2B5EF4-FFF2-40B4-BE49-F238E27FC236}">
                  <a16:creationId xmlns:a16="http://schemas.microsoft.com/office/drawing/2014/main" id="{2882FF68-378F-4837-8C71-6D67925CA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44">
              <a:extLst>
                <a:ext uri="{FF2B5EF4-FFF2-40B4-BE49-F238E27FC236}">
                  <a16:creationId xmlns:a16="http://schemas.microsoft.com/office/drawing/2014/main" id="{91BB1DE7-9A48-4AB9-915B-221733CE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45">
              <a:extLst>
                <a:ext uri="{FF2B5EF4-FFF2-40B4-BE49-F238E27FC236}">
                  <a16:creationId xmlns:a16="http://schemas.microsoft.com/office/drawing/2014/main" id="{43E62B32-EED6-4562-BB2D-4D8B18959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46">
              <a:extLst>
                <a:ext uri="{FF2B5EF4-FFF2-40B4-BE49-F238E27FC236}">
                  <a16:creationId xmlns:a16="http://schemas.microsoft.com/office/drawing/2014/main" id="{01772FD3-16A4-42F7-B7E7-E55625AF6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47">
              <a:extLst>
                <a:ext uri="{FF2B5EF4-FFF2-40B4-BE49-F238E27FC236}">
                  <a16:creationId xmlns:a16="http://schemas.microsoft.com/office/drawing/2014/main" id="{35C8094E-782B-49F5-B9B1-1353FF78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48">
              <a:extLst>
                <a:ext uri="{FF2B5EF4-FFF2-40B4-BE49-F238E27FC236}">
                  <a16:creationId xmlns:a16="http://schemas.microsoft.com/office/drawing/2014/main" id="{7E051B8C-D19F-4BA8-92CE-AF912981E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49">
              <a:extLst>
                <a:ext uri="{FF2B5EF4-FFF2-40B4-BE49-F238E27FC236}">
                  <a16:creationId xmlns:a16="http://schemas.microsoft.com/office/drawing/2014/main" id="{27FFB10D-143B-4C9C-97BC-7C82C9F1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50">
              <a:extLst>
                <a:ext uri="{FF2B5EF4-FFF2-40B4-BE49-F238E27FC236}">
                  <a16:creationId xmlns:a16="http://schemas.microsoft.com/office/drawing/2014/main" id="{4CDB40F6-CA27-4DA9-A818-91A2303D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51">
              <a:extLst>
                <a:ext uri="{FF2B5EF4-FFF2-40B4-BE49-F238E27FC236}">
                  <a16:creationId xmlns:a16="http://schemas.microsoft.com/office/drawing/2014/main" id="{2268D4CE-FA32-46A7-B028-42FCE65B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52">
              <a:extLst>
                <a:ext uri="{FF2B5EF4-FFF2-40B4-BE49-F238E27FC236}">
                  <a16:creationId xmlns:a16="http://schemas.microsoft.com/office/drawing/2014/main" id="{42CDD671-3F15-4BC9-ABA1-D936394A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53">
              <a:extLst>
                <a:ext uri="{FF2B5EF4-FFF2-40B4-BE49-F238E27FC236}">
                  <a16:creationId xmlns:a16="http://schemas.microsoft.com/office/drawing/2014/main" id="{A3E2DECA-4C30-470D-BADF-8B3AB3A7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54">
              <a:extLst>
                <a:ext uri="{FF2B5EF4-FFF2-40B4-BE49-F238E27FC236}">
                  <a16:creationId xmlns:a16="http://schemas.microsoft.com/office/drawing/2014/main" id="{EEA0AE1D-9164-4F14-830F-A21504E5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55">
              <a:extLst>
                <a:ext uri="{FF2B5EF4-FFF2-40B4-BE49-F238E27FC236}">
                  <a16:creationId xmlns:a16="http://schemas.microsoft.com/office/drawing/2014/main" id="{20A01575-46A8-4828-8D77-9D483820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56">
              <a:extLst>
                <a:ext uri="{FF2B5EF4-FFF2-40B4-BE49-F238E27FC236}">
                  <a16:creationId xmlns:a16="http://schemas.microsoft.com/office/drawing/2014/main" id="{12E877CD-7A69-4793-BF91-E497FBE9B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57">
              <a:extLst>
                <a:ext uri="{FF2B5EF4-FFF2-40B4-BE49-F238E27FC236}">
                  <a16:creationId xmlns:a16="http://schemas.microsoft.com/office/drawing/2014/main" id="{46DC6CB6-09DB-4BE7-A1A7-FCCA7760A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58">
              <a:extLst>
                <a:ext uri="{FF2B5EF4-FFF2-40B4-BE49-F238E27FC236}">
                  <a16:creationId xmlns:a16="http://schemas.microsoft.com/office/drawing/2014/main" id="{DC0B34D0-5759-4AAA-8227-57A446C9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59">
              <a:extLst>
                <a:ext uri="{FF2B5EF4-FFF2-40B4-BE49-F238E27FC236}">
                  <a16:creationId xmlns:a16="http://schemas.microsoft.com/office/drawing/2014/main" id="{197A7965-32F0-4451-A620-846181D82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60">
              <a:extLst>
                <a:ext uri="{FF2B5EF4-FFF2-40B4-BE49-F238E27FC236}">
                  <a16:creationId xmlns:a16="http://schemas.microsoft.com/office/drawing/2014/main" id="{F852808E-96E5-4166-9DD8-E5FB90F65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61">
              <a:extLst>
                <a:ext uri="{FF2B5EF4-FFF2-40B4-BE49-F238E27FC236}">
                  <a16:creationId xmlns:a16="http://schemas.microsoft.com/office/drawing/2014/main" id="{7BD1BEFD-AF2D-40BF-897F-A4FACC3A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62">
              <a:extLst>
                <a:ext uri="{FF2B5EF4-FFF2-40B4-BE49-F238E27FC236}">
                  <a16:creationId xmlns:a16="http://schemas.microsoft.com/office/drawing/2014/main" id="{2FA5E57D-A36B-4B05-B179-2C67FA36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63">
              <a:extLst>
                <a:ext uri="{FF2B5EF4-FFF2-40B4-BE49-F238E27FC236}">
                  <a16:creationId xmlns:a16="http://schemas.microsoft.com/office/drawing/2014/main" id="{0607B5F0-E8FD-42BA-9800-7406D6C5E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64">
              <a:extLst>
                <a:ext uri="{FF2B5EF4-FFF2-40B4-BE49-F238E27FC236}">
                  <a16:creationId xmlns:a16="http://schemas.microsoft.com/office/drawing/2014/main" id="{5A90D621-5823-404C-91F7-B77A3071A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65">
              <a:extLst>
                <a:ext uri="{FF2B5EF4-FFF2-40B4-BE49-F238E27FC236}">
                  <a16:creationId xmlns:a16="http://schemas.microsoft.com/office/drawing/2014/main" id="{8CD92335-26B2-48B4-B19C-E9AA6BFC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66">
              <a:extLst>
                <a:ext uri="{FF2B5EF4-FFF2-40B4-BE49-F238E27FC236}">
                  <a16:creationId xmlns:a16="http://schemas.microsoft.com/office/drawing/2014/main" id="{07D48265-065E-4684-98A1-55F0F1DC7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67">
              <a:extLst>
                <a:ext uri="{FF2B5EF4-FFF2-40B4-BE49-F238E27FC236}">
                  <a16:creationId xmlns:a16="http://schemas.microsoft.com/office/drawing/2014/main" id="{DE9972A0-952B-4CA2-8F9C-35530C37C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68">
              <a:extLst>
                <a:ext uri="{FF2B5EF4-FFF2-40B4-BE49-F238E27FC236}">
                  <a16:creationId xmlns:a16="http://schemas.microsoft.com/office/drawing/2014/main" id="{B7796D0E-3145-4E22-9208-BFBDB5FD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3" name="Freeform 469">
              <a:extLst>
                <a:ext uri="{FF2B5EF4-FFF2-40B4-BE49-F238E27FC236}">
                  <a16:creationId xmlns:a16="http://schemas.microsoft.com/office/drawing/2014/main" id="{5D4693A1-EA87-44FB-AFEF-35AF1B51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4" name="Freeform 470">
              <a:extLst>
                <a:ext uri="{FF2B5EF4-FFF2-40B4-BE49-F238E27FC236}">
                  <a16:creationId xmlns:a16="http://schemas.microsoft.com/office/drawing/2014/main" id="{E5B84412-F0BA-417B-AB7E-81197103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5" name="Freeform 471">
              <a:extLst>
                <a:ext uri="{FF2B5EF4-FFF2-40B4-BE49-F238E27FC236}">
                  <a16:creationId xmlns:a16="http://schemas.microsoft.com/office/drawing/2014/main" id="{790AA59B-C978-4659-8040-660FEBBC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6" name="Freeform 472">
              <a:extLst>
                <a:ext uri="{FF2B5EF4-FFF2-40B4-BE49-F238E27FC236}">
                  <a16:creationId xmlns:a16="http://schemas.microsoft.com/office/drawing/2014/main" id="{FA7C8A66-BC92-4DA2-AD5F-C1835C97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7" name="Freeform 473">
              <a:extLst>
                <a:ext uri="{FF2B5EF4-FFF2-40B4-BE49-F238E27FC236}">
                  <a16:creationId xmlns:a16="http://schemas.microsoft.com/office/drawing/2014/main" id="{DCF7852D-C3F0-4CA7-855A-16DF84668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8" name="Freeform 474">
              <a:extLst>
                <a:ext uri="{FF2B5EF4-FFF2-40B4-BE49-F238E27FC236}">
                  <a16:creationId xmlns:a16="http://schemas.microsoft.com/office/drawing/2014/main" id="{7F63C7F7-A2BC-4EC1-ACEB-36497A5F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9" name="Freeform 475">
              <a:extLst>
                <a:ext uri="{FF2B5EF4-FFF2-40B4-BE49-F238E27FC236}">
                  <a16:creationId xmlns:a16="http://schemas.microsoft.com/office/drawing/2014/main" id="{52B1A577-D27E-431F-B64D-C169ED8F0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0" name="Freeform 476">
              <a:extLst>
                <a:ext uri="{FF2B5EF4-FFF2-40B4-BE49-F238E27FC236}">
                  <a16:creationId xmlns:a16="http://schemas.microsoft.com/office/drawing/2014/main" id="{33101DCF-9618-4DDC-AA9A-97F025B6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1" name="Freeform 477">
              <a:extLst>
                <a:ext uri="{FF2B5EF4-FFF2-40B4-BE49-F238E27FC236}">
                  <a16:creationId xmlns:a16="http://schemas.microsoft.com/office/drawing/2014/main" id="{75519B86-939B-41C1-814B-B5F598D9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2" name="Freeform 478">
              <a:extLst>
                <a:ext uri="{FF2B5EF4-FFF2-40B4-BE49-F238E27FC236}">
                  <a16:creationId xmlns:a16="http://schemas.microsoft.com/office/drawing/2014/main" id="{187E5ED1-7089-49C4-B4FB-9BABC322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3" name="Freeform 479">
              <a:extLst>
                <a:ext uri="{FF2B5EF4-FFF2-40B4-BE49-F238E27FC236}">
                  <a16:creationId xmlns:a16="http://schemas.microsoft.com/office/drawing/2014/main" id="{34E82377-765B-419C-A808-C7146057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4" name="Freeform 480">
              <a:extLst>
                <a:ext uri="{FF2B5EF4-FFF2-40B4-BE49-F238E27FC236}">
                  <a16:creationId xmlns:a16="http://schemas.microsoft.com/office/drawing/2014/main" id="{522B5F68-FFA1-4A60-9A1B-3AFE1DC8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5" name="Freeform 481">
              <a:extLst>
                <a:ext uri="{FF2B5EF4-FFF2-40B4-BE49-F238E27FC236}">
                  <a16:creationId xmlns:a16="http://schemas.microsoft.com/office/drawing/2014/main" id="{EF16585A-A603-43C1-B057-EDD36A2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6" name="Freeform 482">
              <a:extLst>
                <a:ext uri="{FF2B5EF4-FFF2-40B4-BE49-F238E27FC236}">
                  <a16:creationId xmlns:a16="http://schemas.microsoft.com/office/drawing/2014/main" id="{4021DE6F-0B7F-4CC1-9846-2EF4FBB2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7" name="Freeform 483">
              <a:extLst>
                <a:ext uri="{FF2B5EF4-FFF2-40B4-BE49-F238E27FC236}">
                  <a16:creationId xmlns:a16="http://schemas.microsoft.com/office/drawing/2014/main" id="{DC1D46BA-8885-4AEC-B70C-FF2D7265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8" name="Freeform 484">
              <a:extLst>
                <a:ext uri="{FF2B5EF4-FFF2-40B4-BE49-F238E27FC236}">
                  <a16:creationId xmlns:a16="http://schemas.microsoft.com/office/drawing/2014/main" id="{85752656-ED33-40CF-BE9B-B93CBB45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9" name="Freeform 485">
              <a:extLst>
                <a:ext uri="{FF2B5EF4-FFF2-40B4-BE49-F238E27FC236}">
                  <a16:creationId xmlns:a16="http://schemas.microsoft.com/office/drawing/2014/main" id="{126315CB-1451-4ACD-A2ED-938F0A88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0" name="Freeform 486">
              <a:extLst>
                <a:ext uri="{FF2B5EF4-FFF2-40B4-BE49-F238E27FC236}">
                  <a16:creationId xmlns:a16="http://schemas.microsoft.com/office/drawing/2014/main" id="{667DCEA2-4BEF-40B7-99EB-62D84AF4E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1" name="Freeform 487">
              <a:extLst>
                <a:ext uri="{FF2B5EF4-FFF2-40B4-BE49-F238E27FC236}">
                  <a16:creationId xmlns:a16="http://schemas.microsoft.com/office/drawing/2014/main" id="{457F4B1C-8FC0-4794-9BC8-B0A78147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2" name="Freeform 488">
              <a:extLst>
                <a:ext uri="{FF2B5EF4-FFF2-40B4-BE49-F238E27FC236}">
                  <a16:creationId xmlns:a16="http://schemas.microsoft.com/office/drawing/2014/main" id="{8AB7CE53-73D4-42B3-8B13-0BE519E7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3" name="Freeform 489">
              <a:extLst>
                <a:ext uri="{FF2B5EF4-FFF2-40B4-BE49-F238E27FC236}">
                  <a16:creationId xmlns:a16="http://schemas.microsoft.com/office/drawing/2014/main" id="{FE064066-6998-48FD-A392-B98A6CECD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4" name="Freeform 490">
              <a:extLst>
                <a:ext uri="{FF2B5EF4-FFF2-40B4-BE49-F238E27FC236}">
                  <a16:creationId xmlns:a16="http://schemas.microsoft.com/office/drawing/2014/main" id="{74FBCD6D-2A3E-4502-8B54-9E2776FD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5" name="Freeform 491">
              <a:extLst>
                <a:ext uri="{FF2B5EF4-FFF2-40B4-BE49-F238E27FC236}">
                  <a16:creationId xmlns:a16="http://schemas.microsoft.com/office/drawing/2014/main" id="{BADDA8AC-800C-4F6D-9EF5-900D1B0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6" name="Freeform 492">
              <a:extLst>
                <a:ext uri="{FF2B5EF4-FFF2-40B4-BE49-F238E27FC236}">
                  <a16:creationId xmlns:a16="http://schemas.microsoft.com/office/drawing/2014/main" id="{42910BE8-AAA8-4CF7-9A7B-0ED76221A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7" name="Freeform 493">
              <a:extLst>
                <a:ext uri="{FF2B5EF4-FFF2-40B4-BE49-F238E27FC236}">
                  <a16:creationId xmlns:a16="http://schemas.microsoft.com/office/drawing/2014/main" id="{88B4FC55-B9BA-49EF-AD67-C097C27D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8" name="Freeform 494">
              <a:extLst>
                <a:ext uri="{FF2B5EF4-FFF2-40B4-BE49-F238E27FC236}">
                  <a16:creationId xmlns:a16="http://schemas.microsoft.com/office/drawing/2014/main" id="{AAEBA573-4042-4B72-97E8-D8217D2D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9" name="Freeform 495">
              <a:extLst>
                <a:ext uri="{FF2B5EF4-FFF2-40B4-BE49-F238E27FC236}">
                  <a16:creationId xmlns:a16="http://schemas.microsoft.com/office/drawing/2014/main" id="{DECF010E-1B28-45A1-AE2A-AF130C2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0" name="Freeform 496">
              <a:extLst>
                <a:ext uri="{FF2B5EF4-FFF2-40B4-BE49-F238E27FC236}">
                  <a16:creationId xmlns:a16="http://schemas.microsoft.com/office/drawing/2014/main" id="{FBC9C097-B806-4117-80AB-476D3257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pic>
        <p:nvPicPr>
          <p:cNvPr id="7" name="图片 6" descr="图片包含 物体&#10;&#10;自动生成的说明">
            <a:extLst>
              <a:ext uri="{FF2B5EF4-FFF2-40B4-BE49-F238E27FC236}">
                <a16:creationId xmlns:a16="http://schemas.microsoft.com/office/drawing/2014/main" id="{D43E1384-F79A-462A-BB31-28677AA9BE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99" y="554577"/>
            <a:ext cx="890690" cy="402719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BFB72060-F215-4AA3-8C95-E1BEF3E1F5C5}"/>
              </a:ext>
            </a:extLst>
          </p:cNvPr>
          <p:cNvGrpSpPr/>
          <p:nvPr userDrawn="1"/>
        </p:nvGrpSpPr>
        <p:grpSpPr>
          <a:xfrm>
            <a:off x="3430005" y="6261192"/>
            <a:ext cx="5331990" cy="246221"/>
            <a:chOff x="3566813" y="2839223"/>
            <a:chExt cx="5331990" cy="24622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F51CC8-CF24-4B7D-A185-91E337E70419}"/>
                </a:ext>
              </a:extLst>
            </p:cNvPr>
            <p:cNvSpPr/>
            <p:nvPr/>
          </p:nvSpPr>
          <p:spPr>
            <a:xfrm>
              <a:off x="356681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营销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F054D0-E702-4C3D-810D-A324E607F5A2}"/>
                </a:ext>
              </a:extLst>
            </p:cNvPr>
            <p:cNvSpPr/>
            <p:nvPr/>
          </p:nvSpPr>
          <p:spPr>
            <a:xfrm>
              <a:off x="426550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制造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CAE375-0BE6-4332-92A5-7FC29F086AF4}"/>
                </a:ext>
              </a:extLst>
            </p:cNvPr>
            <p:cNvSpPr/>
            <p:nvPr/>
          </p:nvSpPr>
          <p:spPr>
            <a:xfrm>
              <a:off x="496419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256D78-23DD-4EFF-8358-619D3E907AF4}"/>
                </a:ext>
              </a:extLst>
            </p:cNvPr>
            <p:cNvSpPr/>
            <p:nvPr/>
          </p:nvSpPr>
          <p:spPr>
            <a:xfrm>
              <a:off x="5662889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9B55FB-2A31-4C07-819E-F6A9257ADC4D}"/>
                </a:ext>
              </a:extLst>
            </p:cNvPr>
            <p:cNvSpPr/>
            <p:nvPr/>
          </p:nvSpPr>
          <p:spPr>
            <a:xfrm>
              <a:off x="6361581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FC988F0-BAB1-4085-9FCF-EA0D0E65C383}"/>
                </a:ext>
              </a:extLst>
            </p:cNvPr>
            <p:cNvSpPr/>
            <p:nvPr/>
          </p:nvSpPr>
          <p:spPr>
            <a:xfrm>
              <a:off x="706027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8BA215-53D2-49B6-BF4D-DA4170B3238E}"/>
                </a:ext>
              </a:extLst>
            </p:cNvPr>
            <p:cNvSpPr/>
            <p:nvPr/>
          </p:nvSpPr>
          <p:spPr>
            <a:xfrm>
              <a:off x="775896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421B64E-9FD1-4734-A405-58BEFCE3AF99}"/>
                </a:ext>
              </a:extLst>
            </p:cNvPr>
            <p:cNvSpPr/>
            <p:nvPr/>
          </p:nvSpPr>
          <p:spPr>
            <a:xfrm>
              <a:off x="845765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C6D83E1-DD98-44BE-AF19-88055EE9A972}"/>
              </a:ext>
            </a:extLst>
          </p:cNvPr>
          <p:cNvGrpSpPr/>
          <p:nvPr userDrawn="1"/>
        </p:nvGrpSpPr>
        <p:grpSpPr>
          <a:xfrm>
            <a:off x="4003675" y="6329534"/>
            <a:ext cx="4213225" cy="109537"/>
            <a:chOff x="4150008" y="2907565"/>
            <a:chExt cx="4213225" cy="109537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AF86C0E-4EF1-41FB-83D2-5208E88E37F3}"/>
                </a:ext>
              </a:extLst>
            </p:cNvPr>
            <p:cNvCxnSpPr/>
            <p:nvPr/>
          </p:nvCxnSpPr>
          <p:spPr>
            <a:xfrm>
              <a:off x="415000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443FE5A-D770-4C60-B6BD-AB44F0044DD0}"/>
                </a:ext>
              </a:extLst>
            </p:cNvPr>
            <p:cNvCxnSpPr/>
            <p:nvPr/>
          </p:nvCxnSpPr>
          <p:spPr>
            <a:xfrm>
              <a:off x="4852212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F8F1EA6-2D40-4657-8F32-8F98EC4CF29A}"/>
                </a:ext>
              </a:extLst>
            </p:cNvPr>
            <p:cNvCxnSpPr/>
            <p:nvPr/>
          </p:nvCxnSpPr>
          <p:spPr>
            <a:xfrm>
              <a:off x="5554416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56A173E-E67F-41BA-B83F-912533984C66}"/>
                </a:ext>
              </a:extLst>
            </p:cNvPr>
            <p:cNvCxnSpPr/>
            <p:nvPr/>
          </p:nvCxnSpPr>
          <p:spPr>
            <a:xfrm>
              <a:off x="6256620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B1D0080-C352-44FC-B4A9-7A9C916CF7BF}"/>
                </a:ext>
              </a:extLst>
            </p:cNvPr>
            <p:cNvCxnSpPr/>
            <p:nvPr/>
          </p:nvCxnSpPr>
          <p:spPr>
            <a:xfrm>
              <a:off x="6958824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E11A23-671E-4B80-891D-6831D77626D2}"/>
                </a:ext>
              </a:extLst>
            </p:cNvPr>
            <p:cNvCxnSpPr/>
            <p:nvPr/>
          </p:nvCxnSpPr>
          <p:spPr>
            <a:xfrm>
              <a:off x="766102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FF4C9A4-7E5C-4609-B573-55CBAF230769}"/>
                </a:ext>
              </a:extLst>
            </p:cNvPr>
            <p:cNvCxnSpPr/>
            <p:nvPr/>
          </p:nvCxnSpPr>
          <p:spPr>
            <a:xfrm>
              <a:off x="8363233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6112873E-1D4A-4012-9DED-377DA93F4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6371897" cy="584775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Microsoft YaHei"/>
                <a:cs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5225378-1381-4FCF-B824-418E22C0365A}"/>
              </a:ext>
            </a:extLst>
          </p:cNvPr>
          <p:cNvSpPr/>
          <p:nvPr/>
        </p:nvSpPr>
        <p:spPr>
          <a:xfrm>
            <a:off x="280091" y="471691"/>
            <a:ext cx="1014529" cy="135663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3DA8D8-AECB-4025-90CC-0D7944165E82}"/>
              </a:ext>
            </a:extLst>
          </p:cNvPr>
          <p:cNvSpPr/>
          <p:nvPr userDrawn="1"/>
        </p:nvSpPr>
        <p:spPr>
          <a:xfrm rot="5400000" flipH="1">
            <a:off x="1294620" y="442784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C1D710E-8715-4380-A162-E5C627213C0F}"/>
              </a:ext>
            </a:extLst>
          </p:cNvPr>
          <p:cNvCxnSpPr>
            <a:cxnSpLocks/>
          </p:cNvCxnSpPr>
          <p:nvPr userDrawn="1"/>
        </p:nvCxnSpPr>
        <p:spPr>
          <a:xfrm>
            <a:off x="66675" y="754857"/>
            <a:ext cx="488156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6AA74F7-C1DB-494F-AE4A-D78CD9150F9C}"/>
              </a:ext>
            </a:extLst>
          </p:cNvPr>
          <p:cNvCxnSpPr/>
          <p:nvPr userDrawn="1"/>
        </p:nvCxnSpPr>
        <p:spPr>
          <a:xfrm>
            <a:off x="150019" y="895350"/>
            <a:ext cx="5905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FFD47BA-0424-4D3A-9742-273D71637627}"/>
              </a:ext>
            </a:extLst>
          </p:cNvPr>
          <p:cNvSpPr/>
          <p:nvPr userDrawn="1"/>
        </p:nvSpPr>
        <p:spPr>
          <a:xfrm flipV="1">
            <a:off x="347664" y="1025179"/>
            <a:ext cx="658122" cy="88004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D3CE81-1BCF-47EF-BBEC-5036BFB031E3}"/>
              </a:ext>
            </a:extLst>
          </p:cNvPr>
          <p:cNvSpPr/>
          <p:nvPr userDrawn="1"/>
        </p:nvSpPr>
        <p:spPr>
          <a:xfrm rot="5400000" flipH="1">
            <a:off x="1005786" y="1080335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220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880B2-6CF8-40A3-BFE1-767EDBD4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082FC-65E9-4DEB-9B0E-EEE69CF55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39DABF-0D0C-4950-AD45-C8B2D49E3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F55B8-B5EE-456D-980B-D591B98F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427B1-E13C-4416-BF2E-A7525820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B1408-D77F-47E7-8035-98F10E65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0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8559F-40F7-463A-96E0-B016F8D4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E2572E-63BD-4F88-B77D-8381CA9B0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91019-722B-4D19-87E1-F75132388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67EA4D-3FBD-47C2-B80D-56C768D5F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802088-865A-4A17-ABD4-1624763AB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8A247E-5593-4E12-A8DD-460E63F5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B96B48-0C94-46ED-B70E-EA5C1DEA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3BA5CE-329D-43A7-9E30-40847A78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0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8FB63-31EE-4692-9D9D-74BAFD61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E3079-1C5B-4F0F-8799-9B92AE55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6529AD-BB0D-4FC5-8CF6-84FBDE7E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68838D-C3B6-469E-BF58-0B39A18F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8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C584F2-58C0-4CD4-BED8-FC28DDCA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0115AA-CEE9-4E16-B43C-9EB63800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2D7EAD-264C-442D-8368-A2020016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9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0A16-A05A-4EC7-B2AA-D0BD60C5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32C51-3317-4638-82F2-EF59AE23E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3B989E-BEF4-48C1-877E-3CD57E99F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0947D4-8CF9-4E63-ACAE-CA114CC7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0A983-865F-4207-A1C7-4014E0A6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B5A54-B096-4E24-BC3E-59D74AE9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1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E77835-3563-41BF-AB73-DA6430F8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A7C13-9588-4AAB-A2AA-E7DC4C06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F44B0-F632-4015-B4C4-0490B06BF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E038-A3BC-43F9-9C99-360ED575823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33A82-04CC-401D-861C-E2BE97FC0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58835-2D98-4801-8DDE-AB39AA44F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5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E77835-3563-41BF-AB73-DA6430F8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A7C13-9588-4AAB-A2AA-E7DC4C06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F44B0-F632-4015-B4C4-0490B06BF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E038-A3BC-43F9-9C99-360ED5758235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33A82-04CC-401D-861C-E2BE97FC0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58835-2D98-4801-8DDE-AB39AA44F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8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1D32A90F-A595-472D-ADCC-07EC101BCAB9}"/>
              </a:ext>
            </a:extLst>
          </p:cNvPr>
          <p:cNvGrpSpPr/>
          <p:nvPr/>
        </p:nvGrpSpPr>
        <p:grpSpPr>
          <a:xfrm>
            <a:off x="447180" y="13192"/>
            <a:ext cx="11378632" cy="6844808"/>
            <a:chOff x="940596" y="1700228"/>
            <a:chExt cx="6850085" cy="3506956"/>
          </a:xfrm>
          <a:gradFill flip="none" rotWithShape="1">
            <a:gsLst>
              <a:gs pos="100000">
                <a:schemeClr val="bg1">
                  <a:lumMod val="95000"/>
                  <a:alpha val="20000"/>
                </a:schemeClr>
              </a:gs>
              <a:gs pos="0">
                <a:schemeClr val="bg1">
                  <a:lumMod val="75000"/>
                  <a:alpha val="50000"/>
                </a:schemeClr>
              </a:gs>
            </a:gsLst>
            <a:lin ang="5400000" scaled="0"/>
            <a:tileRect/>
          </a:gradFill>
        </p:grpSpPr>
        <p:sp>
          <p:nvSpPr>
            <p:cNvPr id="46" name="Freeform 250">
              <a:extLst>
                <a:ext uri="{FF2B5EF4-FFF2-40B4-BE49-F238E27FC236}">
                  <a16:creationId xmlns:a16="http://schemas.microsoft.com/office/drawing/2014/main" id="{C8E9C2CF-8A72-492C-87F5-1DB4B3F9C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51">
              <a:extLst>
                <a:ext uri="{FF2B5EF4-FFF2-40B4-BE49-F238E27FC236}">
                  <a16:creationId xmlns:a16="http://schemas.microsoft.com/office/drawing/2014/main" id="{40A4CE3C-5AEA-4662-8938-2A7B5BE1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52">
              <a:extLst>
                <a:ext uri="{FF2B5EF4-FFF2-40B4-BE49-F238E27FC236}">
                  <a16:creationId xmlns:a16="http://schemas.microsoft.com/office/drawing/2014/main" id="{8ED2149A-4098-425E-9C13-D76410C3F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53">
              <a:extLst>
                <a:ext uri="{FF2B5EF4-FFF2-40B4-BE49-F238E27FC236}">
                  <a16:creationId xmlns:a16="http://schemas.microsoft.com/office/drawing/2014/main" id="{375657F5-A8E9-4B9B-BEF7-9587BBC87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54">
              <a:extLst>
                <a:ext uri="{FF2B5EF4-FFF2-40B4-BE49-F238E27FC236}">
                  <a16:creationId xmlns:a16="http://schemas.microsoft.com/office/drawing/2014/main" id="{0B5C6C42-59B6-4D84-9A94-C40B4AD1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55">
              <a:extLst>
                <a:ext uri="{FF2B5EF4-FFF2-40B4-BE49-F238E27FC236}">
                  <a16:creationId xmlns:a16="http://schemas.microsoft.com/office/drawing/2014/main" id="{D6C4AC58-9DD6-4AE6-8612-FE585B79A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56">
              <a:extLst>
                <a:ext uri="{FF2B5EF4-FFF2-40B4-BE49-F238E27FC236}">
                  <a16:creationId xmlns:a16="http://schemas.microsoft.com/office/drawing/2014/main" id="{066C9FE7-A851-41E0-933F-6F09ADC68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257">
              <a:extLst>
                <a:ext uri="{FF2B5EF4-FFF2-40B4-BE49-F238E27FC236}">
                  <a16:creationId xmlns:a16="http://schemas.microsoft.com/office/drawing/2014/main" id="{72F80793-553E-45AA-A8DF-474E1DA61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258">
              <a:extLst>
                <a:ext uri="{FF2B5EF4-FFF2-40B4-BE49-F238E27FC236}">
                  <a16:creationId xmlns:a16="http://schemas.microsoft.com/office/drawing/2014/main" id="{D1B9396B-9EFD-421E-8B45-0F4777F8C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259">
              <a:extLst>
                <a:ext uri="{FF2B5EF4-FFF2-40B4-BE49-F238E27FC236}">
                  <a16:creationId xmlns:a16="http://schemas.microsoft.com/office/drawing/2014/main" id="{7D6B7B07-0EEB-4586-BCA0-2609BFF2A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260">
              <a:extLst>
                <a:ext uri="{FF2B5EF4-FFF2-40B4-BE49-F238E27FC236}">
                  <a16:creationId xmlns:a16="http://schemas.microsoft.com/office/drawing/2014/main" id="{259F05B4-CE6E-4210-99DD-42727FAD7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261">
              <a:extLst>
                <a:ext uri="{FF2B5EF4-FFF2-40B4-BE49-F238E27FC236}">
                  <a16:creationId xmlns:a16="http://schemas.microsoft.com/office/drawing/2014/main" id="{FDD83541-F2EA-4683-A900-08BC9EE13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262">
              <a:extLst>
                <a:ext uri="{FF2B5EF4-FFF2-40B4-BE49-F238E27FC236}">
                  <a16:creationId xmlns:a16="http://schemas.microsoft.com/office/drawing/2014/main" id="{0C93CAD0-4A84-4466-9D26-5BA8AABD2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263">
              <a:extLst>
                <a:ext uri="{FF2B5EF4-FFF2-40B4-BE49-F238E27FC236}">
                  <a16:creationId xmlns:a16="http://schemas.microsoft.com/office/drawing/2014/main" id="{E1B1CB3E-E7BD-4A4F-99EC-7C9BA5362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264">
              <a:extLst>
                <a:ext uri="{FF2B5EF4-FFF2-40B4-BE49-F238E27FC236}">
                  <a16:creationId xmlns:a16="http://schemas.microsoft.com/office/drawing/2014/main" id="{CCF62335-DEB6-46DA-8623-EA67F9F90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265">
              <a:extLst>
                <a:ext uri="{FF2B5EF4-FFF2-40B4-BE49-F238E27FC236}">
                  <a16:creationId xmlns:a16="http://schemas.microsoft.com/office/drawing/2014/main" id="{363B6AC2-9B47-439E-9777-6CE001218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266">
              <a:extLst>
                <a:ext uri="{FF2B5EF4-FFF2-40B4-BE49-F238E27FC236}">
                  <a16:creationId xmlns:a16="http://schemas.microsoft.com/office/drawing/2014/main" id="{3A5672BC-60CD-4C32-87D4-0026BD8D6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267">
              <a:extLst>
                <a:ext uri="{FF2B5EF4-FFF2-40B4-BE49-F238E27FC236}">
                  <a16:creationId xmlns:a16="http://schemas.microsoft.com/office/drawing/2014/main" id="{E04E6B04-8D1E-4715-86D0-330C79053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268">
              <a:extLst>
                <a:ext uri="{FF2B5EF4-FFF2-40B4-BE49-F238E27FC236}">
                  <a16:creationId xmlns:a16="http://schemas.microsoft.com/office/drawing/2014/main" id="{CA1E556B-4F1A-4AC1-8A29-7A158E2D3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269">
              <a:extLst>
                <a:ext uri="{FF2B5EF4-FFF2-40B4-BE49-F238E27FC236}">
                  <a16:creationId xmlns:a16="http://schemas.microsoft.com/office/drawing/2014/main" id="{26A0FDAE-5721-411B-A6DE-0A191A781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270">
              <a:extLst>
                <a:ext uri="{FF2B5EF4-FFF2-40B4-BE49-F238E27FC236}">
                  <a16:creationId xmlns:a16="http://schemas.microsoft.com/office/drawing/2014/main" id="{DE4E0241-EFFE-4DBF-81E1-CD165F43E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271">
              <a:extLst>
                <a:ext uri="{FF2B5EF4-FFF2-40B4-BE49-F238E27FC236}">
                  <a16:creationId xmlns:a16="http://schemas.microsoft.com/office/drawing/2014/main" id="{FAF1C0F7-E6B9-4918-B219-FC5C34583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272">
              <a:extLst>
                <a:ext uri="{FF2B5EF4-FFF2-40B4-BE49-F238E27FC236}">
                  <a16:creationId xmlns:a16="http://schemas.microsoft.com/office/drawing/2014/main" id="{E397360E-8BBE-4D0A-A8DC-77AD5A8C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273">
              <a:extLst>
                <a:ext uri="{FF2B5EF4-FFF2-40B4-BE49-F238E27FC236}">
                  <a16:creationId xmlns:a16="http://schemas.microsoft.com/office/drawing/2014/main" id="{C1039E64-E683-4F6F-A917-C07DF5D58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274">
              <a:extLst>
                <a:ext uri="{FF2B5EF4-FFF2-40B4-BE49-F238E27FC236}">
                  <a16:creationId xmlns:a16="http://schemas.microsoft.com/office/drawing/2014/main" id="{EF0C26C4-7087-479D-B1EA-02E5A7C26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275">
              <a:extLst>
                <a:ext uri="{FF2B5EF4-FFF2-40B4-BE49-F238E27FC236}">
                  <a16:creationId xmlns:a16="http://schemas.microsoft.com/office/drawing/2014/main" id="{00418CCE-11C5-4649-81CA-77640442B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276">
              <a:extLst>
                <a:ext uri="{FF2B5EF4-FFF2-40B4-BE49-F238E27FC236}">
                  <a16:creationId xmlns:a16="http://schemas.microsoft.com/office/drawing/2014/main" id="{212D7CC7-19AD-401C-A8F9-3BAEFFAFA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277">
              <a:extLst>
                <a:ext uri="{FF2B5EF4-FFF2-40B4-BE49-F238E27FC236}">
                  <a16:creationId xmlns:a16="http://schemas.microsoft.com/office/drawing/2014/main" id="{192ABD36-ECE2-49BC-AB1A-66E020B3D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278">
              <a:extLst>
                <a:ext uri="{FF2B5EF4-FFF2-40B4-BE49-F238E27FC236}">
                  <a16:creationId xmlns:a16="http://schemas.microsoft.com/office/drawing/2014/main" id="{E6380B9E-0786-4CA1-9DD3-B71172A6C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279">
              <a:extLst>
                <a:ext uri="{FF2B5EF4-FFF2-40B4-BE49-F238E27FC236}">
                  <a16:creationId xmlns:a16="http://schemas.microsoft.com/office/drawing/2014/main" id="{D57F8CAC-6152-402C-8E77-1163ADC9E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280">
              <a:extLst>
                <a:ext uri="{FF2B5EF4-FFF2-40B4-BE49-F238E27FC236}">
                  <a16:creationId xmlns:a16="http://schemas.microsoft.com/office/drawing/2014/main" id="{59886328-06DE-4060-A239-395BAAD73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281">
              <a:extLst>
                <a:ext uri="{FF2B5EF4-FFF2-40B4-BE49-F238E27FC236}">
                  <a16:creationId xmlns:a16="http://schemas.microsoft.com/office/drawing/2014/main" id="{61D3DD89-1F2D-49FF-AF31-CF8A03348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282">
              <a:extLst>
                <a:ext uri="{FF2B5EF4-FFF2-40B4-BE49-F238E27FC236}">
                  <a16:creationId xmlns:a16="http://schemas.microsoft.com/office/drawing/2014/main" id="{1407C8F8-E38E-4CFE-AD25-C5B3E7BC9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283">
              <a:extLst>
                <a:ext uri="{FF2B5EF4-FFF2-40B4-BE49-F238E27FC236}">
                  <a16:creationId xmlns:a16="http://schemas.microsoft.com/office/drawing/2014/main" id="{CCAB2289-1971-4CC1-87D6-5763ACF3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284">
              <a:extLst>
                <a:ext uri="{FF2B5EF4-FFF2-40B4-BE49-F238E27FC236}">
                  <a16:creationId xmlns:a16="http://schemas.microsoft.com/office/drawing/2014/main" id="{E4DFE72F-E76F-4A49-8317-538148249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285">
              <a:extLst>
                <a:ext uri="{FF2B5EF4-FFF2-40B4-BE49-F238E27FC236}">
                  <a16:creationId xmlns:a16="http://schemas.microsoft.com/office/drawing/2014/main" id="{BFCB920F-2675-46A3-A893-07FFB4B03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286">
              <a:extLst>
                <a:ext uri="{FF2B5EF4-FFF2-40B4-BE49-F238E27FC236}">
                  <a16:creationId xmlns:a16="http://schemas.microsoft.com/office/drawing/2014/main" id="{3835C277-6F7A-4C00-B27F-06B0D8DB6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287">
              <a:extLst>
                <a:ext uri="{FF2B5EF4-FFF2-40B4-BE49-F238E27FC236}">
                  <a16:creationId xmlns:a16="http://schemas.microsoft.com/office/drawing/2014/main" id="{D62EEEE7-6019-491C-98E1-4D270CA6D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288">
              <a:extLst>
                <a:ext uri="{FF2B5EF4-FFF2-40B4-BE49-F238E27FC236}">
                  <a16:creationId xmlns:a16="http://schemas.microsoft.com/office/drawing/2014/main" id="{19DF5F8A-3657-4C70-98D6-12086166B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289">
              <a:extLst>
                <a:ext uri="{FF2B5EF4-FFF2-40B4-BE49-F238E27FC236}">
                  <a16:creationId xmlns:a16="http://schemas.microsoft.com/office/drawing/2014/main" id="{CCFBB22C-7871-46A0-9243-62A7DDA6C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290">
              <a:extLst>
                <a:ext uri="{FF2B5EF4-FFF2-40B4-BE49-F238E27FC236}">
                  <a16:creationId xmlns:a16="http://schemas.microsoft.com/office/drawing/2014/main" id="{45FA15A7-C593-4F4C-A400-8AADDF035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291">
              <a:extLst>
                <a:ext uri="{FF2B5EF4-FFF2-40B4-BE49-F238E27FC236}">
                  <a16:creationId xmlns:a16="http://schemas.microsoft.com/office/drawing/2014/main" id="{B22BC82D-16BE-41BD-99A9-C24492F9C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292">
              <a:extLst>
                <a:ext uri="{FF2B5EF4-FFF2-40B4-BE49-F238E27FC236}">
                  <a16:creationId xmlns:a16="http://schemas.microsoft.com/office/drawing/2014/main" id="{15C9D402-4C34-4C59-92EE-1F3079BA1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293">
              <a:extLst>
                <a:ext uri="{FF2B5EF4-FFF2-40B4-BE49-F238E27FC236}">
                  <a16:creationId xmlns:a16="http://schemas.microsoft.com/office/drawing/2014/main" id="{155A5BFA-7C80-4393-BEFA-9EF9DE345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294">
              <a:extLst>
                <a:ext uri="{FF2B5EF4-FFF2-40B4-BE49-F238E27FC236}">
                  <a16:creationId xmlns:a16="http://schemas.microsoft.com/office/drawing/2014/main" id="{3F7B0E09-FF5B-49CE-8EB8-4917A373B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295">
              <a:extLst>
                <a:ext uri="{FF2B5EF4-FFF2-40B4-BE49-F238E27FC236}">
                  <a16:creationId xmlns:a16="http://schemas.microsoft.com/office/drawing/2014/main" id="{D92A0CCA-5032-43AF-AF1F-320124559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296">
              <a:extLst>
                <a:ext uri="{FF2B5EF4-FFF2-40B4-BE49-F238E27FC236}">
                  <a16:creationId xmlns:a16="http://schemas.microsoft.com/office/drawing/2014/main" id="{43960AC9-5391-4E75-B06D-AC015AECD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297">
              <a:extLst>
                <a:ext uri="{FF2B5EF4-FFF2-40B4-BE49-F238E27FC236}">
                  <a16:creationId xmlns:a16="http://schemas.microsoft.com/office/drawing/2014/main" id="{DFFBA774-4FDB-4BE1-A89B-9E5B4C56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298">
              <a:extLst>
                <a:ext uri="{FF2B5EF4-FFF2-40B4-BE49-F238E27FC236}">
                  <a16:creationId xmlns:a16="http://schemas.microsoft.com/office/drawing/2014/main" id="{C9615252-9D72-4E56-B100-CDDFB51FB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299">
              <a:extLst>
                <a:ext uri="{FF2B5EF4-FFF2-40B4-BE49-F238E27FC236}">
                  <a16:creationId xmlns:a16="http://schemas.microsoft.com/office/drawing/2014/main" id="{5CA9D560-EF06-4634-B3E4-F91413D5D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00">
              <a:extLst>
                <a:ext uri="{FF2B5EF4-FFF2-40B4-BE49-F238E27FC236}">
                  <a16:creationId xmlns:a16="http://schemas.microsoft.com/office/drawing/2014/main" id="{B9DFC739-A9D0-4F9E-B1FF-C288104A3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01">
              <a:extLst>
                <a:ext uri="{FF2B5EF4-FFF2-40B4-BE49-F238E27FC236}">
                  <a16:creationId xmlns:a16="http://schemas.microsoft.com/office/drawing/2014/main" id="{C804E79E-CEC0-4BED-A259-C4758C87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02">
              <a:extLst>
                <a:ext uri="{FF2B5EF4-FFF2-40B4-BE49-F238E27FC236}">
                  <a16:creationId xmlns:a16="http://schemas.microsoft.com/office/drawing/2014/main" id="{6D25CD23-2DE6-4C76-B11D-86EA375EC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03">
              <a:extLst>
                <a:ext uri="{FF2B5EF4-FFF2-40B4-BE49-F238E27FC236}">
                  <a16:creationId xmlns:a16="http://schemas.microsoft.com/office/drawing/2014/main" id="{FBBDC439-2D70-44A0-8D01-1CB83D23C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04">
              <a:extLst>
                <a:ext uri="{FF2B5EF4-FFF2-40B4-BE49-F238E27FC236}">
                  <a16:creationId xmlns:a16="http://schemas.microsoft.com/office/drawing/2014/main" id="{99BDDE94-E495-4507-994A-859B37FA0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05">
              <a:extLst>
                <a:ext uri="{FF2B5EF4-FFF2-40B4-BE49-F238E27FC236}">
                  <a16:creationId xmlns:a16="http://schemas.microsoft.com/office/drawing/2014/main" id="{855CB1A7-FF64-463F-A5A6-7DBC2FF7A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06">
              <a:extLst>
                <a:ext uri="{FF2B5EF4-FFF2-40B4-BE49-F238E27FC236}">
                  <a16:creationId xmlns:a16="http://schemas.microsoft.com/office/drawing/2014/main" id="{1E63473A-B8E0-44C6-83CF-508EF3D1C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816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07">
              <a:extLst>
                <a:ext uri="{FF2B5EF4-FFF2-40B4-BE49-F238E27FC236}">
                  <a16:creationId xmlns:a16="http://schemas.microsoft.com/office/drawing/2014/main" id="{2E2DECE7-DCBB-45CD-B996-BEF17B643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08">
              <a:extLst>
                <a:ext uri="{FF2B5EF4-FFF2-40B4-BE49-F238E27FC236}">
                  <a16:creationId xmlns:a16="http://schemas.microsoft.com/office/drawing/2014/main" id="{D60290BD-B55B-4FA5-839D-A828E800F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09">
              <a:extLst>
                <a:ext uri="{FF2B5EF4-FFF2-40B4-BE49-F238E27FC236}">
                  <a16:creationId xmlns:a16="http://schemas.microsoft.com/office/drawing/2014/main" id="{62A17502-70FF-41D9-8948-375DE4BE7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10">
              <a:extLst>
                <a:ext uri="{FF2B5EF4-FFF2-40B4-BE49-F238E27FC236}">
                  <a16:creationId xmlns:a16="http://schemas.microsoft.com/office/drawing/2014/main" id="{F31C5015-3FC0-4DE8-873A-C0627930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11">
              <a:extLst>
                <a:ext uri="{FF2B5EF4-FFF2-40B4-BE49-F238E27FC236}">
                  <a16:creationId xmlns:a16="http://schemas.microsoft.com/office/drawing/2014/main" id="{0740AF8E-ACE2-49A0-A73C-E51BAC1C3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12">
              <a:extLst>
                <a:ext uri="{FF2B5EF4-FFF2-40B4-BE49-F238E27FC236}">
                  <a16:creationId xmlns:a16="http://schemas.microsoft.com/office/drawing/2014/main" id="{967578E2-9749-409D-92EA-60A3A0D21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13">
              <a:extLst>
                <a:ext uri="{FF2B5EF4-FFF2-40B4-BE49-F238E27FC236}">
                  <a16:creationId xmlns:a16="http://schemas.microsoft.com/office/drawing/2014/main" id="{63F325A5-B4D0-44C0-9A2C-7C1F34ED1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14">
              <a:extLst>
                <a:ext uri="{FF2B5EF4-FFF2-40B4-BE49-F238E27FC236}">
                  <a16:creationId xmlns:a16="http://schemas.microsoft.com/office/drawing/2014/main" id="{903FB59B-58F2-4C0F-89EE-E8410C3F9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15">
              <a:extLst>
                <a:ext uri="{FF2B5EF4-FFF2-40B4-BE49-F238E27FC236}">
                  <a16:creationId xmlns:a16="http://schemas.microsoft.com/office/drawing/2014/main" id="{FFAC82B3-F94D-4BBF-8A63-7C6DE4CA3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16">
              <a:extLst>
                <a:ext uri="{FF2B5EF4-FFF2-40B4-BE49-F238E27FC236}">
                  <a16:creationId xmlns:a16="http://schemas.microsoft.com/office/drawing/2014/main" id="{6663F63F-54DC-41D3-BBF4-55364E274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17">
              <a:extLst>
                <a:ext uri="{FF2B5EF4-FFF2-40B4-BE49-F238E27FC236}">
                  <a16:creationId xmlns:a16="http://schemas.microsoft.com/office/drawing/2014/main" id="{5E7FE035-9D4F-4CF6-8D7C-14F768802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18">
              <a:extLst>
                <a:ext uri="{FF2B5EF4-FFF2-40B4-BE49-F238E27FC236}">
                  <a16:creationId xmlns:a16="http://schemas.microsoft.com/office/drawing/2014/main" id="{99FC5DA4-85E0-4425-AABC-AD5357F2E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20">
              <a:extLst>
                <a:ext uri="{FF2B5EF4-FFF2-40B4-BE49-F238E27FC236}">
                  <a16:creationId xmlns:a16="http://schemas.microsoft.com/office/drawing/2014/main" id="{A016D12B-C06B-4AB9-A740-DDBE4DC41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21">
              <a:extLst>
                <a:ext uri="{FF2B5EF4-FFF2-40B4-BE49-F238E27FC236}">
                  <a16:creationId xmlns:a16="http://schemas.microsoft.com/office/drawing/2014/main" id="{E648CFBF-0BD7-491F-A772-07982C982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22">
              <a:extLst>
                <a:ext uri="{FF2B5EF4-FFF2-40B4-BE49-F238E27FC236}">
                  <a16:creationId xmlns:a16="http://schemas.microsoft.com/office/drawing/2014/main" id="{BCD9929A-F2F8-4A6B-AC31-4421AD072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23">
              <a:extLst>
                <a:ext uri="{FF2B5EF4-FFF2-40B4-BE49-F238E27FC236}">
                  <a16:creationId xmlns:a16="http://schemas.microsoft.com/office/drawing/2014/main" id="{0321F32D-214E-4F24-9517-DEFFA3C90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24">
              <a:extLst>
                <a:ext uri="{FF2B5EF4-FFF2-40B4-BE49-F238E27FC236}">
                  <a16:creationId xmlns:a16="http://schemas.microsoft.com/office/drawing/2014/main" id="{6656E5FF-E0CB-4692-B9DE-DA946C056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25">
              <a:extLst>
                <a:ext uri="{FF2B5EF4-FFF2-40B4-BE49-F238E27FC236}">
                  <a16:creationId xmlns:a16="http://schemas.microsoft.com/office/drawing/2014/main" id="{C06E1F29-343B-46DA-94B8-E0A15B8A0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26">
              <a:extLst>
                <a:ext uri="{FF2B5EF4-FFF2-40B4-BE49-F238E27FC236}">
                  <a16:creationId xmlns:a16="http://schemas.microsoft.com/office/drawing/2014/main" id="{F31271BF-5CCE-4F07-9C51-85AB512EF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27">
              <a:extLst>
                <a:ext uri="{FF2B5EF4-FFF2-40B4-BE49-F238E27FC236}">
                  <a16:creationId xmlns:a16="http://schemas.microsoft.com/office/drawing/2014/main" id="{E66ABC79-1209-4B6E-AB03-88ADDF37F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28">
              <a:extLst>
                <a:ext uri="{FF2B5EF4-FFF2-40B4-BE49-F238E27FC236}">
                  <a16:creationId xmlns:a16="http://schemas.microsoft.com/office/drawing/2014/main" id="{E2C95877-AB85-4AFE-BAC3-70388D19F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29">
              <a:extLst>
                <a:ext uri="{FF2B5EF4-FFF2-40B4-BE49-F238E27FC236}">
                  <a16:creationId xmlns:a16="http://schemas.microsoft.com/office/drawing/2014/main" id="{236DA665-D8DF-4AC3-9337-3BB8647BB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30">
              <a:extLst>
                <a:ext uri="{FF2B5EF4-FFF2-40B4-BE49-F238E27FC236}">
                  <a16:creationId xmlns:a16="http://schemas.microsoft.com/office/drawing/2014/main" id="{92DBDCD9-0361-49F1-B1D2-F4FAB2CBB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31">
              <a:extLst>
                <a:ext uri="{FF2B5EF4-FFF2-40B4-BE49-F238E27FC236}">
                  <a16:creationId xmlns:a16="http://schemas.microsoft.com/office/drawing/2014/main" id="{C467A664-8D97-4C24-B058-D4E0CC283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32">
              <a:extLst>
                <a:ext uri="{FF2B5EF4-FFF2-40B4-BE49-F238E27FC236}">
                  <a16:creationId xmlns:a16="http://schemas.microsoft.com/office/drawing/2014/main" id="{7D687292-ACB7-41E5-867F-8E75844C0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33">
              <a:extLst>
                <a:ext uri="{FF2B5EF4-FFF2-40B4-BE49-F238E27FC236}">
                  <a16:creationId xmlns:a16="http://schemas.microsoft.com/office/drawing/2014/main" id="{644E5C35-B19D-4560-B856-597B75E7A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34">
              <a:extLst>
                <a:ext uri="{FF2B5EF4-FFF2-40B4-BE49-F238E27FC236}">
                  <a16:creationId xmlns:a16="http://schemas.microsoft.com/office/drawing/2014/main" id="{1CD4A9BD-E256-4376-AF3B-0DC719409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35">
              <a:extLst>
                <a:ext uri="{FF2B5EF4-FFF2-40B4-BE49-F238E27FC236}">
                  <a16:creationId xmlns:a16="http://schemas.microsoft.com/office/drawing/2014/main" id="{EF2067D1-5CFD-4A61-A411-2A15A91AB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36">
              <a:extLst>
                <a:ext uri="{FF2B5EF4-FFF2-40B4-BE49-F238E27FC236}">
                  <a16:creationId xmlns:a16="http://schemas.microsoft.com/office/drawing/2014/main" id="{F0FC9512-3D26-4645-83B6-15A5F0E8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37">
              <a:extLst>
                <a:ext uri="{FF2B5EF4-FFF2-40B4-BE49-F238E27FC236}">
                  <a16:creationId xmlns:a16="http://schemas.microsoft.com/office/drawing/2014/main" id="{43FD5E7D-19A2-4752-A8D3-97077E4A7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38">
              <a:extLst>
                <a:ext uri="{FF2B5EF4-FFF2-40B4-BE49-F238E27FC236}">
                  <a16:creationId xmlns:a16="http://schemas.microsoft.com/office/drawing/2014/main" id="{B0390CBA-2C54-4F17-BF53-C6D043314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39">
              <a:extLst>
                <a:ext uri="{FF2B5EF4-FFF2-40B4-BE49-F238E27FC236}">
                  <a16:creationId xmlns:a16="http://schemas.microsoft.com/office/drawing/2014/main" id="{BFC6A493-7624-4516-898C-1E213F0B3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40">
              <a:extLst>
                <a:ext uri="{FF2B5EF4-FFF2-40B4-BE49-F238E27FC236}">
                  <a16:creationId xmlns:a16="http://schemas.microsoft.com/office/drawing/2014/main" id="{79154B17-13F0-4672-9865-ACACB0DED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41">
              <a:extLst>
                <a:ext uri="{FF2B5EF4-FFF2-40B4-BE49-F238E27FC236}">
                  <a16:creationId xmlns:a16="http://schemas.microsoft.com/office/drawing/2014/main" id="{06EB4ECF-FC24-4BB9-9EE8-AAD970186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342">
              <a:extLst>
                <a:ext uri="{FF2B5EF4-FFF2-40B4-BE49-F238E27FC236}">
                  <a16:creationId xmlns:a16="http://schemas.microsoft.com/office/drawing/2014/main" id="{B86C50CA-A299-4E3F-A818-D0D057EAA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343">
              <a:extLst>
                <a:ext uri="{FF2B5EF4-FFF2-40B4-BE49-F238E27FC236}">
                  <a16:creationId xmlns:a16="http://schemas.microsoft.com/office/drawing/2014/main" id="{CD23AD3A-6260-444F-BF0A-53C03EAC2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344">
              <a:extLst>
                <a:ext uri="{FF2B5EF4-FFF2-40B4-BE49-F238E27FC236}">
                  <a16:creationId xmlns:a16="http://schemas.microsoft.com/office/drawing/2014/main" id="{1874E468-73E5-4782-8A27-7DF087B08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345">
              <a:extLst>
                <a:ext uri="{FF2B5EF4-FFF2-40B4-BE49-F238E27FC236}">
                  <a16:creationId xmlns:a16="http://schemas.microsoft.com/office/drawing/2014/main" id="{ACE4A272-9F21-4EBF-95A5-309BA23E4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346">
              <a:extLst>
                <a:ext uri="{FF2B5EF4-FFF2-40B4-BE49-F238E27FC236}">
                  <a16:creationId xmlns:a16="http://schemas.microsoft.com/office/drawing/2014/main" id="{E067F3DD-823D-4F30-8FB9-E3C77D149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347">
              <a:extLst>
                <a:ext uri="{FF2B5EF4-FFF2-40B4-BE49-F238E27FC236}">
                  <a16:creationId xmlns:a16="http://schemas.microsoft.com/office/drawing/2014/main" id="{A6489AED-7124-4BE6-B144-CA9A25EF2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348">
              <a:extLst>
                <a:ext uri="{FF2B5EF4-FFF2-40B4-BE49-F238E27FC236}">
                  <a16:creationId xmlns:a16="http://schemas.microsoft.com/office/drawing/2014/main" id="{38C9904E-2F60-46BF-B0E3-22287EDA5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349">
              <a:extLst>
                <a:ext uri="{FF2B5EF4-FFF2-40B4-BE49-F238E27FC236}">
                  <a16:creationId xmlns:a16="http://schemas.microsoft.com/office/drawing/2014/main" id="{72FADDEF-712E-424B-89C3-5B6CE7A1E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350">
              <a:extLst>
                <a:ext uri="{FF2B5EF4-FFF2-40B4-BE49-F238E27FC236}">
                  <a16:creationId xmlns:a16="http://schemas.microsoft.com/office/drawing/2014/main" id="{8D30BA9C-866E-4B31-A0B0-868C98E6F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351">
              <a:extLst>
                <a:ext uri="{FF2B5EF4-FFF2-40B4-BE49-F238E27FC236}">
                  <a16:creationId xmlns:a16="http://schemas.microsoft.com/office/drawing/2014/main" id="{EF10E4A9-14F8-4F90-98BD-A61C7A3C7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352">
              <a:extLst>
                <a:ext uri="{FF2B5EF4-FFF2-40B4-BE49-F238E27FC236}">
                  <a16:creationId xmlns:a16="http://schemas.microsoft.com/office/drawing/2014/main" id="{D99A328D-2AA0-4DA3-B7EB-B0A192AF1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353">
              <a:extLst>
                <a:ext uri="{FF2B5EF4-FFF2-40B4-BE49-F238E27FC236}">
                  <a16:creationId xmlns:a16="http://schemas.microsoft.com/office/drawing/2014/main" id="{13B885AA-C067-4E3B-83F5-BC11193DF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354">
              <a:extLst>
                <a:ext uri="{FF2B5EF4-FFF2-40B4-BE49-F238E27FC236}">
                  <a16:creationId xmlns:a16="http://schemas.microsoft.com/office/drawing/2014/main" id="{1CB2B679-EDC6-46D7-AD79-A8D8077EE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355">
              <a:extLst>
                <a:ext uri="{FF2B5EF4-FFF2-40B4-BE49-F238E27FC236}">
                  <a16:creationId xmlns:a16="http://schemas.microsoft.com/office/drawing/2014/main" id="{E849F02F-CF05-4CD7-A9CE-77A3B805A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356">
              <a:extLst>
                <a:ext uri="{FF2B5EF4-FFF2-40B4-BE49-F238E27FC236}">
                  <a16:creationId xmlns:a16="http://schemas.microsoft.com/office/drawing/2014/main" id="{EDC18FD0-2C34-49E7-9952-D3FB4074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357">
              <a:extLst>
                <a:ext uri="{FF2B5EF4-FFF2-40B4-BE49-F238E27FC236}">
                  <a16:creationId xmlns:a16="http://schemas.microsoft.com/office/drawing/2014/main" id="{EE69C97D-2B94-41A2-A43B-D25CC3D4C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358">
              <a:extLst>
                <a:ext uri="{FF2B5EF4-FFF2-40B4-BE49-F238E27FC236}">
                  <a16:creationId xmlns:a16="http://schemas.microsoft.com/office/drawing/2014/main" id="{4F4C9F0B-58D5-484C-BE92-69666E5F8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359">
              <a:extLst>
                <a:ext uri="{FF2B5EF4-FFF2-40B4-BE49-F238E27FC236}">
                  <a16:creationId xmlns:a16="http://schemas.microsoft.com/office/drawing/2014/main" id="{9A793940-7CC5-4882-8738-E3E758655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360">
              <a:extLst>
                <a:ext uri="{FF2B5EF4-FFF2-40B4-BE49-F238E27FC236}">
                  <a16:creationId xmlns:a16="http://schemas.microsoft.com/office/drawing/2014/main" id="{45D6882C-2F90-4BAF-AD78-6202B848D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361">
              <a:extLst>
                <a:ext uri="{FF2B5EF4-FFF2-40B4-BE49-F238E27FC236}">
                  <a16:creationId xmlns:a16="http://schemas.microsoft.com/office/drawing/2014/main" id="{80B59237-7FE0-4512-B135-F13BF5390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362">
              <a:extLst>
                <a:ext uri="{FF2B5EF4-FFF2-40B4-BE49-F238E27FC236}">
                  <a16:creationId xmlns:a16="http://schemas.microsoft.com/office/drawing/2014/main" id="{6D5D6F3F-BB73-49B1-8599-513B056C8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363">
              <a:extLst>
                <a:ext uri="{FF2B5EF4-FFF2-40B4-BE49-F238E27FC236}">
                  <a16:creationId xmlns:a16="http://schemas.microsoft.com/office/drawing/2014/main" id="{29D55A92-072C-4C66-B70B-6C8850AEF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364">
              <a:extLst>
                <a:ext uri="{FF2B5EF4-FFF2-40B4-BE49-F238E27FC236}">
                  <a16:creationId xmlns:a16="http://schemas.microsoft.com/office/drawing/2014/main" id="{057241A6-6656-4D34-964C-95B7B25A2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365">
              <a:extLst>
                <a:ext uri="{FF2B5EF4-FFF2-40B4-BE49-F238E27FC236}">
                  <a16:creationId xmlns:a16="http://schemas.microsoft.com/office/drawing/2014/main" id="{0837B2FE-0E8D-4C65-AD0C-DBB0E6A19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366">
              <a:extLst>
                <a:ext uri="{FF2B5EF4-FFF2-40B4-BE49-F238E27FC236}">
                  <a16:creationId xmlns:a16="http://schemas.microsoft.com/office/drawing/2014/main" id="{743BB60D-B538-4D61-A727-62703442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367">
              <a:extLst>
                <a:ext uri="{FF2B5EF4-FFF2-40B4-BE49-F238E27FC236}">
                  <a16:creationId xmlns:a16="http://schemas.microsoft.com/office/drawing/2014/main" id="{9C632C47-B4D3-47F8-B9C5-2E7588D98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368">
              <a:extLst>
                <a:ext uri="{FF2B5EF4-FFF2-40B4-BE49-F238E27FC236}">
                  <a16:creationId xmlns:a16="http://schemas.microsoft.com/office/drawing/2014/main" id="{2E5B2486-77CE-4ABF-8AF7-2C50288C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369">
              <a:extLst>
                <a:ext uri="{FF2B5EF4-FFF2-40B4-BE49-F238E27FC236}">
                  <a16:creationId xmlns:a16="http://schemas.microsoft.com/office/drawing/2014/main" id="{1AB4558B-ADB7-45FA-B67D-21839E19B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370">
              <a:extLst>
                <a:ext uri="{FF2B5EF4-FFF2-40B4-BE49-F238E27FC236}">
                  <a16:creationId xmlns:a16="http://schemas.microsoft.com/office/drawing/2014/main" id="{0524DC0E-45C6-4AE8-8EEE-6813CD26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371">
              <a:extLst>
                <a:ext uri="{FF2B5EF4-FFF2-40B4-BE49-F238E27FC236}">
                  <a16:creationId xmlns:a16="http://schemas.microsoft.com/office/drawing/2014/main" id="{990485CD-933C-4C43-B375-8357B495A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372">
              <a:extLst>
                <a:ext uri="{FF2B5EF4-FFF2-40B4-BE49-F238E27FC236}">
                  <a16:creationId xmlns:a16="http://schemas.microsoft.com/office/drawing/2014/main" id="{9EFA125A-F210-4F76-9BCA-841550B65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373">
              <a:extLst>
                <a:ext uri="{FF2B5EF4-FFF2-40B4-BE49-F238E27FC236}">
                  <a16:creationId xmlns:a16="http://schemas.microsoft.com/office/drawing/2014/main" id="{2FFAC4C6-FC56-4C33-BCDC-FB7EBEB61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374">
              <a:extLst>
                <a:ext uri="{FF2B5EF4-FFF2-40B4-BE49-F238E27FC236}">
                  <a16:creationId xmlns:a16="http://schemas.microsoft.com/office/drawing/2014/main" id="{FBC891B1-25E4-4DC9-BA79-B23878C05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375">
              <a:extLst>
                <a:ext uri="{FF2B5EF4-FFF2-40B4-BE49-F238E27FC236}">
                  <a16:creationId xmlns:a16="http://schemas.microsoft.com/office/drawing/2014/main" id="{49EA767D-7B20-4C94-9F05-29F73DCAB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376">
              <a:extLst>
                <a:ext uri="{FF2B5EF4-FFF2-40B4-BE49-F238E27FC236}">
                  <a16:creationId xmlns:a16="http://schemas.microsoft.com/office/drawing/2014/main" id="{F332D200-2B2B-4AAA-982A-F971AE214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377">
              <a:extLst>
                <a:ext uri="{FF2B5EF4-FFF2-40B4-BE49-F238E27FC236}">
                  <a16:creationId xmlns:a16="http://schemas.microsoft.com/office/drawing/2014/main" id="{721D0FEE-0ADD-4254-9F60-A8CF17AD6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378">
              <a:extLst>
                <a:ext uri="{FF2B5EF4-FFF2-40B4-BE49-F238E27FC236}">
                  <a16:creationId xmlns:a16="http://schemas.microsoft.com/office/drawing/2014/main" id="{08C217A9-90C1-40BE-B7FD-E20D56B0F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379">
              <a:extLst>
                <a:ext uri="{FF2B5EF4-FFF2-40B4-BE49-F238E27FC236}">
                  <a16:creationId xmlns:a16="http://schemas.microsoft.com/office/drawing/2014/main" id="{CFADF2D1-4316-451B-86FF-0921752F0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380">
              <a:extLst>
                <a:ext uri="{FF2B5EF4-FFF2-40B4-BE49-F238E27FC236}">
                  <a16:creationId xmlns:a16="http://schemas.microsoft.com/office/drawing/2014/main" id="{D1916B3D-995A-4509-B5D1-6BD48D62B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381">
              <a:extLst>
                <a:ext uri="{FF2B5EF4-FFF2-40B4-BE49-F238E27FC236}">
                  <a16:creationId xmlns:a16="http://schemas.microsoft.com/office/drawing/2014/main" id="{6BB1C5FB-9AB1-48E6-95AE-23441B133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382">
              <a:extLst>
                <a:ext uri="{FF2B5EF4-FFF2-40B4-BE49-F238E27FC236}">
                  <a16:creationId xmlns:a16="http://schemas.microsoft.com/office/drawing/2014/main" id="{DE06F3D0-0E29-4B2A-A229-534522E70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383">
              <a:extLst>
                <a:ext uri="{FF2B5EF4-FFF2-40B4-BE49-F238E27FC236}">
                  <a16:creationId xmlns:a16="http://schemas.microsoft.com/office/drawing/2014/main" id="{7426F84D-63E8-4384-AD85-2D87699BE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384">
              <a:extLst>
                <a:ext uri="{FF2B5EF4-FFF2-40B4-BE49-F238E27FC236}">
                  <a16:creationId xmlns:a16="http://schemas.microsoft.com/office/drawing/2014/main" id="{E7C005A6-E9D4-487A-9B78-6DA00E367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385">
              <a:extLst>
                <a:ext uri="{FF2B5EF4-FFF2-40B4-BE49-F238E27FC236}">
                  <a16:creationId xmlns:a16="http://schemas.microsoft.com/office/drawing/2014/main" id="{53D40AFD-E894-4B46-ABCF-EEF9790E6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386">
              <a:extLst>
                <a:ext uri="{FF2B5EF4-FFF2-40B4-BE49-F238E27FC236}">
                  <a16:creationId xmlns:a16="http://schemas.microsoft.com/office/drawing/2014/main" id="{1B5C09DB-D7C0-484C-8C08-B5A69DAB1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387">
              <a:extLst>
                <a:ext uri="{FF2B5EF4-FFF2-40B4-BE49-F238E27FC236}">
                  <a16:creationId xmlns:a16="http://schemas.microsoft.com/office/drawing/2014/main" id="{BDFF617D-643E-40DA-816A-2FC974D2E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388">
              <a:extLst>
                <a:ext uri="{FF2B5EF4-FFF2-40B4-BE49-F238E27FC236}">
                  <a16:creationId xmlns:a16="http://schemas.microsoft.com/office/drawing/2014/main" id="{9C5CD7A6-1439-4045-B5C2-32B7FE093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389">
              <a:extLst>
                <a:ext uri="{FF2B5EF4-FFF2-40B4-BE49-F238E27FC236}">
                  <a16:creationId xmlns:a16="http://schemas.microsoft.com/office/drawing/2014/main" id="{608CBE57-C356-46F0-8C6D-AD4597AB2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390">
              <a:extLst>
                <a:ext uri="{FF2B5EF4-FFF2-40B4-BE49-F238E27FC236}">
                  <a16:creationId xmlns:a16="http://schemas.microsoft.com/office/drawing/2014/main" id="{179ACA26-F125-4252-801A-B5AF52743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391">
              <a:extLst>
                <a:ext uri="{FF2B5EF4-FFF2-40B4-BE49-F238E27FC236}">
                  <a16:creationId xmlns:a16="http://schemas.microsoft.com/office/drawing/2014/main" id="{9558F2BA-E5C3-4F98-BA5A-0392175C3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392">
              <a:extLst>
                <a:ext uri="{FF2B5EF4-FFF2-40B4-BE49-F238E27FC236}">
                  <a16:creationId xmlns:a16="http://schemas.microsoft.com/office/drawing/2014/main" id="{A5D7C6A0-5279-4A5B-8C8D-4CFD5B8F2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393">
              <a:extLst>
                <a:ext uri="{FF2B5EF4-FFF2-40B4-BE49-F238E27FC236}">
                  <a16:creationId xmlns:a16="http://schemas.microsoft.com/office/drawing/2014/main" id="{7CAD434C-26F3-431C-A8D3-D7F89B57B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394">
              <a:extLst>
                <a:ext uri="{FF2B5EF4-FFF2-40B4-BE49-F238E27FC236}">
                  <a16:creationId xmlns:a16="http://schemas.microsoft.com/office/drawing/2014/main" id="{D43300E8-0041-414F-9549-11423CA74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395">
              <a:extLst>
                <a:ext uri="{FF2B5EF4-FFF2-40B4-BE49-F238E27FC236}">
                  <a16:creationId xmlns:a16="http://schemas.microsoft.com/office/drawing/2014/main" id="{EED544EB-D387-4F23-8F11-D67EB9F92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396">
              <a:extLst>
                <a:ext uri="{FF2B5EF4-FFF2-40B4-BE49-F238E27FC236}">
                  <a16:creationId xmlns:a16="http://schemas.microsoft.com/office/drawing/2014/main" id="{F8DFBA71-24A6-49EF-BE2E-C69B16D2D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397">
              <a:extLst>
                <a:ext uri="{FF2B5EF4-FFF2-40B4-BE49-F238E27FC236}">
                  <a16:creationId xmlns:a16="http://schemas.microsoft.com/office/drawing/2014/main" id="{4F1A32AD-5AC2-4522-9EEC-82BF32BE9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398">
              <a:extLst>
                <a:ext uri="{FF2B5EF4-FFF2-40B4-BE49-F238E27FC236}">
                  <a16:creationId xmlns:a16="http://schemas.microsoft.com/office/drawing/2014/main" id="{AAAF6B6F-6B3C-4AA1-A16B-8B09A3C71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399">
              <a:extLst>
                <a:ext uri="{FF2B5EF4-FFF2-40B4-BE49-F238E27FC236}">
                  <a16:creationId xmlns:a16="http://schemas.microsoft.com/office/drawing/2014/main" id="{E9E2F62C-8B69-4FAE-B289-FBC2F080C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00">
              <a:extLst>
                <a:ext uri="{FF2B5EF4-FFF2-40B4-BE49-F238E27FC236}">
                  <a16:creationId xmlns:a16="http://schemas.microsoft.com/office/drawing/2014/main" id="{3B70CF02-20FE-40EC-A883-23FEAEBAB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01">
              <a:extLst>
                <a:ext uri="{FF2B5EF4-FFF2-40B4-BE49-F238E27FC236}">
                  <a16:creationId xmlns:a16="http://schemas.microsoft.com/office/drawing/2014/main" id="{93AA8D0C-4E0F-4369-A1FA-300B1087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02">
              <a:extLst>
                <a:ext uri="{FF2B5EF4-FFF2-40B4-BE49-F238E27FC236}">
                  <a16:creationId xmlns:a16="http://schemas.microsoft.com/office/drawing/2014/main" id="{8F385CDF-1F46-47A0-8DB0-7C17DA683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03">
              <a:extLst>
                <a:ext uri="{FF2B5EF4-FFF2-40B4-BE49-F238E27FC236}">
                  <a16:creationId xmlns:a16="http://schemas.microsoft.com/office/drawing/2014/main" id="{0F3E4E9D-F32C-4E5C-B702-40315BBED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04">
              <a:extLst>
                <a:ext uri="{FF2B5EF4-FFF2-40B4-BE49-F238E27FC236}">
                  <a16:creationId xmlns:a16="http://schemas.microsoft.com/office/drawing/2014/main" id="{6FABB7CF-CA89-4E26-B7E8-DCC07F9DB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05">
              <a:extLst>
                <a:ext uri="{FF2B5EF4-FFF2-40B4-BE49-F238E27FC236}">
                  <a16:creationId xmlns:a16="http://schemas.microsoft.com/office/drawing/2014/main" id="{68798428-C846-4882-96E6-57E15AF8E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06">
              <a:extLst>
                <a:ext uri="{FF2B5EF4-FFF2-40B4-BE49-F238E27FC236}">
                  <a16:creationId xmlns:a16="http://schemas.microsoft.com/office/drawing/2014/main" id="{24823115-D838-4C11-97FA-FC1C6595B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07">
              <a:extLst>
                <a:ext uri="{FF2B5EF4-FFF2-40B4-BE49-F238E27FC236}">
                  <a16:creationId xmlns:a16="http://schemas.microsoft.com/office/drawing/2014/main" id="{49BAA237-1D11-4663-9A06-DC656B39F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08">
              <a:extLst>
                <a:ext uri="{FF2B5EF4-FFF2-40B4-BE49-F238E27FC236}">
                  <a16:creationId xmlns:a16="http://schemas.microsoft.com/office/drawing/2014/main" id="{5F39DF0F-D34B-47DD-8591-9BC70424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09">
              <a:extLst>
                <a:ext uri="{FF2B5EF4-FFF2-40B4-BE49-F238E27FC236}">
                  <a16:creationId xmlns:a16="http://schemas.microsoft.com/office/drawing/2014/main" id="{633A2615-0666-4388-9825-4343D4C33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10">
              <a:extLst>
                <a:ext uri="{FF2B5EF4-FFF2-40B4-BE49-F238E27FC236}">
                  <a16:creationId xmlns:a16="http://schemas.microsoft.com/office/drawing/2014/main" id="{DD8C8F9A-BCDF-4D22-BE9D-443701D78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11">
              <a:extLst>
                <a:ext uri="{FF2B5EF4-FFF2-40B4-BE49-F238E27FC236}">
                  <a16:creationId xmlns:a16="http://schemas.microsoft.com/office/drawing/2014/main" id="{2E68356F-66A8-41DE-901F-53DDC7B02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12">
              <a:extLst>
                <a:ext uri="{FF2B5EF4-FFF2-40B4-BE49-F238E27FC236}">
                  <a16:creationId xmlns:a16="http://schemas.microsoft.com/office/drawing/2014/main" id="{104DE79A-B9D9-4573-AD9F-01F7BC1AE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13">
              <a:extLst>
                <a:ext uri="{FF2B5EF4-FFF2-40B4-BE49-F238E27FC236}">
                  <a16:creationId xmlns:a16="http://schemas.microsoft.com/office/drawing/2014/main" id="{ABDC0B58-6F4A-4F2A-AB95-A72937470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14">
              <a:extLst>
                <a:ext uri="{FF2B5EF4-FFF2-40B4-BE49-F238E27FC236}">
                  <a16:creationId xmlns:a16="http://schemas.microsoft.com/office/drawing/2014/main" id="{35B5198B-185A-445B-A2FC-B72A46D1F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15">
              <a:extLst>
                <a:ext uri="{FF2B5EF4-FFF2-40B4-BE49-F238E27FC236}">
                  <a16:creationId xmlns:a16="http://schemas.microsoft.com/office/drawing/2014/main" id="{0C961EF8-658D-451C-AD06-30EA9DE3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16">
              <a:extLst>
                <a:ext uri="{FF2B5EF4-FFF2-40B4-BE49-F238E27FC236}">
                  <a16:creationId xmlns:a16="http://schemas.microsoft.com/office/drawing/2014/main" id="{B906EEFF-6D49-4E01-9F5C-E27F2AA40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17">
              <a:extLst>
                <a:ext uri="{FF2B5EF4-FFF2-40B4-BE49-F238E27FC236}">
                  <a16:creationId xmlns:a16="http://schemas.microsoft.com/office/drawing/2014/main" id="{0836A323-56DB-4A23-9DD1-7981584FC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18">
              <a:extLst>
                <a:ext uri="{FF2B5EF4-FFF2-40B4-BE49-F238E27FC236}">
                  <a16:creationId xmlns:a16="http://schemas.microsoft.com/office/drawing/2014/main" id="{54024261-BCCF-4E51-807B-5796ADC7E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19">
              <a:extLst>
                <a:ext uri="{FF2B5EF4-FFF2-40B4-BE49-F238E27FC236}">
                  <a16:creationId xmlns:a16="http://schemas.microsoft.com/office/drawing/2014/main" id="{4D9503F6-222B-4A5E-8B9A-9F45FA8F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20">
              <a:extLst>
                <a:ext uri="{FF2B5EF4-FFF2-40B4-BE49-F238E27FC236}">
                  <a16:creationId xmlns:a16="http://schemas.microsoft.com/office/drawing/2014/main" id="{340F0A09-E78E-425A-96A6-65EE1BA17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21">
              <a:extLst>
                <a:ext uri="{FF2B5EF4-FFF2-40B4-BE49-F238E27FC236}">
                  <a16:creationId xmlns:a16="http://schemas.microsoft.com/office/drawing/2014/main" id="{9B9F7D85-9520-4582-90C6-902A36EC8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22">
              <a:extLst>
                <a:ext uri="{FF2B5EF4-FFF2-40B4-BE49-F238E27FC236}">
                  <a16:creationId xmlns:a16="http://schemas.microsoft.com/office/drawing/2014/main" id="{1FC09BAF-C56B-43A4-A6EB-F7C2FC3BD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23">
              <a:extLst>
                <a:ext uri="{FF2B5EF4-FFF2-40B4-BE49-F238E27FC236}">
                  <a16:creationId xmlns:a16="http://schemas.microsoft.com/office/drawing/2014/main" id="{0BEFABB0-80CD-43D8-83E5-D19E03086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24">
              <a:extLst>
                <a:ext uri="{FF2B5EF4-FFF2-40B4-BE49-F238E27FC236}">
                  <a16:creationId xmlns:a16="http://schemas.microsoft.com/office/drawing/2014/main" id="{7B9AA7DF-FDF1-4DDB-98E1-665BFF2D3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25">
              <a:extLst>
                <a:ext uri="{FF2B5EF4-FFF2-40B4-BE49-F238E27FC236}">
                  <a16:creationId xmlns:a16="http://schemas.microsoft.com/office/drawing/2014/main" id="{DE631A0B-76BE-4D9A-BB71-B56378FF3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26">
              <a:extLst>
                <a:ext uri="{FF2B5EF4-FFF2-40B4-BE49-F238E27FC236}">
                  <a16:creationId xmlns:a16="http://schemas.microsoft.com/office/drawing/2014/main" id="{B2F3B160-1966-4FBB-A89D-621AD03F3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27">
              <a:extLst>
                <a:ext uri="{FF2B5EF4-FFF2-40B4-BE49-F238E27FC236}">
                  <a16:creationId xmlns:a16="http://schemas.microsoft.com/office/drawing/2014/main" id="{777EE415-0FBA-4846-84A5-A826EDCE8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28">
              <a:extLst>
                <a:ext uri="{FF2B5EF4-FFF2-40B4-BE49-F238E27FC236}">
                  <a16:creationId xmlns:a16="http://schemas.microsoft.com/office/drawing/2014/main" id="{55211E22-162B-43B8-AC83-671CC3756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29">
              <a:extLst>
                <a:ext uri="{FF2B5EF4-FFF2-40B4-BE49-F238E27FC236}">
                  <a16:creationId xmlns:a16="http://schemas.microsoft.com/office/drawing/2014/main" id="{488BE60D-864B-45AE-8003-56FBB1159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30">
              <a:extLst>
                <a:ext uri="{FF2B5EF4-FFF2-40B4-BE49-F238E27FC236}">
                  <a16:creationId xmlns:a16="http://schemas.microsoft.com/office/drawing/2014/main" id="{3DA8D765-ADAB-4E2F-8087-B2C38B31C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31">
              <a:extLst>
                <a:ext uri="{FF2B5EF4-FFF2-40B4-BE49-F238E27FC236}">
                  <a16:creationId xmlns:a16="http://schemas.microsoft.com/office/drawing/2014/main" id="{9C68C092-D7F5-4069-8464-4B90627C7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32">
              <a:extLst>
                <a:ext uri="{FF2B5EF4-FFF2-40B4-BE49-F238E27FC236}">
                  <a16:creationId xmlns:a16="http://schemas.microsoft.com/office/drawing/2014/main" id="{340D6734-515D-464B-AD2A-463DCB07C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33">
              <a:extLst>
                <a:ext uri="{FF2B5EF4-FFF2-40B4-BE49-F238E27FC236}">
                  <a16:creationId xmlns:a16="http://schemas.microsoft.com/office/drawing/2014/main" id="{37E23656-2DC4-45AF-A442-DBADF580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34">
              <a:extLst>
                <a:ext uri="{FF2B5EF4-FFF2-40B4-BE49-F238E27FC236}">
                  <a16:creationId xmlns:a16="http://schemas.microsoft.com/office/drawing/2014/main" id="{49A948BC-143D-443C-8EB7-D8EF6018B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35">
              <a:extLst>
                <a:ext uri="{FF2B5EF4-FFF2-40B4-BE49-F238E27FC236}">
                  <a16:creationId xmlns:a16="http://schemas.microsoft.com/office/drawing/2014/main" id="{E6AD92B1-2F5A-4D1E-927F-520576CA2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36">
              <a:extLst>
                <a:ext uri="{FF2B5EF4-FFF2-40B4-BE49-F238E27FC236}">
                  <a16:creationId xmlns:a16="http://schemas.microsoft.com/office/drawing/2014/main" id="{56F57D4F-BD73-4B5B-98AD-C6D1F25EC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37">
              <a:extLst>
                <a:ext uri="{FF2B5EF4-FFF2-40B4-BE49-F238E27FC236}">
                  <a16:creationId xmlns:a16="http://schemas.microsoft.com/office/drawing/2014/main" id="{D7FAC96C-3F36-4030-8E8C-9E1D4A02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38">
              <a:extLst>
                <a:ext uri="{FF2B5EF4-FFF2-40B4-BE49-F238E27FC236}">
                  <a16:creationId xmlns:a16="http://schemas.microsoft.com/office/drawing/2014/main" id="{4BBDC2B7-ABFD-4E99-851F-7D86345DC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3" name="Freeform 439">
              <a:extLst>
                <a:ext uri="{FF2B5EF4-FFF2-40B4-BE49-F238E27FC236}">
                  <a16:creationId xmlns:a16="http://schemas.microsoft.com/office/drawing/2014/main" id="{4287746D-7F7E-4091-BBB6-CD5DED5A0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4" name="Freeform 440">
              <a:extLst>
                <a:ext uri="{FF2B5EF4-FFF2-40B4-BE49-F238E27FC236}">
                  <a16:creationId xmlns:a16="http://schemas.microsoft.com/office/drawing/2014/main" id="{831137BD-7F4F-471C-8222-ABA2C0F6C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5" name="Freeform 441">
              <a:extLst>
                <a:ext uri="{FF2B5EF4-FFF2-40B4-BE49-F238E27FC236}">
                  <a16:creationId xmlns:a16="http://schemas.microsoft.com/office/drawing/2014/main" id="{69A2911E-904B-47E0-912D-F31CFA03B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6" name="Freeform 442">
              <a:extLst>
                <a:ext uri="{FF2B5EF4-FFF2-40B4-BE49-F238E27FC236}">
                  <a16:creationId xmlns:a16="http://schemas.microsoft.com/office/drawing/2014/main" id="{23FF9AA5-9B44-4600-830F-E034F7FC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7" name="Freeform 443">
              <a:extLst>
                <a:ext uri="{FF2B5EF4-FFF2-40B4-BE49-F238E27FC236}">
                  <a16:creationId xmlns:a16="http://schemas.microsoft.com/office/drawing/2014/main" id="{0B24C258-0CA9-40F4-8516-EF951C512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8" name="Freeform 444">
              <a:extLst>
                <a:ext uri="{FF2B5EF4-FFF2-40B4-BE49-F238E27FC236}">
                  <a16:creationId xmlns:a16="http://schemas.microsoft.com/office/drawing/2014/main" id="{1505C9C4-10EA-4236-A758-919C12B6C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9" name="Freeform 445">
              <a:extLst>
                <a:ext uri="{FF2B5EF4-FFF2-40B4-BE49-F238E27FC236}">
                  <a16:creationId xmlns:a16="http://schemas.microsoft.com/office/drawing/2014/main" id="{6B07A81E-11AD-45BA-9D64-95F9D7839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0" name="Freeform 446">
              <a:extLst>
                <a:ext uri="{FF2B5EF4-FFF2-40B4-BE49-F238E27FC236}">
                  <a16:creationId xmlns:a16="http://schemas.microsoft.com/office/drawing/2014/main" id="{96A99E01-E2CE-4B5B-B3F7-4C1CE619A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1" name="Freeform 447">
              <a:extLst>
                <a:ext uri="{FF2B5EF4-FFF2-40B4-BE49-F238E27FC236}">
                  <a16:creationId xmlns:a16="http://schemas.microsoft.com/office/drawing/2014/main" id="{8D6377EC-55F1-4375-A8B6-CB17AFAA0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2" name="Freeform 448">
              <a:extLst>
                <a:ext uri="{FF2B5EF4-FFF2-40B4-BE49-F238E27FC236}">
                  <a16:creationId xmlns:a16="http://schemas.microsoft.com/office/drawing/2014/main" id="{605EE44D-780D-4B1B-BD70-E389AE4D2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3" name="Freeform 449">
              <a:extLst>
                <a:ext uri="{FF2B5EF4-FFF2-40B4-BE49-F238E27FC236}">
                  <a16:creationId xmlns:a16="http://schemas.microsoft.com/office/drawing/2014/main" id="{5CBBA881-456D-4EF8-899D-DF1F31659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4" name="Freeform 450">
              <a:extLst>
                <a:ext uri="{FF2B5EF4-FFF2-40B4-BE49-F238E27FC236}">
                  <a16:creationId xmlns:a16="http://schemas.microsoft.com/office/drawing/2014/main" id="{654D0877-E04A-41C6-9297-7E1884934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5" name="Freeform 451">
              <a:extLst>
                <a:ext uri="{FF2B5EF4-FFF2-40B4-BE49-F238E27FC236}">
                  <a16:creationId xmlns:a16="http://schemas.microsoft.com/office/drawing/2014/main" id="{96819343-3119-46FE-9D4A-26842DDD3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6" name="Freeform 452">
              <a:extLst>
                <a:ext uri="{FF2B5EF4-FFF2-40B4-BE49-F238E27FC236}">
                  <a16:creationId xmlns:a16="http://schemas.microsoft.com/office/drawing/2014/main" id="{7FEF3676-0DD6-46EC-A74E-F87D41A5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7" name="Freeform 453">
              <a:extLst>
                <a:ext uri="{FF2B5EF4-FFF2-40B4-BE49-F238E27FC236}">
                  <a16:creationId xmlns:a16="http://schemas.microsoft.com/office/drawing/2014/main" id="{65E76596-41DC-40A4-AE64-EF3286238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8" name="Freeform 454">
              <a:extLst>
                <a:ext uri="{FF2B5EF4-FFF2-40B4-BE49-F238E27FC236}">
                  <a16:creationId xmlns:a16="http://schemas.microsoft.com/office/drawing/2014/main" id="{7EA887F0-1BC4-44E5-A77C-FBA27ECA9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9" name="Freeform 455">
              <a:extLst>
                <a:ext uri="{FF2B5EF4-FFF2-40B4-BE49-F238E27FC236}">
                  <a16:creationId xmlns:a16="http://schemas.microsoft.com/office/drawing/2014/main" id="{BD1752BF-7C50-4CDA-883E-3894266E2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0" name="Freeform 456">
              <a:extLst>
                <a:ext uri="{FF2B5EF4-FFF2-40B4-BE49-F238E27FC236}">
                  <a16:creationId xmlns:a16="http://schemas.microsoft.com/office/drawing/2014/main" id="{02B733C4-8EB2-4082-8B53-0BADAD67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1" name="Freeform 457">
              <a:extLst>
                <a:ext uri="{FF2B5EF4-FFF2-40B4-BE49-F238E27FC236}">
                  <a16:creationId xmlns:a16="http://schemas.microsoft.com/office/drawing/2014/main" id="{E88F8921-7305-4F96-A8D6-C3A3C4D3F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2" name="Freeform 458">
              <a:extLst>
                <a:ext uri="{FF2B5EF4-FFF2-40B4-BE49-F238E27FC236}">
                  <a16:creationId xmlns:a16="http://schemas.microsoft.com/office/drawing/2014/main" id="{52752047-032B-4FED-B6F8-DC3724EC1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3" name="Freeform 459">
              <a:extLst>
                <a:ext uri="{FF2B5EF4-FFF2-40B4-BE49-F238E27FC236}">
                  <a16:creationId xmlns:a16="http://schemas.microsoft.com/office/drawing/2014/main" id="{F8AD8C8A-454C-46F8-BB8B-D1E34BF28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4" name="Freeform 460">
              <a:extLst>
                <a:ext uri="{FF2B5EF4-FFF2-40B4-BE49-F238E27FC236}">
                  <a16:creationId xmlns:a16="http://schemas.microsoft.com/office/drawing/2014/main" id="{1313D920-67AE-4413-8CCD-0D7FDFD62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5" name="Freeform 461">
              <a:extLst>
                <a:ext uri="{FF2B5EF4-FFF2-40B4-BE49-F238E27FC236}">
                  <a16:creationId xmlns:a16="http://schemas.microsoft.com/office/drawing/2014/main" id="{4F301E85-399B-4989-826D-A7132B709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6" name="Freeform 462">
              <a:extLst>
                <a:ext uri="{FF2B5EF4-FFF2-40B4-BE49-F238E27FC236}">
                  <a16:creationId xmlns:a16="http://schemas.microsoft.com/office/drawing/2014/main" id="{2939A124-D35D-4D3E-8C9C-662C6479D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7" name="Freeform 463">
              <a:extLst>
                <a:ext uri="{FF2B5EF4-FFF2-40B4-BE49-F238E27FC236}">
                  <a16:creationId xmlns:a16="http://schemas.microsoft.com/office/drawing/2014/main" id="{6CC5F691-DB86-4944-B7B9-A1BBAA55F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8" name="Freeform 464">
              <a:extLst>
                <a:ext uri="{FF2B5EF4-FFF2-40B4-BE49-F238E27FC236}">
                  <a16:creationId xmlns:a16="http://schemas.microsoft.com/office/drawing/2014/main" id="{1ABF4BFA-FA62-4679-B446-397C33373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9" name="Freeform 465">
              <a:extLst>
                <a:ext uri="{FF2B5EF4-FFF2-40B4-BE49-F238E27FC236}">
                  <a16:creationId xmlns:a16="http://schemas.microsoft.com/office/drawing/2014/main" id="{A966C984-ED76-454B-85A6-FDA8F6DD1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0" name="Freeform 466">
              <a:extLst>
                <a:ext uri="{FF2B5EF4-FFF2-40B4-BE49-F238E27FC236}">
                  <a16:creationId xmlns:a16="http://schemas.microsoft.com/office/drawing/2014/main" id="{885E57C5-2940-42FA-BEDC-17A408DB1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1" name="Freeform 467">
              <a:extLst>
                <a:ext uri="{FF2B5EF4-FFF2-40B4-BE49-F238E27FC236}">
                  <a16:creationId xmlns:a16="http://schemas.microsoft.com/office/drawing/2014/main" id="{9CC1B88C-B12F-443B-B47C-94B70ABE5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2" name="Freeform 468">
              <a:extLst>
                <a:ext uri="{FF2B5EF4-FFF2-40B4-BE49-F238E27FC236}">
                  <a16:creationId xmlns:a16="http://schemas.microsoft.com/office/drawing/2014/main" id="{882E685A-AC99-4103-8581-65C7F4515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3" name="Freeform 469">
              <a:extLst>
                <a:ext uri="{FF2B5EF4-FFF2-40B4-BE49-F238E27FC236}">
                  <a16:creationId xmlns:a16="http://schemas.microsoft.com/office/drawing/2014/main" id="{39BF91C9-2ED2-4824-946B-6B192E462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4" name="Freeform 470">
              <a:extLst>
                <a:ext uri="{FF2B5EF4-FFF2-40B4-BE49-F238E27FC236}">
                  <a16:creationId xmlns:a16="http://schemas.microsoft.com/office/drawing/2014/main" id="{D2D54171-C96E-4D0D-9AB7-1CFFDD1E9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5" name="Freeform 471">
              <a:extLst>
                <a:ext uri="{FF2B5EF4-FFF2-40B4-BE49-F238E27FC236}">
                  <a16:creationId xmlns:a16="http://schemas.microsoft.com/office/drawing/2014/main" id="{FA28160A-049B-4CE2-9F38-221EB9F03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6" name="Freeform 472">
              <a:extLst>
                <a:ext uri="{FF2B5EF4-FFF2-40B4-BE49-F238E27FC236}">
                  <a16:creationId xmlns:a16="http://schemas.microsoft.com/office/drawing/2014/main" id="{DC2105D8-F830-4EF6-8723-23C039CFD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7" name="Freeform 473">
              <a:extLst>
                <a:ext uri="{FF2B5EF4-FFF2-40B4-BE49-F238E27FC236}">
                  <a16:creationId xmlns:a16="http://schemas.microsoft.com/office/drawing/2014/main" id="{5B6F3A3B-3EC2-4DC0-BA9A-203A45AFD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8" name="Freeform 474">
              <a:extLst>
                <a:ext uri="{FF2B5EF4-FFF2-40B4-BE49-F238E27FC236}">
                  <a16:creationId xmlns:a16="http://schemas.microsoft.com/office/drawing/2014/main" id="{80DA1EB4-0DFF-43BF-BD69-89E7E6812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9" name="Freeform 475">
              <a:extLst>
                <a:ext uri="{FF2B5EF4-FFF2-40B4-BE49-F238E27FC236}">
                  <a16:creationId xmlns:a16="http://schemas.microsoft.com/office/drawing/2014/main" id="{4C52DBBF-4DA6-436F-A7EC-818D4DCE1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0" name="Freeform 476">
              <a:extLst>
                <a:ext uri="{FF2B5EF4-FFF2-40B4-BE49-F238E27FC236}">
                  <a16:creationId xmlns:a16="http://schemas.microsoft.com/office/drawing/2014/main" id="{E40D023F-D5FE-4A3D-8323-E349BE9A0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1" name="Freeform 477">
              <a:extLst>
                <a:ext uri="{FF2B5EF4-FFF2-40B4-BE49-F238E27FC236}">
                  <a16:creationId xmlns:a16="http://schemas.microsoft.com/office/drawing/2014/main" id="{F847F40D-3ADB-4CE0-8497-89D1B7302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2" name="Freeform 478">
              <a:extLst>
                <a:ext uri="{FF2B5EF4-FFF2-40B4-BE49-F238E27FC236}">
                  <a16:creationId xmlns:a16="http://schemas.microsoft.com/office/drawing/2014/main" id="{1F5F14AF-9106-4DC3-8873-D047FD139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3" name="Freeform 479">
              <a:extLst>
                <a:ext uri="{FF2B5EF4-FFF2-40B4-BE49-F238E27FC236}">
                  <a16:creationId xmlns:a16="http://schemas.microsoft.com/office/drawing/2014/main" id="{E03C0AE9-7B38-4C7A-B5EF-B64B8EC05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4" name="Freeform 480">
              <a:extLst>
                <a:ext uri="{FF2B5EF4-FFF2-40B4-BE49-F238E27FC236}">
                  <a16:creationId xmlns:a16="http://schemas.microsoft.com/office/drawing/2014/main" id="{05BB0565-C697-4F84-B320-9F61E4BE4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5" name="Freeform 481">
              <a:extLst>
                <a:ext uri="{FF2B5EF4-FFF2-40B4-BE49-F238E27FC236}">
                  <a16:creationId xmlns:a16="http://schemas.microsoft.com/office/drawing/2014/main" id="{0E8F58B2-4195-452A-A3DA-1FAD460E9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6" name="Freeform 482">
              <a:extLst>
                <a:ext uri="{FF2B5EF4-FFF2-40B4-BE49-F238E27FC236}">
                  <a16:creationId xmlns:a16="http://schemas.microsoft.com/office/drawing/2014/main" id="{14AC77F6-574B-4FD2-BB6D-572C376CD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7" name="Freeform 483">
              <a:extLst>
                <a:ext uri="{FF2B5EF4-FFF2-40B4-BE49-F238E27FC236}">
                  <a16:creationId xmlns:a16="http://schemas.microsoft.com/office/drawing/2014/main" id="{3B83FE4D-6CB9-488E-A4C9-CD61C5D30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8" name="Freeform 484">
              <a:extLst>
                <a:ext uri="{FF2B5EF4-FFF2-40B4-BE49-F238E27FC236}">
                  <a16:creationId xmlns:a16="http://schemas.microsoft.com/office/drawing/2014/main" id="{0D9612CE-A98D-4623-BFED-98F005679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9" name="Freeform 485">
              <a:extLst>
                <a:ext uri="{FF2B5EF4-FFF2-40B4-BE49-F238E27FC236}">
                  <a16:creationId xmlns:a16="http://schemas.microsoft.com/office/drawing/2014/main" id="{3319A7D0-B0CB-419D-AB55-0597A8911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0" name="Freeform 486">
              <a:extLst>
                <a:ext uri="{FF2B5EF4-FFF2-40B4-BE49-F238E27FC236}">
                  <a16:creationId xmlns:a16="http://schemas.microsoft.com/office/drawing/2014/main" id="{539E615C-E68D-4EB2-80B9-3830DED1F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1" name="Freeform 487">
              <a:extLst>
                <a:ext uri="{FF2B5EF4-FFF2-40B4-BE49-F238E27FC236}">
                  <a16:creationId xmlns:a16="http://schemas.microsoft.com/office/drawing/2014/main" id="{24F69F33-FEC2-41B3-BC19-0E9FF097D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2" name="Freeform 488">
              <a:extLst>
                <a:ext uri="{FF2B5EF4-FFF2-40B4-BE49-F238E27FC236}">
                  <a16:creationId xmlns:a16="http://schemas.microsoft.com/office/drawing/2014/main" id="{CE78A334-EC1E-44C6-848A-A83BA926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3" name="Freeform 489">
              <a:extLst>
                <a:ext uri="{FF2B5EF4-FFF2-40B4-BE49-F238E27FC236}">
                  <a16:creationId xmlns:a16="http://schemas.microsoft.com/office/drawing/2014/main" id="{55EFB26B-E2E5-47E2-86EF-D728134FC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4" name="Freeform 490">
              <a:extLst>
                <a:ext uri="{FF2B5EF4-FFF2-40B4-BE49-F238E27FC236}">
                  <a16:creationId xmlns:a16="http://schemas.microsoft.com/office/drawing/2014/main" id="{87959839-2B05-4B7F-91A9-CF93A173C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5" name="Freeform 491">
              <a:extLst>
                <a:ext uri="{FF2B5EF4-FFF2-40B4-BE49-F238E27FC236}">
                  <a16:creationId xmlns:a16="http://schemas.microsoft.com/office/drawing/2014/main" id="{668B8CF8-E7F0-4017-8686-07F638826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6" name="Freeform 492">
              <a:extLst>
                <a:ext uri="{FF2B5EF4-FFF2-40B4-BE49-F238E27FC236}">
                  <a16:creationId xmlns:a16="http://schemas.microsoft.com/office/drawing/2014/main" id="{E0AC8DC9-2EE8-4B1E-A533-E150E4631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7" name="Freeform 493">
              <a:extLst>
                <a:ext uri="{FF2B5EF4-FFF2-40B4-BE49-F238E27FC236}">
                  <a16:creationId xmlns:a16="http://schemas.microsoft.com/office/drawing/2014/main" id="{E3490174-7CC3-4623-8FF6-490B17FE0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8" name="Freeform 494">
              <a:extLst>
                <a:ext uri="{FF2B5EF4-FFF2-40B4-BE49-F238E27FC236}">
                  <a16:creationId xmlns:a16="http://schemas.microsoft.com/office/drawing/2014/main" id="{42A4B22D-791E-4361-A47E-8313270A4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9" name="Freeform 495">
              <a:extLst>
                <a:ext uri="{FF2B5EF4-FFF2-40B4-BE49-F238E27FC236}">
                  <a16:creationId xmlns:a16="http://schemas.microsoft.com/office/drawing/2014/main" id="{6F5E62F6-3A15-48AE-99AE-050A1C329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0" name="Freeform 496">
              <a:extLst>
                <a:ext uri="{FF2B5EF4-FFF2-40B4-BE49-F238E27FC236}">
                  <a16:creationId xmlns:a16="http://schemas.microsoft.com/office/drawing/2014/main" id="{5F50D125-BE8A-4CE7-AE2E-C029257F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5E3C877-32DA-4DE2-A2FD-82B180CF8345}"/>
              </a:ext>
            </a:extLst>
          </p:cNvPr>
          <p:cNvGrpSpPr/>
          <p:nvPr/>
        </p:nvGrpSpPr>
        <p:grpSpPr>
          <a:xfrm>
            <a:off x="0" y="2230783"/>
            <a:ext cx="12192001" cy="2294697"/>
            <a:chOff x="0" y="2214880"/>
            <a:chExt cx="12192000" cy="23102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D8B1081-8D3D-4447-9B5A-8AB138B1F414}"/>
                </a:ext>
              </a:extLst>
            </p:cNvPr>
            <p:cNvSpPr/>
            <p:nvPr/>
          </p:nvSpPr>
          <p:spPr>
            <a:xfrm>
              <a:off x="0" y="2214880"/>
              <a:ext cx="12192000" cy="231022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8192A209-8615-4E99-A85D-107E7142AA42}"/>
                </a:ext>
              </a:extLst>
            </p:cNvPr>
            <p:cNvCxnSpPr/>
            <p:nvPr/>
          </p:nvCxnSpPr>
          <p:spPr>
            <a:xfrm>
              <a:off x="2181334" y="3629228"/>
              <a:ext cx="7460343" cy="0"/>
            </a:xfrm>
            <a:prstGeom prst="line">
              <a:avLst/>
            </a:prstGeom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accent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图片 38" descr="图片包含 物体&#10;&#10;自动生成的说明">
            <a:extLst>
              <a:ext uri="{FF2B5EF4-FFF2-40B4-BE49-F238E27FC236}">
                <a16:creationId xmlns:a16="http://schemas.microsoft.com/office/drawing/2014/main" id="{B1058507-1664-44B9-8916-DDA65ED8F5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99" y="554577"/>
            <a:ext cx="890690" cy="402719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9887B38A-65EF-4C1E-98DB-A0535D9E5498}"/>
              </a:ext>
            </a:extLst>
          </p:cNvPr>
          <p:cNvSpPr/>
          <p:nvPr/>
        </p:nvSpPr>
        <p:spPr>
          <a:xfrm rot="5400000">
            <a:off x="-450942" y="2665296"/>
            <a:ext cx="2310227" cy="1410140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 l="-81692" r="-49248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D13CFFC-12D5-4099-AAC6-EBC8C85AF649}"/>
              </a:ext>
            </a:extLst>
          </p:cNvPr>
          <p:cNvSpPr/>
          <p:nvPr/>
        </p:nvSpPr>
        <p:spPr>
          <a:xfrm rot="16200000" flipH="1">
            <a:off x="10310594" y="2665298"/>
            <a:ext cx="2310227" cy="1410140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 l="-81692" r="-49248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EE566B5A-87FE-1E42-9BA8-AD77761BD03B}"/>
              </a:ext>
            </a:extLst>
          </p:cNvPr>
          <p:cNvSpPr txBox="1"/>
          <p:nvPr/>
        </p:nvSpPr>
        <p:spPr>
          <a:xfrm>
            <a:off x="888450" y="2639695"/>
            <a:ext cx="1090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kumimoji="1" lang="zh-CN" altLang="en-US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2"/>
              </a:rPr>
              <a:t>人力移动端后端技术分享</a:t>
            </a:r>
            <a:endParaRPr kumimoji="1" lang="en-US" altLang="zh-CN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97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物体&#10;&#10;自动生成的说明">
            <a:extLst>
              <a:ext uri="{FF2B5EF4-FFF2-40B4-BE49-F238E27FC236}">
                <a16:creationId xmlns:a16="http://schemas.microsoft.com/office/drawing/2014/main" id="{BDC75721-1F4A-4D72-906F-B14F9BA5DE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14" y="445006"/>
            <a:ext cx="890690" cy="402719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444B63E-C942-422B-ADD0-9C551BFB0557}"/>
              </a:ext>
            </a:extLst>
          </p:cNvPr>
          <p:cNvGrpSpPr/>
          <p:nvPr/>
        </p:nvGrpSpPr>
        <p:grpSpPr>
          <a:xfrm>
            <a:off x="2218110" y="1173808"/>
            <a:ext cx="1572791" cy="3247877"/>
            <a:chOff x="287813" y="904289"/>
            <a:chExt cx="1572791" cy="3247877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6CE4290-FACB-4013-908B-D757343ECB33}"/>
                </a:ext>
              </a:extLst>
            </p:cNvPr>
            <p:cNvSpPr/>
            <p:nvPr/>
          </p:nvSpPr>
          <p:spPr>
            <a:xfrm rot="5400000">
              <a:off x="-920627" y="2112729"/>
              <a:ext cx="3247877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CONTENS</a:t>
              </a:r>
              <a:endPara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444A0C0-A8ED-41BD-8A95-686BC864429C}"/>
                </a:ext>
              </a:extLst>
            </p:cNvPr>
            <p:cNvSpPr/>
            <p:nvPr/>
          </p:nvSpPr>
          <p:spPr>
            <a:xfrm>
              <a:off x="1060385" y="1121004"/>
              <a:ext cx="800219" cy="15696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4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4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46936" y="13028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框架介绍与整合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DFCD07-C95B-4CC2-8120-F9936D8F463B}"/>
              </a:ext>
            </a:extLst>
          </p:cNvPr>
          <p:cNvSpPr/>
          <p:nvPr/>
        </p:nvSpPr>
        <p:spPr>
          <a:xfrm>
            <a:off x="4665211" y="1136713"/>
            <a:ext cx="564578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9A3E358-0A2F-417F-AA83-B400BD7765AA}"/>
              </a:ext>
            </a:extLst>
          </p:cNvPr>
          <p:cNvCxnSpPr/>
          <p:nvPr/>
        </p:nvCxnSpPr>
        <p:spPr>
          <a:xfrm>
            <a:off x="5438362" y="1462882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C39FE4B-EFE5-49B7-BBBC-2305FB6FBE77}"/>
              </a:ext>
            </a:extLst>
          </p:cNvPr>
          <p:cNvSpPr/>
          <p:nvPr/>
        </p:nvSpPr>
        <p:spPr>
          <a:xfrm>
            <a:off x="4665211" y="2015105"/>
            <a:ext cx="564578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CB520D3-2FF8-4621-82CC-AEB367BBE312}"/>
              </a:ext>
            </a:extLst>
          </p:cNvPr>
          <p:cNvCxnSpPr/>
          <p:nvPr/>
        </p:nvCxnSpPr>
        <p:spPr>
          <a:xfrm>
            <a:off x="5438362" y="2368842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1A844B0-8383-4E93-A976-F889D2D01678}"/>
              </a:ext>
            </a:extLst>
          </p:cNvPr>
          <p:cNvSpPr/>
          <p:nvPr/>
        </p:nvSpPr>
        <p:spPr>
          <a:xfrm>
            <a:off x="4665211" y="2893497"/>
            <a:ext cx="56457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C0B5EEC-28B9-481F-A6F8-0B26FB2468EF}"/>
              </a:ext>
            </a:extLst>
          </p:cNvPr>
          <p:cNvCxnSpPr/>
          <p:nvPr/>
        </p:nvCxnSpPr>
        <p:spPr>
          <a:xfrm>
            <a:off x="5438362" y="3274802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65211" y="3771889"/>
            <a:ext cx="56457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4180762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0C3B85-7422-4B0F-81ED-9DEA32258251}"/>
              </a:ext>
            </a:extLst>
          </p:cNvPr>
          <p:cNvSpPr/>
          <p:nvPr/>
        </p:nvSpPr>
        <p:spPr>
          <a:xfrm rot="5400000">
            <a:off x="-2214656" y="2214654"/>
            <a:ext cx="6858000" cy="2428691"/>
          </a:xfrm>
          <a:prstGeom prst="rect">
            <a:avLst/>
          </a:prstGeom>
          <a:blipFill dpi="0" rotWithShape="1">
            <a:blip r:embed="rId4">
              <a:alphaModFix amt="23000"/>
            </a:blip>
            <a:srcRect/>
            <a:stretch>
              <a:fillRect l="-5017" r="-72776" b="-38062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图片包含 物体&#10;&#10;自动生成的说明">
            <a:extLst>
              <a:ext uri="{FF2B5EF4-FFF2-40B4-BE49-F238E27FC236}">
                <a16:creationId xmlns:a16="http://schemas.microsoft.com/office/drawing/2014/main" id="{296DB58B-3FBE-4CC1-9102-0914110F8F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99" y="554577"/>
            <a:ext cx="890690" cy="40271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65211" y="4650282"/>
            <a:ext cx="56457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5086721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46936" y="217535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接口开发规范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F03065-8ADB-405C-B5D1-959B4004906A}"/>
              </a:ext>
            </a:extLst>
          </p:cNvPr>
          <p:cNvSpPr txBox="1"/>
          <p:nvPr/>
        </p:nvSpPr>
        <p:spPr>
          <a:xfrm>
            <a:off x="5646937" y="311479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开发示例及重点内容说明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ADBA7B-8BCB-47C5-A15A-15844C4E4A36}"/>
              </a:ext>
            </a:extLst>
          </p:cNvPr>
          <p:cNvSpPr txBox="1"/>
          <p:nvPr/>
        </p:nvSpPr>
        <p:spPr>
          <a:xfrm>
            <a:off x="5646937" y="399789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数据字典概述</a:t>
            </a:r>
            <a:endParaRPr kumimoji="1" lang="en-US" altLang="zh-CN" sz="2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D5842E-BE3D-4103-8C67-1C7634A72E72}"/>
              </a:ext>
            </a:extLst>
          </p:cNvPr>
          <p:cNvSpPr txBox="1"/>
          <p:nvPr/>
        </p:nvSpPr>
        <p:spPr>
          <a:xfrm>
            <a:off x="5679073" y="488100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待优化内容</a:t>
            </a:r>
          </a:p>
        </p:txBody>
      </p:sp>
    </p:spTree>
    <p:extLst>
      <p:ext uri="{BB962C8B-B14F-4D97-AF65-F5344CB8AC3E}">
        <p14:creationId xmlns:p14="http://schemas.microsoft.com/office/powerpoint/2010/main" val="885018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开发示例及重点内容说明</a:t>
            </a:r>
          </a:p>
        </p:txBody>
      </p:sp>
      <p:sp>
        <p:nvSpPr>
          <p:cNvPr id="5" name="矩形 4"/>
          <p:cNvSpPr/>
          <p:nvPr/>
        </p:nvSpPr>
        <p:spPr>
          <a:xfrm>
            <a:off x="315549" y="996503"/>
            <a:ext cx="11063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1C4555-DEDA-4B9F-AFA6-7E1F3488A4DE}"/>
              </a:ext>
            </a:extLst>
          </p:cNvPr>
          <p:cNvSpPr txBox="1"/>
          <p:nvPr/>
        </p:nvSpPr>
        <p:spPr>
          <a:xfrm>
            <a:off x="315548" y="1257167"/>
            <a:ext cx="910785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开发示例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kumimoji="1"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84883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开发示例及重点内容说明</a:t>
            </a:r>
          </a:p>
        </p:txBody>
      </p:sp>
      <p:sp>
        <p:nvSpPr>
          <p:cNvPr id="5" name="矩形 4"/>
          <p:cNvSpPr/>
          <p:nvPr/>
        </p:nvSpPr>
        <p:spPr>
          <a:xfrm>
            <a:off x="315549" y="996503"/>
            <a:ext cx="11063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1C4555-DEDA-4B9F-AFA6-7E1F3488A4DE}"/>
              </a:ext>
            </a:extLst>
          </p:cNvPr>
          <p:cNvSpPr txBox="1"/>
          <p:nvPr/>
        </p:nvSpPr>
        <p:spPr>
          <a:xfrm>
            <a:off x="315548" y="1257167"/>
            <a:ext cx="910785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开发示例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kumimoji="1"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618542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开发示例及重点内容说明</a:t>
            </a:r>
          </a:p>
        </p:txBody>
      </p:sp>
      <p:sp>
        <p:nvSpPr>
          <p:cNvPr id="5" name="矩形 4"/>
          <p:cNvSpPr/>
          <p:nvPr/>
        </p:nvSpPr>
        <p:spPr>
          <a:xfrm>
            <a:off x="315549" y="996503"/>
            <a:ext cx="11063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1C4555-DEDA-4B9F-AFA6-7E1F3488A4DE}"/>
              </a:ext>
            </a:extLst>
          </p:cNvPr>
          <p:cNvSpPr txBox="1"/>
          <p:nvPr/>
        </p:nvSpPr>
        <p:spPr>
          <a:xfrm>
            <a:off x="315548" y="1257167"/>
            <a:ext cx="910785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开发示例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请求，参数为对象</a:t>
            </a:r>
            <a:endParaRPr kumimoji="1"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57780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开发示例及重点内容说明</a:t>
            </a:r>
          </a:p>
        </p:txBody>
      </p:sp>
      <p:sp>
        <p:nvSpPr>
          <p:cNvPr id="5" name="矩形 4"/>
          <p:cNvSpPr/>
          <p:nvPr/>
        </p:nvSpPr>
        <p:spPr>
          <a:xfrm>
            <a:off x="315549" y="996503"/>
            <a:ext cx="11063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1C4555-DEDA-4B9F-AFA6-7E1F3488A4DE}"/>
              </a:ext>
            </a:extLst>
          </p:cNvPr>
          <p:cNvSpPr txBox="1"/>
          <p:nvPr/>
        </p:nvSpPr>
        <p:spPr>
          <a:xfrm>
            <a:off x="315548" y="1257167"/>
            <a:ext cx="9107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重点内容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Appaspect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切面类</a:t>
            </a:r>
            <a:endParaRPr lang="en-US" altLang="zh-CN"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614223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开发示例及重点内容说明</a:t>
            </a:r>
          </a:p>
        </p:txBody>
      </p:sp>
      <p:sp>
        <p:nvSpPr>
          <p:cNvPr id="5" name="矩形 4"/>
          <p:cNvSpPr/>
          <p:nvPr/>
        </p:nvSpPr>
        <p:spPr>
          <a:xfrm>
            <a:off x="315549" y="996503"/>
            <a:ext cx="11063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1C4555-DEDA-4B9F-AFA6-7E1F3488A4DE}"/>
              </a:ext>
            </a:extLst>
          </p:cNvPr>
          <p:cNvSpPr txBox="1"/>
          <p:nvPr/>
        </p:nvSpPr>
        <p:spPr>
          <a:xfrm>
            <a:off x="315548" y="1257167"/>
            <a:ext cx="9107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重点内容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：单点登录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085140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开发示例及重点内容说明</a:t>
            </a:r>
          </a:p>
        </p:txBody>
      </p:sp>
      <p:sp>
        <p:nvSpPr>
          <p:cNvPr id="5" name="矩形 4"/>
          <p:cNvSpPr/>
          <p:nvPr/>
        </p:nvSpPr>
        <p:spPr>
          <a:xfrm>
            <a:off x="315549" y="996503"/>
            <a:ext cx="11063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1C4555-DEDA-4B9F-AFA6-7E1F3488A4DE}"/>
              </a:ext>
            </a:extLst>
          </p:cNvPr>
          <p:cNvSpPr txBox="1"/>
          <p:nvPr/>
        </p:nvSpPr>
        <p:spPr>
          <a:xfrm>
            <a:off x="315548" y="1257167"/>
            <a:ext cx="9107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重点内容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：日志记录</a:t>
            </a:r>
            <a:endParaRPr kumimoji="1"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717526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开发示例及重点内容说明</a:t>
            </a:r>
          </a:p>
        </p:txBody>
      </p:sp>
      <p:sp>
        <p:nvSpPr>
          <p:cNvPr id="5" name="矩形 4"/>
          <p:cNvSpPr/>
          <p:nvPr/>
        </p:nvSpPr>
        <p:spPr>
          <a:xfrm>
            <a:off x="315549" y="996503"/>
            <a:ext cx="11063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1C4555-DEDA-4B9F-AFA6-7E1F3488A4DE}"/>
              </a:ext>
            </a:extLst>
          </p:cNvPr>
          <p:cNvSpPr txBox="1"/>
          <p:nvPr/>
        </p:nvSpPr>
        <p:spPr>
          <a:xfrm>
            <a:off x="315548" y="1257167"/>
            <a:ext cx="9107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重点内容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：跨域问题</a:t>
            </a:r>
            <a:endParaRPr kumimoji="1"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489445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开发示例及重点内容说明</a:t>
            </a:r>
          </a:p>
        </p:txBody>
      </p:sp>
      <p:sp>
        <p:nvSpPr>
          <p:cNvPr id="5" name="矩形 4"/>
          <p:cNvSpPr/>
          <p:nvPr/>
        </p:nvSpPr>
        <p:spPr>
          <a:xfrm>
            <a:off x="315549" y="996503"/>
            <a:ext cx="11063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1C4555-DEDA-4B9F-AFA6-7E1F3488A4DE}"/>
              </a:ext>
            </a:extLst>
          </p:cNvPr>
          <p:cNvSpPr txBox="1"/>
          <p:nvPr/>
        </p:nvSpPr>
        <p:spPr>
          <a:xfrm>
            <a:off x="315548" y="1257167"/>
            <a:ext cx="9107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重点内容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：统一的异常处理</a:t>
            </a:r>
            <a:endParaRPr kumimoji="1"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0414135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物体&#10;&#10;自动生成的说明">
            <a:extLst>
              <a:ext uri="{FF2B5EF4-FFF2-40B4-BE49-F238E27FC236}">
                <a16:creationId xmlns:a16="http://schemas.microsoft.com/office/drawing/2014/main" id="{BDC75721-1F4A-4D72-906F-B14F9BA5DE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14" y="445006"/>
            <a:ext cx="890690" cy="402719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444B63E-C942-422B-ADD0-9C551BFB0557}"/>
              </a:ext>
            </a:extLst>
          </p:cNvPr>
          <p:cNvGrpSpPr/>
          <p:nvPr/>
        </p:nvGrpSpPr>
        <p:grpSpPr>
          <a:xfrm>
            <a:off x="2218110" y="1173808"/>
            <a:ext cx="1572791" cy="3247877"/>
            <a:chOff x="287813" y="904289"/>
            <a:chExt cx="1572791" cy="3247877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6CE4290-FACB-4013-908B-D757343ECB33}"/>
                </a:ext>
              </a:extLst>
            </p:cNvPr>
            <p:cNvSpPr/>
            <p:nvPr/>
          </p:nvSpPr>
          <p:spPr>
            <a:xfrm rot="5400000">
              <a:off x="-920627" y="2112729"/>
              <a:ext cx="3247877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CONTENS</a:t>
              </a:r>
              <a:endPara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444A0C0-A8ED-41BD-8A95-686BC864429C}"/>
                </a:ext>
              </a:extLst>
            </p:cNvPr>
            <p:cNvSpPr/>
            <p:nvPr/>
          </p:nvSpPr>
          <p:spPr>
            <a:xfrm>
              <a:off x="1060385" y="1121004"/>
              <a:ext cx="800219" cy="15696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4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4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46936" y="13028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框架介绍与整合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DFCD07-C95B-4CC2-8120-F9936D8F463B}"/>
              </a:ext>
            </a:extLst>
          </p:cNvPr>
          <p:cNvSpPr/>
          <p:nvPr/>
        </p:nvSpPr>
        <p:spPr>
          <a:xfrm>
            <a:off x="4665211" y="1136713"/>
            <a:ext cx="564578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9A3E358-0A2F-417F-AA83-B400BD7765AA}"/>
              </a:ext>
            </a:extLst>
          </p:cNvPr>
          <p:cNvCxnSpPr/>
          <p:nvPr/>
        </p:nvCxnSpPr>
        <p:spPr>
          <a:xfrm>
            <a:off x="5438362" y="1462882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C39FE4B-EFE5-49B7-BBBC-2305FB6FBE77}"/>
              </a:ext>
            </a:extLst>
          </p:cNvPr>
          <p:cNvSpPr/>
          <p:nvPr/>
        </p:nvSpPr>
        <p:spPr>
          <a:xfrm>
            <a:off x="4665211" y="2015105"/>
            <a:ext cx="564578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CB520D3-2FF8-4621-82CC-AEB367BBE312}"/>
              </a:ext>
            </a:extLst>
          </p:cNvPr>
          <p:cNvCxnSpPr/>
          <p:nvPr/>
        </p:nvCxnSpPr>
        <p:spPr>
          <a:xfrm>
            <a:off x="5438362" y="2368842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1A844B0-8383-4E93-A976-F889D2D01678}"/>
              </a:ext>
            </a:extLst>
          </p:cNvPr>
          <p:cNvSpPr/>
          <p:nvPr/>
        </p:nvSpPr>
        <p:spPr>
          <a:xfrm>
            <a:off x="4665211" y="2893497"/>
            <a:ext cx="56457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C0B5EEC-28B9-481F-A6F8-0B26FB2468EF}"/>
              </a:ext>
            </a:extLst>
          </p:cNvPr>
          <p:cNvCxnSpPr/>
          <p:nvPr/>
        </p:nvCxnSpPr>
        <p:spPr>
          <a:xfrm>
            <a:off x="5438362" y="3274802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65211" y="3771889"/>
            <a:ext cx="56457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4180762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0C3B85-7422-4B0F-81ED-9DEA32258251}"/>
              </a:ext>
            </a:extLst>
          </p:cNvPr>
          <p:cNvSpPr/>
          <p:nvPr/>
        </p:nvSpPr>
        <p:spPr>
          <a:xfrm rot="5400000">
            <a:off x="-2214656" y="2214654"/>
            <a:ext cx="6858000" cy="2428691"/>
          </a:xfrm>
          <a:prstGeom prst="rect">
            <a:avLst/>
          </a:prstGeom>
          <a:blipFill dpi="0" rotWithShape="1">
            <a:blip r:embed="rId4">
              <a:alphaModFix amt="23000"/>
            </a:blip>
            <a:srcRect/>
            <a:stretch>
              <a:fillRect l="-5017" r="-72776" b="-38062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图片包含 物体&#10;&#10;自动生成的说明">
            <a:extLst>
              <a:ext uri="{FF2B5EF4-FFF2-40B4-BE49-F238E27FC236}">
                <a16:creationId xmlns:a16="http://schemas.microsoft.com/office/drawing/2014/main" id="{296DB58B-3FBE-4CC1-9102-0914110F8F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99" y="554577"/>
            <a:ext cx="890690" cy="40271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65211" y="4650282"/>
            <a:ext cx="56457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5086721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46936" y="217535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接口开发规范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F03065-8ADB-405C-B5D1-959B4004906A}"/>
              </a:ext>
            </a:extLst>
          </p:cNvPr>
          <p:cNvSpPr txBox="1"/>
          <p:nvPr/>
        </p:nvSpPr>
        <p:spPr>
          <a:xfrm>
            <a:off x="5646937" y="311479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开发示例及重点内容说明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ADBA7B-8BCB-47C5-A15A-15844C4E4A36}"/>
              </a:ext>
            </a:extLst>
          </p:cNvPr>
          <p:cNvSpPr txBox="1"/>
          <p:nvPr/>
        </p:nvSpPr>
        <p:spPr>
          <a:xfrm>
            <a:off x="5646937" y="399789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数据字典概述</a:t>
            </a:r>
            <a:endParaRPr kumimoji="1" lang="en-US" altLang="zh-CN" sz="28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D5842E-BE3D-4103-8C67-1C7634A72E72}"/>
              </a:ext>
            </a:extLst>
          </p:cNvPr>
          <p:cNvSpPr txBox="1"/>
          <p:nvPr/>
        </p:nvSpPr>
        <p:spPr>
          <a:xfrm>
            <a:off x="5679073" y="488100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待优化内容</a:t>
            </a:r>
          </a:p>
        </p:txBody>
      </p:sp>
    </p:spTree>
    <p:extLst>
      <p:ext uri="{BB962C8B-B14F-4D97-AF65-F5344CB8AC3E}">
        <p14:creationId xmlns:p14="http://schemas.microsoft.com/office/powerpoint/2010/main" val="3847221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物体&#10;&#10;自动生成的说明">
            <a:extLst>
              <a:ext uri="{FF2B5EF4-FFF2-40B4-BE49-F238E27FC236}">
                <a16:creationId xmlns:a16="http://schemas.microsoft.com/office/drawing/2014/main" id="{BDC75721-1F4A-4D72-906F-B14F9BA5DE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14" y="445006"/>
            <a:ext cx="890690" cy="402719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444B63E-C942-422B-ADD0-9C551BFB0557}"/>
              </a:ext>
            </a:extLst>
          </p:cNvPr>
          <p:cNvGrpSpPr/>
          <p:nvPr/>
        </p:nvGrpSpPr>
        <p:grpSpPr>
          <a:xfrm>
            <a:off x="2218110" y="1173808"/>
            <a:ext cx="1572791" cy="3247877"/>
            <a:chOff x="287813" y="904289"/>
            <a:chExt cx="1572791" cy="3247877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6CE4290-FACB-4013-908B-D757343ECB33}"/>
                </a:ext>
              </a:extLst>
            </p:cNvPr>
            <p:cNvSpPr/>
            <p:nvPr/>
          </p:nvSpPr>
          <p:spPr>
            <a:xfrm rot="5400000">
              <a:off x="-920627" y="2112729"/>
              <a:ext cx="3247877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CONTENS</a:t>
              </a:r>
              <a:endPara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444A0C0-A8ED-41BD-8A95-686BC864429C}"/>
                </a:ext>
              </a:extLst>
            </p:cNvPr>
            <p:cNvSpPr/>
            <p:nvPr/>
          </p:nvSpPr>
          <p:spPr>
            <a:xfrm>
              <a:off x="1060385" y="1121004"/>
              <a:ext cx="800219" cy="15696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4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4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46936" y="13028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框架介绍与集成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DFCD07-C95B-4CC2-8120-F9936D8F463B}"/>
              </a:ext>
            </a:extLst>
          </p:cNvPr>
          <p:cNvSpPr/>
          <p:nvPr/>
        </p:nvSpPr>
        <p:spPr>
          <a:xfrm>
            <a:off x="4665211" y="1136713"/>
            <a:ext cx="564578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9A3E358-0A2F-417F-AA83-B400BD7765AA}"/>
              </a:ext>
            </a:extLst>
          </p:cNvPr>
          <p:cNvCxnSpPr/>
          <p:nvPr/>
        </p:nvCxnSpPr>
        <p:spPr>
          <a:xfrm>
            <a:off x="5438362" y="1462882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C39FE4B-EFE5-49B7-BBBC-2305FB6FBE77}"/>
              </a:ext>
            </a:extLst>
          </p:cNvPr>
          <p:cNvSpPr/>
          <p:nvPr/>
        </p:nvSpPr>
        <p:spPr>
          <a:xfrm>
            <a:off x="4665211" y="2015105"/>
            <a:ext cx="564578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CB520D3-2FF8-4621-82CC-AEB367BBE312}"/>
              </a:ext>
            </a:extLst>
          </p:cNvPr>
          <p:cNvCxnSpPr/>
          <p:nvPr/>
        </p:nvCxnSpPr>
        <p:spPr>
          <a:xfrm>
            <a:off x="5438362" y="2368842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1A844B0-8383-4E93-A976-F889D2D01678}"/>
              </a:ext>
            </a:extLst>
          </p:cNvPr>
          <p:cNvSpPr/>
          <p:nvPr/>
        </p:nvSpPr>
        <p:spPr>
          <a:xfrm>
            <a:off x="4665211" y="2893497"/>
            <a:ext cx="56457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C0B5EEC-28B9-481F-A6F8-0B26FB2468EF}"/>
              </a:ext>
            </a:extLst>
          </p:cNvPr>
          <p:cNvCxnSpPr/>
          <p:nvPr/>
        </p:nvCxnSpPr>
        <p:spPr>
          <a:xfrm>
            <a:off x="5438362" y="3274802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65211" y="3771889"/>
            <a:ext cx="56457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4180762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0C3B85-7422-4B0F-81ED-9DEA32258251}"/>
              </a:ext>
            </a:extLst>
          </p:cNvPr>
          <p:cNvSpPr/>
          <p:nvPr/>
        </p:nvSpPr>
        <p:spPr>
          <a:xfrm rot="5400000">
            <a:off x="-2214656" y="2214654"/>
            <a:ext cx="6858000" cy="2428691"/>
          </a:xfrm>
          <a:prstGeom prst="rect">
            <a:avLst/>
          </a:prstGeom>
          <a:blipFill dpi="0" rotWithShape="1">
            <a:blip r:embed="rId4">
              <a:alphaModFix amt="23000"/>
            </a:blip>
            <a:srcRect/>
            <a:stretch>
              <a:fillRect l="-5017" r="-72776" b="-38062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图片包含 物体&#10;&#10;自动生成的说明">
            <a:extLst>
              <a:ext uri="{FF2B5EF4-FFF2-40B4-BE49-F238E27FC236}">
                <a16:creationId xmlns:a16="http://schemas.microsoft.com/office/drawing/2014/main" id="{296DB58B-3FBE-4CC1-9102-0914110F8F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99" y="554577"/>
            <a:ext cx="890690" cy="40271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65211" y="4650282"/>
            <a:ext cx="56457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5086721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46936" y="217535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接口开发规范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F03065-8ADB-405C-B5D1-959B4004906A}"/>
              </a:ext>
            </a:extLst>
          </p:cNvPr>
          <p:cNvSpPr txBox="1"/>
          <p:nvPr/>
        </p:nvSpPr>
        <p:spPr>
          <a:xfrm>
            <a:off x="5646937" y="311479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开发示例及重点内容说明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ADBA7B-8BCB-47C5-A15A-15844C4E4A36}"/>
              </a:ext>
            </a:extLst>
          </p:cNvPr>
          <p:cNvSpPr txBox="1"/>
          <p:nvPr/>
        </p:nvSpPr>
        <p:spPr>
          <a:xfrm>
            <a:off x="5646937" y="399789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数据字典概述</a:t>
            </a:r>
            <a:endParaRPr kumimoji="1" lang="en-US" altLang="zh-CN" sz="2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D5842E-BE3D-4103-8C67-1C7634A72E72}"/>
              </a:ext>
            </a:extLst>
          </p:cNvPr>
          <p:cNvSpPr txBox="1"/>
          <p:nvPr/>
        </p:nvSpPr>
        <p:spPr>
          <a:xfrm>
            <a:off x="5679073" y="488100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待优化内容</a:t>
            </a:r>
          </a:p>
        </p:txBody>
      </p:sp>
    </p:spTree>
    <p:extLst>
      <p:ext uri="{BB962C8B-B14F-4D97-AF65-F5344CB8AC3E}">
        <p14:creationId xmlns:p14="http://schemas.microsoft.com/office/powerpoint/2010/main" val="2710968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数据字典概述</a:t>
            </a:r>
            <a:endParaRPr kumimoji="1" lang="en-US" altLang="zh-CN" sz="32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5549" y="996503"/>
            <a:ext cx="11063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1C4555-DEDA-4B9F-AFA6-7E1F3488A4DE}"/>
              </a:ext>
            </a:extLst>
          </p:cNvPr>
          <p:cNvSpPr txBox="1"/>
          <p:nvPr/>
        </p:nvSpPr>
        <p:spPr>
          <a:xfrm>
            <a:off x="315548" y="1257167"/>
            <a:ext cx="910785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数组字典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08098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物体&#10;&#10;自动生成的说明">
            <a:extLst>
              <a:ext uri="{FF2B5EF4-FFF2-40B4-BE49-F238E27FC236}">
                <a16:creationId xmlns:a16="http://schemas.microsoft.com/office/drawing/2014/main" id="{BDC75721-1F4A-4D72-906F-B14F9BA5DE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14" y="445006"/>
            <a:ext cx="890690" cy="402719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444B63E-C942-422B-ADD0-9C551BFB0557}"/>
              </a:ext>
            </a:extLst>
          </p:cNvPr>
          <p:cNvGrpSpPr/>
          <p:nvPr/>
        </p:nvGrpSpPr>
        <p:grpSpPr>
          <a:xfrm>
            <a:off x="2218110" y="1173808"/>
            <a:ext cx="1572791" cy="3247877"/>
            <a:chOff x="287813" y="904289"/>
            <a:chExt cx="1572791" cy="3247877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6CE4290-FACB-4013-908B-D757343ECB33}"/>
                </a:ext>
              </a:extLst>
            </p:cNvPr>
            <p:cNvSpPr/>
            <p:nvPr/>
          </p:nvSpPr>
          <p:spPr>
            <a:xfrm rot="5400000">
              <a:off x="-920627" y="2112729"/>
              <a:ext cx="3247877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CONTENS</a:t>
              </a:r>
              <a:endPara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444A0C0-A8ED-41BD-8A95-686BC864429C}"/>
                </a:ext>
              </a:extLst>
            </p:cNvPr>
            <p:cNvSpPr/>
            <p:nvPr/>
          </p:nvSpPr>
          <p:spPr>
            <a:xfrm>
              <a:off x="1060385" y="1121004"/>
              <a:ext cx="800219" cy="15696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4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4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46936" y="13028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框架介绍与整合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DFCD07-C95B-4CC2-8120-F9936D8F463B}"/>
              </a:ext>
            </a:extLst>
          </p:cNvPr>
          <p:cNvSpPr/>
          <p:nvPr/>
        </p:nvSpPr>
        <p:spPr>
          <a:xfrm>
            <a:off x="4665211" y="1136713"/>
            <a:ext cx="564578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9A3E358-0A2F-417F-AA83-B400BD7765AA}"/>
              </a:ext>
            </a:extLst>
          </p:cNvPr>
          <p:cNvCxnSpPr/>
          <p:nvPr/>
        </p:nvCxnSpPr>
        <p:spPr>
          <a:xfrm>
            <a:off x="5438362" y="1462882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C39FE4B-EFE5-49B7-BBBC-2305FB6FBE77}"/>
              </a:ext>
            </a:extLst>
          </p:cNvPr>
          <p:cNvSpPr/>
          <p:nvPr/>
        </p:nvSpPr>
        <p:spPr>
          <a:xfrm>
            <a:off x="4665211" y="2015105"/>
            <a:ext cx="564578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CB520D3-2FF8-4621-82CC-AEB367BBE312}"/>
              </a:ext>
            </a:extLst>
          </p:cNvPr>
          <p:cNvCxnSpPr/>
          <p:nvPr/>
        </p:nvCxnSpPr>
        <p:spPr>
          <a:xfrm>
            <a:off x="5438362" y="2368842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1A844B0-8383-4E93-A976-F889D2D01678}"/>
              </a:ext>
            </a:extLst>
          </p:cNvPr>
          <p:cNvSpPr/>
          <p:nvPr/>
        </p:nvSpPr>
        <p:spPr>
          <a:xfrm>
            <a:off x="4665211" y="2893497"/>
            <a:ext cx="56457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C0B5EEC-28B9-481F-A6F8-0B26FB2468EF}"/>
              </a:ext>
            </a:extLst>
          </p:cNvPr>
          <p:cNvCxnSpPr/>
          <p:nvPr/>
        </p:nvCxnSpPr>
        <p:spPr>
          <a:xfrm>
            <a:off x="5438362" y="3274802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65211" y="3771889"/>
            <a:ext cx="56457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4180762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0C3B85-7422-4B0F-81ED-9DEA32258251}"/>
              </a:ext>
            </a:extLst>
          </p:cNvPr>
          <p:cNvSpPr/>
          <p:nvPr/>
        </p:nvSpPr>
        <p:spPr>
          <a:xfrm rot="5400000">
            <a:off x="-2214656" y="2214654"/>
            <a:ext cx="6858000" cy="2428691"/>
          </a:xfrm>
          <a:prstGeom prst="rect">
            <a:avLst/>
          </a:prstGeom>
          <a:blipFill dpi="0" rotWithShape="1">
            <a:blip r:embed="rId4">
              <a:alphaModFix amt="23000"/>
            </a:blip>
            <a:srcRect/>
            <a:stretch>
              <a:fillRect l="-5017" r="-72776" b="-38062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图片包含 物体&#10;&#10;自动生成的说明">
            <a:extLst>
              <a:ext uri="{FF2B5EF4-FFF2-40B4-BE49-F238E27FC236}">
                <a16:creationId xmlns:a16="http://schemas.microsoft.com/office/drawing/2014/main" id="{296DB58B-3FBE-4CC1-9102-0914110F8F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99" y="554577"/>
            <a:ext cx="890690" cy="40271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65211" y="4650282"/>
            <a:ext cx="56457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5086721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46936" y="217535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接口开发规范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F03065-8ADB-405C-B5D1-959B4004906A}"/>
              </a:ext>
            </a:extLst>
          </p:cNvPr>
          <p:cNvSpPr txBox="1"/>
          <p:nvPr/>
        </p:nvSpPr>
        <p:spPr>
          <a:xfrm>
            <a:off x="5646937" y="311479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开发示例及重点内容说明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ADBA7B-8BCB-47C5-A15A-15844C4E4A36}"/>
              </a:ext>
            </a:extLst>
          </p:cNvPr>
          <p:cNvSpPr txBox="1"/>
          <p:nvPr/>
        </p:nvSpPr>
        <p:spPr>
          <a:xfrm>
            <a:off x="5646937" y="399789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数据字典概述</a:t>
            </a:r>
            <a:endParaRPr kumimoji="1" lang="en-US" altLang="zh-CN" sz="2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D5842E-BE3D-4103-8C67-1C7634A72E72}"/>
              </a:ext>
            </a:extLst>
          </p:cNvPr>
          <p:cNvSpPr txBox="1"/>
          <p:nvPr/>
        </p:nvSpPr>
        <p:spPr>
          <a:xfrm>
            <a:off x="5679073" y="488100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待优化内容</a:t>
            </a:r>
          </a:p>
        </p:txBody>
      </p:sp>
    </p:spTree>
    <p:extLst>
      <p:ext uri="{BB962C8B-B14F-4D97-AF65-F5344CB8AC3E}">
        <p14:creationId xmlns:p14="http://schemas.microsoft.com/office/powerpoint/2010/main" val="1221373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待优化内容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315549" y="996503"/>
            <a:ext cx="11063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1C4555-DEDA-4B9F-AFA6-7E1F3488A4DE}"/>
              </a:ext>
            </a:extLst>
          </p:cNvPr>
          <p:cNvSpPr txBox="1"/>
          <p:nvPr/>
        </p:nvSpPr>
        <p:spPr>
          <a:xfrm>
            <a:off x="315548" y="1257167"/>
            <a:ext cx="9107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优化内容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335947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框架</a:t>
            </a:r>
            <a:r>
              <a:rPr kumimoji="1" lang="zh-CN" altLang="en-US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介绍与集成</a:t>
            </a:r>
            <a:endParaRPr kumimoji="1" lang="zh-CN" altLang="en-US" sz="32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5549" y="996503"/>
            <a:ext cx="11063651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CN" sz="14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JAX-RS</a:t>
            </a:r>
            <a:r>
              <a:rPr kumimoji="1"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kumimoji="1"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JAX-RS——Java API for RESTful Web Services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，是为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程序员提供的一套固定的接口（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 API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），用于开发表述性状态转移（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）架构风格的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服务应用，避免了依赖第三方框架。同时，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JAX-RS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POJO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编程模型和基于标注（标签）的配置，并集成了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JAXB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，从而可以有效缩短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REST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应用的开发周期。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REST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作为一种轻量级的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服务架构被原来越多的开发者所使用，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JAX-RS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的发布则规范了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REST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应用开发的接口。</a:t>
            </a:r>
          </a:p>
          <a:p>
            <a:pPr algn="l"/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常见的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JAX-RS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实现方法有：</a:t>
            </a:r>
          </a:p>
          <a:p>
            <a:pPr algn="l"/>
            <a:r>
              <a:rPr lang="en-US" altLang="zh-CN" sz="14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1)Jersey——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伴随 </a:t>
            </a:r>
            <a:r>
              <a:rPr lang="en-US" altLang="zh-CN" sz="14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JSR311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的发布，</a:t>
            </a:r>
            <a:r>
              <a:rPr lang="en-US" altLang="zh-CN" sz="14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SUN 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公司发布的 </a:t>
            </a:r>
            <a:r>
              <a:rPr lang="en-US" altLang="zh-CN" sz="14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JSR311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的参考实现；</a:t>
            </a:r>
          </a:p>
          <a:p>
            <a:pPr algn="l"/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2)CXF——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XFire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Celtix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的合并；</a:t>
            </a:r>
          </a:p>
          <a:p>
            <a:pPr algn="l"/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RESTEasy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——JBoss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JAX-RS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项目。</a:t>
            </a:r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Jersey</a:t>
            </a:r>
            <a:r>
              <a:rPr kumimoji="1"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kumimoji="1"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Jersey RESTful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框架是开源的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JAX-RS (JSR 311 &amp; JSR 339)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规范。它扩展了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JAX-RS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参考实现， 提供了更多的特性和工具， 可以进一步地简化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RESTful service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client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开发。尽管相对年轻，它已经是一个产品级的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RESTful service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client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框架。与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Struts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类似，它同样可以和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hibernate,spring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框架整合。</a:t>
            </a:r>
          </a:p>
          <a:p>
            <a:pPr algn="l"/>
            <a:endParaRPr lang="en-US" altLang="zh-CN" sz="14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jersey1.X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使用的是</a:t>
            </a:r>
            <a:r>
              <a:rPr lang="en-US" altLang="zh-CN" sz="14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com.sun.jersey</a:t>
            </a:r>
          </a:p>
          <a:p>
            <a:pPr algn="l"/>
            <a:endParaRPr lang="en-US" altLang="zh-CN" sz="14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jersey2.X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使用的是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glassfish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org.glassfish.jersey</a:t>
            </a:r>
          </a:p>
          <a:p>
            <a:pPr algn="l"/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85241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框架</a:t>
            </a:r>
            <a:r>
              <a:rPr kumimoji="1" lang="zh-CN" altLang="en-US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介绍与集成</a:t>
            </a:r>
            <a:endParaRPr kumimoji="1" lang="zh-CN" altLang="en-US" sz="32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5549" y="996503"/>
            <a:ext cx="11063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1C4555-DEDA-4B9F-AFA6-7E1F3488A4DE}"/>
              </a:ext>
            </a:extLst>
          </p:cNvPr>
          <p:cNvSpPr txBox="1"/>
          <p:nvPr/>
        </p:nvSpPr>
        <p:spPr>
          <a:xfrm>
            <a:off x="315548" y="1257167"/>
            <a:ext cx="9107851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常用注解</a:t>
            </a:r>
            <a:endParaRPr kumimoji="1"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@Path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，标注资源类或者方法的相对路径</a:t>
            </a:r>
            <a:endParaRPr lang="en-US" altLang="zh-CN"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r>
              <a:rPr lang="en-US" altLang="zh-CN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@GET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@PUT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@POST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@DELETE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，标注方法是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请求的类型。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@Consumes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，标注可接受请求的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MIME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媒体类型</a:t>
            </a:r>
            <a:endParaRPr lang="en-US" altLang="zh-CN"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@PathParam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@QueryParam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@FormParam, 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分别标注方法的参数来自于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请求的不同位置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例如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@PathParam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来自于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的路径，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@QueryParam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来自于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的查询参数</a:t>
            </a:r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@Context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 使用该注释注入上下文对象，比如 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E4F3F60-42BA-407A-AE52-1BE32A87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71" y="4314799"/>
            <a:ext cx="3949903" cy="9970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11A50AA-3077-47C9-9676-8107AB804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36" y="4211822"/>
            <a:ext cx="6388428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0657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框架</a:t>
            </a:r>
            <a:r>
              <a:rPr kumimoji="1" lang="zh-CN" altLang="en-US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介绍与集成</a:t>
            </a:r>
            <a:endParaRPr kumimoji="1" lang="zh-CN" altLang="en-US" sz="32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5549" y="996503"/>
            <a:ext cx="11063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5569E9-AD27-4972-854C-D9B44A09A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451" y="1257167"/>
            <a:ext cx="6763098" cy="51691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342E79-27FE-41FF-9AD2-F00060A58021}"/>
              </a:ext>
            </a:extLst>
          </p:cNvPr>
          <p:cNvSpPr txBox="1"/>
          <p:nvPr/>
        </p:nvSpPr>
        <p:spPr>
          <a:xfrm>
            <a:off x="315548" y="12571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常用注解</a:t>
            </a:r>
            <a:endParaRPr kumimoji="1"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222660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框架介绍与集成</a:t>
            </a:r>
          </a:p>
        </p:txBody>
      </p:sp>
      <p:sp>
        <p:nvSpPr>
          <p:cNvPr id="5" name="矩形 4"/>
          <p:cNvSpPr/>
          <p:nvPr/>
        </p:nvSpPr>
        <p:spPr>
          <a:xfrm>
            <a:off x="315549" y="996503"/>
            <a:ext cx="11063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342E79-27FE-41FF-9AD2-F00060A58021}"/>
              </a:ext>
            </a:extLst>
          </p:cNvPr>
          <p:cNvSpPr txBox="1"/>
          <p:nvPr/>
        </p:nvSpPr>
        <p:spPr>
          <a:xfrm>
            <a:off x="315548" y="12571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pom.xml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中添加依赖</a:t>
            </a:r>
            <a:endParaRPr kumimoji="1"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CF90C6-E6F0-40C9-BAC7-092742035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027" y="978572"/>
            <a:ext cx="3352972" cy="561876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78C895C-8A30-4D4D-BCBC-5A33BBA0CA78}"/>
              </a:ext>
            </a:extLst>
          </p:cNvPr>
          <p:cNvSpPr/>
          <p:nvPr/>
        </p:nvSpPr>
        <p:spPr>
          <a:xfrm>
            <a:off x="3251200" y="3130550"/>
            <a:ext cx="2705100" cy="3302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A04F309-6590-482B-A2ED-051F2C147380}"/>
              </a:ext>
            </a:extLst>
          </p:cNvPr>
          <p:cNvCxnSpPr>
            <a:cxnSpLocks/>
          </p:cNvCxnSpPr>
          <p:nvPr/>
        </p:nvCxnSpPr>
        <p:spPr>
          <a:xfrm flipV="1">
            <a:off x="5638800" y="4300867"/>
            <a:ext cx="1397000" cy="419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81FCFDB-55A6-4611-B332-4128FC0D06D5}"/>
              </a:ext>
            </a:extLst>
          </p:cNvPr>
          <p:cNvSpPr txBox="1"/>
          <p:nvPr/>
        </p:nvSpPr>
        <p:spPr>
          <a:xfrm>
            <a:off x="7035800" y="4075440"/>
            <a:ext cx="413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Jersey-spring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会关联导入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包，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为避免与项目中的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版本冲突，此处进行排除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1D5D210-17ED-4E8D-9AC3-8E2257074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96503"/>
            <a:ext cx="3256447" cy="23420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FBD0E7B-DE05-4884-88D1-1B6C737ECDCD}"/>
              </a:ext>
            </a:extLst>
          </p:cNvPr>
          <p:cNvSpPr/>
          <p:nvPr/>
        </p:nvSpPr>
        <p:spPr>
          <a:xfrm>
            <a:off x="6261100" y="1464615"/>
            <a:ext cx="1365250" cy="1803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02A6D8-6CA9-4DF0-9FFC-9E2498ED2A54}"/>
              </a:ext>
            </a:extLst>
          </p:cNvPr>
          <p:cNvCxnSpPr>
            <a:cxnSpLocks/>
          </p:cNvCxnSpPr>
          <p:nvPr/>
        </p:nvCxnSpPr>
        <p:spPr>
          <a:xfrm>
            <a:off x="7626350" y="1570441"/>
            <a:ext cx="2040973" cy="367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F7D0EB0-FA9B-41D2-A113-D87DE0493686}"/>
              </a:ext>
            </a:extLst>
          </p:cNvPr>
          <p:cNvSpPr txBox="1"/>
          <p:nvPr/>
        </p:nvSpPr>
        <p:spPr>
          <a:xfrm>
            <a:off x="9648887" y="1844529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为适配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jdk1.6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200757405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6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框架介绍与集成</a:t>
            </a:r>
          </a:p>
        </p:txBody>
      </p:sp>
      <p:sp>
        <p:nvSpPr>
          <p:cNvPr id="5" name="矩形 4"/>
          <p:cNvSpPr/>
          <p:nvPr/>
        </p:nvSpPr>
        <p:spPr>
          <a:xfrm>
            <a:off x="315549" y="996503"/>
            <a:ext cx="11063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342E79-27FE-41FF-9AD2-F00060A58021}"/>
              </a:ext>
            </a:extLst>
          </p:cNvPr>
          <p:cNvSpPr txBox="1"/>
          <p:nvPr/>
        </p:nvSpPr>
        <p:spPr>
          <a:xfrm>
            <a:off x="315548" y="12571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kumimoji="1"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417679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物体&#10;&#10;自动生成的说明">
            <a:extLst>
              <a:ext uri="{FF2B5EF4-FFF2-40B4-BE49-F238E27FC236}">
                <a16:creationId xmlns:a16="http://schemas.microsoft.com/office/drawing/2014/main" id="{BDC75721-1F4A-4D72-906F-B14F9BA5DE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14" y="445006"/>
            <a:ext cx="890690" cy="402719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444B63E-C942-422B-ADD0-9C551BFB0557}"/>
              </a:ext>
            </a:extLst>
          </p:cNvPr>
          <p:cNvGrpSpPr/>
          <p:nvPr/>
        </p:nvGrpSpPr>
        <p:grpSpPr>
          <a:xfrm>
            <a:off x="2218110" y="1173808"/>
            <a:ext cx="1572791" cy="3247877"/>
            <a:chOff x="287813" y="904289"/>
            <a:chExt cx="1572791" cy="3247877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6CE4290-FACB-4013-908B-D757343ECB33}"/>
                </a:ext>
              </a:extLst>
            </p:cNvPr>
            <p:cNvSpPr/>
            <p:nvPr/>
          </p:nvSpPr>
          <p:spPr>
            <a:xfrm rot="5400000">
              <a:off x="-920627" y="2112729"/>
              <a:ext cx="3247877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CONTENS</a:t>
              </a:r>
              <a:endPara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444A0C0-A8ED-41BD-8A95-686BC864429C}"/>
                </a:ext>
              </a:extLst>
            </p:cNvPr>
            <p:cNvSpPr/>
            <p:nvPr/>
          </p:nvSpPr>
          <p:spPr>
            <a:xfrm>
              <a:off x="1060385" y="1121004"/>
              <a:ext cx="800219" cy="156966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4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4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46936" y="13028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框架介绍与整合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DFCD07-C95B-4CC2-8120-F9936D8F463B}"/>
              </a:ext>
            </a:extLst>
          </p:cNvPr>
          <p:cNvSpPr/>
          <p:nvPr/>
        </p:nvSpPr>
        <p:spPr>
          <a:xfrm>
            <a:off x="4665211" y="1136713"/>
            <a:ext cx="564578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9A3E358-0A2F-417F-AA83-B400BD7765AA}"/>
              </a:ext>
            </a:extLst>
          </p:cNvPr>
          <p:cNvCxnSpPr/>
          <p:nvPr/>
        </p:nvCxnSpPr>
        <p:spPr>
          <a:xfrm>
            <a:off x="5438362" y="1462882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C39FE4B-EFE5-49B7-BBBC-2305FB6FBE77}"/>
              </a:ext>
            </a:extLst>
          </p:cNvPr>
          <p:cNvSpPr/>
          <p:nvPr/>
        </p:nvSpPr>
        <p:spPr>
          <a:xfrm>
            <a:off x="4665211" y="2015105"/>
            <a:ext cx="564578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CB520D3-2FF8-4621-82CC-AEB367BBE312}"/>
              </a:ext>
            </a:extLst>
          </p:cNvPr>
          <p:cNvCxnSpPr/>
          <p:nvPr/>
        </p:nvCxnSpPr>
        <p:spPr>
          <a:xfrm>
            <a:off x="5438362" y="2368842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1A844B0-8383-4E93-A976-F889D2D01678}"/>
              </a:ext>
            </a:extLst>
          </p:cNvPr>
          <p:cNvSpPr/>
          <p:nvPr/>
        </p:nvSpPr>
        <p:spPr>
          <a:xfrm>
            <a:off x="4665211" y="2893497"/>
            <a:ext cx="56457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C0B5EEC-28B9-481F-A6F8-0B26FB2468EF}"/>
              </a:ext>
            </a:extLst>
          </p:cNvPr>
          <p:cNvCxnSpPr/>
          <p:nvPr/>
        </p:nvCxnSpPr>
        <p:spPr>
          <a:xfrm>
            <a:off x="5438362" y="3274802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65211" y="3771889"/>
            <a:ext cx="56457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4180762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0C3B85-7422-4B0F-81ED-9DEA32258251}"/>
              </a:ext>
            </a:extLst>
          </p:cNvPr>
          <p:cNvSpPr/>
          <p:nvPr/>
        </p:nvSpPr>
        <p:spPr>
          <a:xfrm rot="5400000">
            <a:off x="-2214656" y="2214654"/>
            <a:ext cx="6858000" cy="2428691"/>
          </a:xfrm>
          <a:prstGeom prst="rect">
            <a:avLst/>
          </a:prstGeom>
          <a:blipFill dpi="0" rotWithShape="1">
            <a:blip r:embed="rId4">
              <a:alphaModFix amt="23000"/>
            </a:blip>
            <a:srcRect/>
            <a:stretch>
              <a:fillRect l="-5017" r="-72776" b="-38062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图片包含 物体&#10;&#10;自动生成的说明">
            <a:extLst>
              <a:ext uri="{FF2B5EF4-FFF2-40B4-BE49-F238E27FC236}">
                <a16:creationId xmlns:a16="http://schemas.microsoft.com/office/drawing/2014/main" id="{296DB58B-3FBE-4CC1-9102-0914110F8F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99" y="554577"/>
            <a:ext cx="890690" cy="40271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65211" y="4650282"/>
            <a:ext cx="56457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5086721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46936" y="217535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接口开发规范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F03065-8ADB-405C-B5D1-959B4004906A}"/>
              </a:ext>
            </a:extLst>
          </p:cNvPr>
          <p:cNvSpPr txBox="1"/>
          <p:nvPr/>
        </p:nvSpPr>
        <p:spPr>
          <a:xfrm>
            <a:off x="5646937" y="311479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开发示例及重点内容说明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ADBA7B-8BCB-47C5-A15A-15844C4E4A36}"/>
              </a:ext>
            </a:extLst>
          </p:cNvPr>
          <p:cNvSpPr txBox="1"/>
          <p:nvPr/>
        </p:nvSpPr>
        <p:spPr>
          <a:xfrm>
            <a:off x="5646937" y="399789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数据字典概述</a:t>
            </a:r>
            <a:endParaRPr kumimoji="1" lang="en-US" altLang="zh-CN" sz="2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D5842E-BE3D-4103-8C67-1C7634A72E72}"/>
              </a:ext>
            </a:extLst>
          </p:cNvPr>
          <p:cNvSpPr txBox="1"/>
          <p:nvPr/>
        </p:nvSpPr>
        <p:spPr>
          <a:xfrm>
            <a:off x="5679073" y="488100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待优化内容</a:t>
            </a:r>
          </a:p>
        </p:txBody>
      </p:sp>
    </p:spTree>
    <p:extLst>
      <p:ext uri="{BB962C8B-B14F-4D97-AF65-F5344CB8AC3E}">
        <p14:creationId xmlns:p14="http://schemas.microsoft.com/office/powerpoint/2010/main" val="3797539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32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接口开发规范</a:t>
            </a:r>
          </a:p>
        </p:txBody>
      </p:sp>
      <p:sp>
        <p:nvSpPr>
          <p:cNvPr id="5" name="矩形 4"/>
          <p:cNvSpPr/>
          <p:nvPr/>
        </p:nvSpPr>
        <p:spPr>
          <a:xfrm>
            <a:off x="315549" y="996503"/>
            <a:ext cx="110636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1C4555-DEDA-4B9F-AFA6-7E1F3488A4DE}"/>
              </a:ext>
            </a:extLst>
          </p:cNvPr>
          <p:cNvSpPr txBox="1"/>
          <p:nvPr/>
        </p:nvSpPr>
        <p:spPr>
          <a:xfrm>
            <a:off x="315548" y="1257167"/>
            <a:ext cx="910785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开发规范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：命名规范</a:t>
            </a:r>
            <a:endParaRPr kumimoji="1"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27643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主题​​">
  <a:themeElements>
    <a:clrScheme name="用友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0012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用友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0012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695</Words>
  <Application>Microsoft Office PowerPoint</Application>
  <PresentationFormat>宽屏</PresentationFormat>
  <Paragraphs>142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微软雅黑</vt:lpstr>
      <vt:lpstr>微软雅黑</vt:lpstr>
      <vt:lpstr>Arial</vt:lpstr>
      <vt:lpstr>Arial Narrow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辛 江</cp:lastModifiedBy>
  <cp:revision>300</cp:revision>
  <dcterms:created xsi:type="dcterms:W3CDTF">2019-01-05T04:23:24Z</dcterms:created>
  <dcterms:modified xsi:type="dcterms:W3CDTF">2020-09-22T16:26:21Z</dcterms:modified>
</cp:coreProperties>
</file>