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2563" y="12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8FC9CF1A-2397-4E60-BDC1-932D636E13D7}"/>
              </a:ext>
            </a:extLst>
          </p:cNvPr>
          <p:cNvGrpSpPr/>
          <p:nvPr/>
        </p:nvGrpSpPr>
        <p:grpSpPr>
          <a:xfrm>
            <a:off x="-10748741" y="-5112755"/>
            <a:ext cx="10667120" cy="11970755"/>
            <a:chOff x="-10748741" y="-5112755"/>
            <a:chExt cx="10667120" cy="1197075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821F8EA-F5F0-482F-96DE-7C93CB24C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748741" y="2859355"/>
              <a:ext cx="5333559" cy="399864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9DB40CD-5382-4996-AA6C-F75B37F44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748739" y="-5112755"/>
              <a:ext cx="5333559" cy="399864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1459FFA-427D-42C5-A6FC-94C6B2769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415180" y="-5112755"/>
              <a:ext cx="5333559" cy="399864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27848CD-AF95-4D55-9603-F76A9741D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748740" y="-1114110"/>
              <a:ext cx="5333559" cy="399864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EFA40496-6E7E-46F2-A8B1-A0C22E535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415181" y="-1139290"/>
              <a:ext cx="5333559" cy="39986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94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XZF</dc:creator>
  <cp:lastModifiedBy>政方 辛</cp:lastModifiedBy>
  <cp:revision>3</cp:revision>
  <dcterms:created xsi:type="dcterms:W3CDTF">2020-03-02T06:10:26Z</dcterms:created>
  <dcterms:modified xsi:type="dcterms:W3CDTF">2020-03-03T04:31:26Z</dcterms:modified>
</cp:coreProperties>
</file>