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地图的截图&#10;&#10;描述已自动生成">
            <a:extLst>
              <a:ext uri="{FF2B5EF4-FFF2-40B4-BE49-F238E27FC236}">
                <a16:creationId xmlns:a16="http://schemas.microsoft.com/office/drawing/2014/main" id="{949F6767-1B77-4427-844D-3838311AB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6437"/>
            <a:ext cx="3278292" cy="2458720"/>
          </a:xfrm>
          <a:prstGeom prst="rect">
            <a:avLst/>
          </a:prstGeom>
        </p:spPr>
      </p:pic>
      <p:pic>
        <p:nvPicPr>
          <p:cNvPr id="14" name="图片 13" descr="地图的截图&#10;&#10;描述已自动生成">
            <a:extLst>
              <a:ext uri="{FF2B5EF4-FFF2-40B4-BE49-F238E27FC236}">
                <a16:creationId xmlns:a16="http://schemas.microsoft.com/office/drawing/2014/main" id="{9182FF4A-0636-4D83-80ED-F8692CA01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2" y="740883"/>
            <a:ext cx="3239769" cy="2429827"/>
          </a:xfrm>
          <a:prstGeom prst="rect">
            <a:avLst/>
          </a:prstGeom>
        </p:spPr>
      </p:pic>
      <p:pic>
        <p:nvPicPr>
          <p:cNvPr id="8" name="图片 7" descr="地图的截图&#10;&#10;描述已自动生成">
            <a:extLst>
              <a:ext uri="{FF2B5EF4-FFF2-40B4-BE49-F238E27FC236}">
                <a16:creationId xmlns:a16="http://schemas.microsoft.com/office/drawing/2014/main" id="{7FFD4B5F-F837-45E8-B1F8-BF8EB3DA7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672835"/>
            <a:ext cx="3278292" cy="2458720"/>
          </a:xfrm>
          <a:prstGeom prst="rect">
            <a:avLst/>
          </a:prstGeom>
        </p:spPr>
      </p:pic>
      <p:pic>
        <p:nvPicPr>
          <p:cNvPr id="10" name="图片 9" descr="图片包含 游戏机, 文字, 地图&#10;&#10;描述已自动生成">
            <a:extLst>
              <a:ext uri="{FF2B5EF4-FFF2-40B4-BE49-F238E27FC236}">
                <a16:creationId xmlns:a16="http://schemas.microsoft.com/office/drawing/2014/main" id="{B5088984-98F9-4A5D-AAB3-373498B04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1" y="3696945"/>
            <a:ext cx="3239769" cy="2429827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D281AB8E-1938-4236-837B-64463A8E8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4" y="2025170"/>
            <a:ext cx="3743538" cy="28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8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62432FD2-DCD6-45A3-B045-156088EB3039}"/>
              </a:ext>
            </a:extLst>
          </p:cNvPr>
          <p:cNvGrpSpPr/>
          <p:nvPr/>
        </p:nvGrpSpPr>
        <p:grpSpPr>
          <a:xfrm>
            <a:off x="-16311560" y="-857941"/>
            <a:ext cx="16000678" cy="7997832"/>
            <a:chOff x="-16311560" y="-857941"/>
            <a:chExt cx="16000678" cy="7997832"/>
          </a:xfrm>
        </p:grpSpPr>
        <p:pic>
          <p:nvPicPr>
            <p:cNvPr id="15" name="图片 14" descr="社交网站的手机截图&#10;&#10;描述已自动生成">
              <a:extLst>
                <a:ext uri="{FF2B5EF4-FFF2-40B4-BE49-F238E27FC236}">
                  <a16:creationId xmlns:a16="http://schemas.microsoft.com/office/drawing/2014/main" id="{E94D8E29-38C8-4135-97D2-BF3DCF57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311560" y="-857941"/>
              <a:ext cx="5333559" cy="3998645"/>
            </a:xfrm>
            <a:prstGeom prst="rect">
              <a:avLst/>
            </a:prstGeom>
          </p:spPr>
        </p:pic>
        <p:pic>
          <p:nvPicPr>
            <p:cNvPr id="17" name="图片 16" descr="手机屏幕截图&#10;&#10;描述已自动生成">
              <a:extLst>
                <a:ext uri="{FF2B5EF4-FFF2-40B4-BE49-F238E27FC236}">
                  <a16:creationId xmlns:a16="http://schemas.microsoft.com/office/drawing/2014/main" id="{21C136C5-83C7-4C47-9D0E-48BE1C94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78000" y="-857941"/>
              <a:ext cx="5333559" cy="3998645"/>
            </a:xfrm>
            <a:prstGeom prst="rect">
              <a:avLst/>
            </a:prstGeom>
          </p:spPr>
        </p:pic>
        <p:pic>
          <p:nvPicPr>
            <p:cNvPr id="32" name="图片 31" descr="地图的截图&#10;&#10;描述已自动生成">
              <a:extLst>
                <a:ext uri="{FF2B5EF4-FFF2-40B4-BE49-F238E27FC236}">
                  <a16:creationId xmlns:a16="http://schemas.microsoft.com/office/drawing/2014/main" id="{0B523CBF-3C55-496B-A36C-14520AEF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44442" y="-857400"/>
              <a:ext cx="5333559" cy="3998645"/>
            </a:xfrm>
            <a:prstGeom prst="rect">
              <a:avLst/>
            </a:prstGeom>
          </p:spPr>
        </p:pic>
        <p:pic>
          <p:nvPicPr>
            <p:cNvPr id="34" name="图片 33" descr="图片包含 文字, 地图, 游戏机&#10;&#10;描述已自动生成">
              <a:extLst>
                <a:ext uri="{FF2B5EF4-FFF2-40B4-BE49-F238E27FC236}">
                  <a16:creationId xmlns:a16="http://schemas.microsoft.com/office/drawing/2014/main" id="{BC2C12C8-964D-411E-B549-51533288A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311559" y="3141245"/>
              <a:ext cx="5333559" cy="3998645"/>
            </a:xfrm>
            <a:prstGeom prst="rect">
              <a:avLst/>
            </a:prstGeom>
          </p:spPr>
        </p:pic>
        <p:pic>
          <p:nvPicPr>
            <p:cNvPr id="36" name="图片 35" descr="图片包含 文字, 地图, 游戏机&#10;&#10;描述已自动生成">
              <a:extLst>
                <a:ext uri="{FF2B5EF4-FFF2-40B4-BE49-F238E27FC236}">
                  <a16:creationId xmlns:a16="http://schemas.microsoft.com/office/drawing/2014/main" id="{598695AD-DCD0-4B53-AD64-0036B6DE0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78000" y="3141245"/>
              <a:ext cx="5333559" cy="3998645"/>
            </a:xfrm>
            <a:prstGeom prst="rect">
              <a:avLst/>
            </a:prstGeom>
          </p:spPr>
        </p:pic>
        <p:pic>
          <p:nvPicPr>
            <p:cNvPr id="38" name="图片 37" descr="图片包含 文字, 地图, 游戏机&#10;&#10;描述已自动生成">
              <a:extLst>
                <a:ext uri="{FF2B5EF4-FFF2-40B4-BE49-F238E27FC236}">
                  <a16:creationId xmlns:a16="http://schemas.microsoft.com/office/drawing/2014/main" id="{CB97AEB7-79E0-4689-B3B9-B15B29344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44441" y="3141246"/>
              <a:ext cx="5333559" cy="3998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20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146672-5F76-475C-85B2-73DD275A339F}"/>
              </a:ext>
            </a:extLst>
          </p:cNvPr>
          <p:cNvGrpSpPr/>
          <p:nvPr/>
        </p:nvGrpSpPr>
        <p:grpSpPr>
          <a:xfrm>
            <a:off x="589280" y="393382"/>
            <a:ext cx="10200640" cy="6007418"/>
            <a:chOff x="589280" y="393382"/>
            <a:chExt cx="10200640" cy="60074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076BDE4-D376-4CA0-9ED9-C6D04910C91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80" y="393382"/>
              <a:ext cx="10200640" cy="6007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8D2C50A-DB77-4DDD-B5C0-E33E8ED93AF9}"/>
                </a:ext>
              </a:extLst>
            </p:cNvPr>
            <p:cNvSpPr/>
            <p:nvPr/>
          </p:nvSpPr>
          <p:spPr>
            <a:xfrm>
              <a:off x="2072640" y="833120"/>
              <a:ext cx="2194560" cy="2489200"/>
            </a:xfrm>
            <a:custGeom>
              <a:avLst/>
              <a:gdLst>
                <a:gd name="connsiteX0" fmla="*/ 0 w 2194560"/>
                <a:gd name="connsiteY0" fmla="*/ 2479040 h 2489200"/>
                <a:gd name="connsiteX1" fmla="*/ 172720 w 2194560"/>
                <a:gd name="connsiteY1" fmla="*/ 2458720 h 2489200"/>
                <a:gd name="connsiteX2" fmla="*/ 233680 w 2194560"/>
                <a:gd name="connsiteY2" fmla="*/ 2448560 h 2489200"/>
                <a:gd name="connsiteX3" fmla="*/ 325120 w 2194560"/>
                <a:gd name="connsiteY3" fmla="*/ 2438400 h 2489200"/>
                <a:gd name="connsiteX4" fmla="*/ 355600 w 2194560"/>
                <a:gd name="connsiteY4" fmla="*/ 2428240 h 2489200"/>
                <a:gd name="connsiteX5" fmla="*/ 457200 w 2194560"/>
                <a:gd name="connsiteY5" fmla="*/ 2458720 h 2489200"/>
                <a:gd name="connsiteX6" fmla="*/ 487680 w 2194560"/>
                <a:gd name="connsiteY6" fmla="*/ 2479040 h 2489200"/>
                <a:gd name="connsiteX7" fmla="*/ 518160 w 2194560"/>
                <a:gd name="connsiteY7" fmla="*/ 2489200 h 2489200"/>
                <a:gd name="connsiteX8" fmla="*/ 568960 w 2194560"/>
                <a:gd name="connsiteY8" fmla="*/ 2479040 h 2489200"/>
                <a:gd name="connsiteX9" fmla="*/ 629920 w 2194560"/>
                <a:gd name="connsiteY9" fmla="*/ 2458720 h 2489200"/>
                <a:gd name="connsiteX10" fmla="*/ 711200 w 2194560"/>
                <a:gd name="connsiteY10" fmla="*/ 2448560 h 2489200"/>
                <a:gd name="connsiteX11" fmla="*/ 782320 w 2194560"/>
                <a:gd name="connsiteY11" fmla="*/ 2438400 h 2489200"/>
                <a:gd name="connsiteX12" fmla="*/ 883920 w 2194560"/>
                <a:gd name="connsiteY12" fmla="*/ 2458720 h 2489200"/>
                <a:gd name="connsiteX13" fmla="*/ 914400 w 2194560"/>
                <a:gd name="connsiteY13" fmla="*/ 2468880 h 2489200"/>
                <a:gd name="connsiteX14" fmla="*/ 965200 w 2194560"/>
                <a:gd name="connsiteY14" fmla="*/ 2479040 h 2489200"/>
                <a:gd name="connsiteX15" fmla="*/ 1026160 w 2194560"/>
                <a:gd name="connsiteY15" fmla="*/ 2458720 h 2489200"/>
                <a:gd name="connsiteX16" fmla="*/ 1076960 w 2194560"/>
                <a:gd name="connsiteY16" fmla="*/ 2448560 h 2489200"/>
                <a:gd name="connsiteX17" fmla="*/ 1148080 w 2194560"/>
                <a:gd name="connsiteY17" fmla="*/ 2428240 h 2489200"/>
                <a:gd name="connsiteX18" fmla="*/ 1188720 w 2194560"/>
                <a:gd name="connsiteY18" fmla="*/ 2407920 h 2489200"/>
                <a:gd name="connsiteX19" fmla="*/ 1280160 w 2194560"/>
                <a:gd name="connsiteY19" fmla="*/ 2428240 h 2489200"/>
                <a:gd name="connsiteX20" fmla="*/ 1320800 w 2194560"/>
                <a:gd name="connsiteY20" fmla="*/ 2438400 h 2489200"/>
                <a:gd name="connsiteX21" fmla="*/ 1402080 w 2194560"/>
                <a:gd name="connsiteY21" fmla="*/ 2489200 h 2489200"/>
                <a:gd name="connsiteX22" fmla="*/ 1452880 w 2194560"/>
                <a:gd name="connsiteY22" fmla="*/ 2479040 h 2489200"/>
                <a:gd name="connsiteX23" fmla="*/ 1534160 w 2194560"/>
                <a:gd name="connsiteY23" fmla="*/ 2458720 h 2489200"/>
                <a:gd name="connsiteX24" fmla="*/ 1635760 w 2194560"/>
                <a:gd name="connsiteY24" fmla="*/ 2468880 h 2489200"/>
                <a:gd name="connsiteX25" fmla="*/ 1859280 w 2194560"/>
                <a:gd name="connsiteY25" fmla="*/ 2458720 h 2489200"/>
                <a:gd name="connsiteX26" fmla="*/ 1889760 w 2194560"/>
                <a:gd name="connsiteY26" fmla="*/ 2448560 h 2489200"/>
                <a:gd name="connsiteX27" fmla="*/ 1940560 w 2194560"/>
                <a:gd name="connsiteY27" fmla="*/ 2377440 h 2489200"/>
                <a:gd name="connsiteX28" fmla="*/ 2032000 w 2194560"/>
                <a:gd name="connsiteY28" fmla="*/ 2346960 h 2489200"/>
                <a:gd name="connsiteX29" fmla="*/ 2052320 w 2194560"/>
                <a:gd name="connsiteY29" fmla="*/ 2306320 h 2489200"/>
                <a:gd name="connsiteX30" fmla="*/ 2082800 w 2194560"/>
                <a:gd name="connsiteY30" fmla="*/ 2296160 h 2489200"/>
                <a:gd name="connsiteX31" fmla="*/ 2092960 w 2194560"/>
                <a:gd name="connsiteY31" fmla="*/ 2255520 h 2489200"/>
                <a:gd name="connsiteX32" fmla="*/ 2133600 w 2194560"/>
                <a:gd name="connsiteY32" fmla="*/ 2153920 h 2489200"/>
                <a:gd name="connsiteX33" fmla="*/ 2153920 w 2194560"/>
                <a:gd name="connsiteY33" fmla="*/ 2123440 h 2489200"/>
                <a:gd name="connsiteX34" fmla="*/ 2164080 w 2194560"/>
                <a:gd name="connsiteY34" fmla="*/ 2082800 h 2489200"/>
                <a:gd name="connsiteX35" fmla="*/ 2194560 w 2194560"/>
                <a:gd name="connsiteY35" fmla="*/ 2001520 h 2489200"/>
                <a:gd name="connsiteX36" fmla="*/ 2184400 w 2194560"/>
                <a:gd name="connsiteY36" fmla="*/ 1778000 h 2489200"/>
                <a:gd name="connsiteX37" fmla="*/ 2174240 w 2194560"/>
                <a:gd name="connsiteY37" fmla="*/ 1747520 h 2489200"/>
                <a:gd name="connsiteX38" fmla="*/ 2133600 w 2194560"/>
                <a:gd name="connsiteY38" fmla="*/ 1717040 h 2489200"/>
                <a:gd name="connsiteX39" fmla="*/ 2103120 w 2194560"/>
                <a:gd name="connsiteY39" fmla="*/ 1645920 h 2489200"/>
                <a:gd name="connsiteX40" fmla="*/ 2072640 w 2194560"/>
                <a:gd name="connsiteY40" fmla="*/ 1635760 h 2489200"/>
                <a:gd name="connsiteX41" fmla="*/ 2052320 w 2194560"/>
                <a:gd name="connsiteY41" fmla="*/ 1595120 h 2489200"/>
                <a:gd name="connsiteX42" fmla="*/ 2021840 w 2194560"/>
                <a:gd name="connsiteY42" fmla="*/ 1584960 h 2489200"/>
                <a:gd name="connsiteX43" fmla="*/ 1950720 w 2194560"/>
                <a:gd name="connsiteY43" fmla="*/ 1544320 h 2489200"/>
                <a:gd name="connsiteX44" fmla="*/ 1869440 w 2194560"/>
                <a:gd name="connsiteY44" fmla="*/ 1524000 h 2489200"/>
                <a:gd name="connsiteX45" fmla="*/ 1828800 w 2194560"/>
                <a:gd name="connsiteY45" fmla="*/ 1513840 h 2489200"/>
                <a:gd name="connsiteX46" fmla="*/ 1798320 w 2194560"/>
                <a:gd name="connsiteY46" fmla="*/ 1493520 h 2489200"/>
                <a:gd name="connsiteX47" fmla="*/ 1666240 w 2194560"/>
                <a:gd name="connsiteY47" fmla="*/ 1493520 h 2489200"/>
                <a:gd name="connsiteX48" fmla="*/ 1574800 w 2194560"/>
                <a:gd name="connsiteY48" fmla="*/ 1483360 h 2489200"/>
                <a:gd name="connsiteX49" fmla="*/ 1493520 w 2194560"/>
                <a:gd name="connsiteY49" fmla="*/ 1432560 h 2489200"/>
                <a:gd name="connsiteX50" fmla="*/ 1463040 w 2194560"/>
                <a:gd name="connsiteY50" fmla="*/ 1412240 h 2489200"/>
                <a:gd name="connsiteX51" fmla="*/ 1391920 w 2194560"/>
                <a:gd name="connsiteY51" fmla="*/ 1361440 h 2489200"/>
                <a:gd name="connsiteX52" fmla="*/ 1371600 w 2194560"/>
                <a:gd name="connsiteY52" fmla="*/ 1330960 h 2489200"/>
                <a:gd name="connsiteX53" fmla="*/ 1351280 w 2194560"/>
                <a:gd name="connsiteY53" fmla="*/ 1290320 h 2489200"/>
                <a:gd name="connsiteX54" fmla="*/ 1320800 w 2194560"/>
                <a:gd name="connsiteY54" fmla="*/ 1259840 h 2489200"/>
                <a:gd name="connsiteX55" fmla="*/ 1300480 w 2194560"/>
                <a:gd name="connsiteY55" fmla="*/ 1178560 h 2489200"/>
                <a:gd name="connsiteX56" fmla="*/ 1290320 w 2194560"/>
                <a:gd name="connsiteY56" fmla="*/ 1137920 h 2489200"/>
                <a:gd name="connsiteX57" fmla="*/ 1259840 w 2194560"/>
                <a:gd name="connsiteY57" fmla="*/ 1076960 h 2489200"/>
                <a:gd name="connsiteX58" fmla="*/ 1270000 w 2194560"/>
                <a:gd name="connsiteY58" fmla="*/ 1026160 h 2489200"/>
                <a:gd name="connsiteX59" fmla="*/ 1290320 w 2194560"/>
                <a:gd name="connsiteY59" fmla="*/ 934720 h 2489200"/>
                <a:gd name="connsiteX60" fmla="*/ 1320800 w 2194560"/>
                <a:gd name="connsiteY60" fmla="*/ 822960 h 2489200"/>
                <a:gd name="connsiteX61" fmla="*/ 1310640 w 2194560"/>
                <a:gd name="connsiteY61" fmla="*/ 772160 h 2489200"/>
                <a:gd name="connsiteX62" fmla="*/ 1300480 w 2194560"/>
                <a:gd name="connsiteY62" fmla="*/ 731520 h 2489200"/>
                <a:gd name="connsiteX63" fmla="*/ 1290320 w 2194560"/>
                <a:gd name="connsiteY63" fmla="*/ 660400 h 2489200"/>
                <a:gd name="connsiteX64" fmla="*/ 1270000 w 2194560"/>
                <a:gd name="connsiteY64" fmla="*/ 629920 h 2489200"/>
                <a:gd name="connsiteX65" fmla="*/ 1249680 w 2194560"/>
                <a:gd name="connsiteY65" fmla="*/ 568960 h 2489200"/>
                <a:gd name="connsiteX66" fmla="*/ 1239520 w 2194560"/>
                <a:gd name="connsiteY66" fmla="*/ 528320 h 2489200"/>
                <a:gd name="connsiteX67" fmla="*/ 1209040 w 2194560"/>
                <a:gd name="connsiteY67" fmla="*/ 508000 h 2489200"/>
                <a:gd name="connsiteX68" fmla="*/ 1188720 w 2194560"/>
                <a:gd name="connsiteY68" fmla="*/ 477520 h 2489200"/>
                <a:gd name="connsiteX69" fmla="*/ 1107440 w 2194560"/>
                <a:gd name="connsiteY69" fmla="*/ 477520 h 2489200"/>
                <a:gd name="connsiteX70" fmla="*/ 995680 w 2194560"/>
                <a:gd name="connsiteY70" fmla="*/ 487680 h 2489200"/>
                <a:gd name="connsiteX71" fmla="*/ 741680 w 2194560"/>
                <a:gd name="connsiteY71" fmla="*/ 477520 h 2489200"/>
                <a:gd name="connsiteX72" fmla="*/ 711200 w 2194560"/>
                <a:gd name="connsiteY72" fmla="*/ 467360 h 2489200"/>
                <a:gd name="connsiteX73" fmla="*/ 660400 w 2194560"/>
                <a:gd name="connsiteY73" fmla="*/ 416560 h 2489200"/>
                <a:gd name="connsiteX74" fmla="*/ 629920 w 2194560"/>
                <a:gd name="connsiteY74" fmla="*/ 375920 h 2489200"/>
                <a:gd name="connsiteX75" fmla="*/ 558800 w 2194560"/>
                <a:gd name="connsiteY75" fmla="*/ 355600 h 2489200"/>
                <a:gd name="connsiteX76" fmla="*/ 528320 w 2194560"/>
                <a:gd name="connsiteY76" fmla="*/ 325120 h 2489200"/>
                <a:gd name="connsiteX77" fmla="*/ 497840 w 2194560"/>
                <a:gd name="connsiteY77" fmla="*/ 304800 h 2489200"/>
                <a:gd name="connsiteX78" fmla="*/ 477520 w 2194560"/>
                <a:gd name="connsiteY78" fmla="*/ 274320 h 2489200"/>
                <a:gd name="connsiteX79" fmla="*/ 447040 w 2194560"/>
                <a:gd name="connsiteY79" fmla="*/ 243840 h 2489200"/>
                <a:gd name="connsiteX80" fmla="*/ 436880 w 2194560"/>
                <a:gd name="connsiteY80" fmla="*/ 213360 h 2489200"/>
                <a:gd name="connsiteX81" fmla="*/ 406400 w 2194560"/>
                <a:gd name="connsiteY81" fmla="*/ 193040 h 2489200"/>
                <a:gd name="connsiteX82" fmla="*/ 396240 w 2194560"/>
                <a:gd name="connsiteY82" fmla="*/ 121920 h 2489200"/>
                <a:gd name="connsiteX83" fmla="*/ 386080 w 2194560"/>
                <a:gd name="connsiteY83" fmla="*/ 0 h 248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194560" h="2489200">
                  <a:moveTo>
                    <a:pt x="0" y="2479040"/>
                  </a:moveTo>
                  <a:cubicBezTo>
                    <a:pt x="95293" y="2421864"/>
                    <a:pt x="11454" y="2458720"/>
                    <a:pt x="172720" y="2458720"/>
                  </a:cubicBezTo>
                  <a:cubicBezTo>
                    <a:pt x="193320" y="2458720"/>
                    <a:pt x="213260" y="2451283"/>
                    <a:pt x="233680" y="2448560"/>
                  </a:cubicBezTo>
                  <a:cubicBezTo>
                    <a:pt x="264079" y="2444507"/>
                    <a:pt x="294640" y="2441787"/>
                    <a:pt x="325120" y="2438400"/>
                  </a:cubicBezTo>
                  <a:cubicBezTo>
                    <a:pt x="335280" y="2435013"/>
                    <a:pt x="345015" y="2426612"/>
                    <a:pt x="355600" y="2428240"/>
                  </a:cubicBezTo>
                  <a:cubicBezTo>
                    <a:pt x="390547" y="2433616"/>
                    <a:pt x="424199" y="2446027"/>
                    <a:pt x="457200" y="2458720"/>
                  </a:cubicBezTo>
                  <a:cubicBezTo>
                    <a:pt x="468597" y="2463103"/>
                    <a:pt x="476758" y="2473579"/>
                    <a:pt x="487680" y="2479040"/>
                  </a:cubicBezTo>
                  <a:cubicBezTo>
                    <a:pt x="497259" y="2483829"/>
                    <a:pt x="508000" y="2485813"/>
                    <a:pt x="518160" y="2489200"/>
                  </a:cubicBezTo>
                  <a:cubicBezTo>
                    <a:pt x="535093" y="2485813"/>
                    <a:pt x="552300" y="2483584"/>
                    <a:pt x="568960" y="2479040"/>
                  </a:cubicBezTo>
                  <a:cubicBezTo>
                    <a:pt x="589624" y="2473404"/>
                    <a:pt x="608976" y="2463208"/>
                    <a:pt x="629920" y="2458720"/>
                  </a:cubicBezTo>
                  <a:cubicBezTo>
                    <a:pt x="656618" y="2452999"/>
                    <a:pt x="684135" y="2452169"/>
                    <a:pt x="711200" y="2448560"/>
                  </a:cubicBezTo>
                  <a:lnTo>
                    <a:pt x="782320" y="2438400"/>
                  </a:lnTo>
                  <a:cubicBezTo>
                    <a:pt x="816187" y="2445173"/>
                    <a:pt x="850267" y="2450954"/>
                    <a:pt x="883920" y="2458720"/>
                  </a:cubicBezTo>
                  <a:cubicBezTo>
                    <a:pt x="894355" y="2461128"/>
                    <a:pt x="904010" y="2466283"/>
                    <a:pt x="914400" y="2468880"/>
                  </a:cubicBezTo>
                  <a:cubicBezTo>
                    <a:pt x="931153" y="2473068"/>
                    <a:pt x="948267" y="2475653"/>
                    <a:pt x="965200" y="2479040"/>
                  </a:cubicBezTo>
                  <a:cubicBezTo>
                    <a:pt x="985520" y="2472267"/>
                    <a:pt x="1005496" y="2464356"/>
                    <a:pt x="1026160" y="2458720"/>
                  </a:cubicBezTo>
                  <a:cubicBezTo>
                    <a:pt x="1042820" y="2454176"/>
                    <a:pt x="1060103" y="2452306"/>
                    <a:pt x="1076960" y="2448560"/>
                  </a:cubicBezTo>
                  <a:cubicBezTo>
                    <a:pt x="1094807" y="2444594"/>
                    <a:pt x="1129803" y="2436073"/>
                    <a:pt x="1148080" y="2428240"/>
                  </a:cubicBezTo>
                  <a:cubicBezTo>
                    <a:pt x="1162001" y="2422274"/>
                    <a:pt x="1175173" y="2414693"/>
                    <a:pt x="1188720" y="2407920"/>
                  </a:cubicBezTo>
                  <a:lnTo>
                    <a:pt x="1280160" y="2428240"/>
                  </a:lnTo>
                  <a:cubicBezTo>
                    <a:pt x="1293766" y="2431380"/>
                    <a:pt x="1308594" y="2431619"/>
                    <a:pt x="1320800" y="2438400"/>
                  </a:cubicBezTo>
                  <a:cubicBezTo>
                    <a:pt x="1445042" y="2507423"/>
                    <a:pt x="1318887" y="2461469"/>
                    <a:pt x="1402080" y="2489200"/>
                  </a:cubicBezTo>
                  <a:cubicBezTo>
                    <a:pt x="1419013" y="2485813"/>
                    <a:pt x="1436054" y="2482923"/>
                    <a:pt x="1452880" y="2479040"/>
                  </a:cubicBezTo>
                  <a:cubicBezTo>
                    <a:pt x="1480092" y="2472760"/>
                    <a:pt x="1506276" y="2460269"/>
                    <a:pt x="1534160" y="2458720"/>
                  </a:cubicBezTo>
                  <a:cubicBezTo>
                    <a:pt x="1568143" y="2456832"/>
                    <a:pt x="1601893" y="2465493"/>
                    <a:pt x="1635760" y="2468880"/>
                  </a:cubicBezTo>
                  <a:cubicBezTo>
                    <a:pt x="1710267" y="2465493"/>
                    <a:pt x="1784934" y="2464668"/>
                    <a:pt x="1859280" y="2458720"/>
                  </a:cubicBezTo>
                  <a:cubicBezTo>
                    <a:pt x="1869955" y="2457866"/>
                    <a:pt x="1882187" y="2456133"/>
                    <a:pt x="1889760" y="2448560"/>
                  </a:cubicBezTo>
                  <a:cubicBezTo>
                    <a:pt x="1926580" y="2411740"/>
                    <a:pt x="1889814" y="2402813"/>
                    <a:pt x="1940560" y="2377440"/>
                  </a:cubicBezTo>
                  <a:cubicBezTo>
                    <a:pt x="1969297" y="2363072"/>
                    <a:pt x="2032000" y="2346960"/>
                    <a:pt x="2032000" y="2346960"/>
                  </a:cubicBezTo>
                  <a:cubicBezTo>
                    <a:pt x="2038773" y="2333413"/>
                    <a:pt x="2041610" y="2317030"/>
                    <a:pt x="2052320" y="2306320"/>
                  </a:cubicBezTo>
                  <a:cubicBezTo>
                    <a:pt x="2059893" y="2298747"/>
                    <a:pt x="2076110" y="2304523"/>
                    <a:pt x="2082800" y="2296160"/>
                  </a:cubicBezTo>
                  <a:cubicBezTo>
                    <a:pt x="2091523" y="2285256"/>
                    <a:pt x="2088948" y="2268895"/>
                    <a:pt x="2092960" y="2255520"/>
                  </a:cubicBezTo>
                  <a:cubicBezTo>
                    <a:pt x="2106107" y="2211697"/>
                    <a:pt x="2112160" y="2191440"/>
                    <a:pt x="2133600" y="2153920"/>
                  </a:cubicBezTo>
                  <a:cubicBezTo>
                    <a:pt x="2139658" y="2143318"/>
                    <a:pt x="2147147" y="2133600"/>
                    <a:pt x="2153920" y="2123440"/>
                  </a:cubicBezTo>
                  <a:cubicBezTo>
                    <a:pt x="2157307" y="2109893"/>
                    <a:pt x="2159177" y="2095875"/>
                    <a:pt x="2164080" y="2082800"/>
                  </a:cubicBezTo>
                  <a:cubicBezTo>
                    <a:pt x="2203927" y="1976541"/>
                    <a:pt x="2168481" y="2105836"/>
                    <a:pt x="2194560" y="2001520"/>
                  </a:cubicBezTo>
                  <a:cubicBezTo>
                    <a:pt x="2191173" y="1927013"/>
                    <a:pt x="2190348" y="1852346"/>
                    <a:pt x="2184400" y="1778000"/>
                  </a:cubicBezTo>
                  <a:cubicBezTo>
                    <a:pt x="2183546" y="1767325"/>
                    <a:pt x="2181096" y="1755747"/>
                    <a:pt x="2174240" y="1747520"/>
                  </a:cubicBezTo>
                  <a:cubicBezTo>
                    <a:pt x="2163400" y="1734511"/>
                    <a:pt x="2147147" y="1727200"/>
                    <a:pt x="2133600" y="1717040"/>
                  </a:cubicBezTo>
                  <a:cubicBezTo>
                    <a:pt x="2127528" y="1698824"/>
                    <a:pt x="2115675" y="1658475"/>
                    <a:pt x="2103120" y="1645920"/>
                  </a:cubicBezTo>
                  <a:cubicBezTo>
                    <a:pt x="2095547" y="1638347"/>
                    <a:pt x="2082800" y="1639147"/>
                    <a:pt x="2072640" y="1635760"/>
                  </a:cubicBezTo>
                  <a:cubicBezTo>
                    <a:pt x="2065867" y="1622213"/>
                    <a:pt x="2063030" y="1605830"/>
                    <a:pt x="2052320" y="1595120"/>
                  </a:cubicBezTo>
                  <a:cubicBezTo>
                    <a:pt x="2044747" y="1587547"/>
                    <a:pt x="2031419" y="1589749"/>
                    <a:pt x="2021840" y="1584960"/>
                  </a:cubicBezTo>
                  <a:cubicBezTo>
                    <a:pt x="1997418" y="1572749"/>
                    <a:pt x="1975142" y="1556531"/>
                    <a:pt x="1950720" y="1544320"/>
                  </a:cubicBezTo>
                  <a:cubicBezTo>
                    <a:pt x="1928934" y="1533427"/>
                    <a:pt x="1890308" y="1528637"/>
                    <a:pt x="1869440" y="1524000"/>
                  </a:cubicBezTo>
                  <a:cubicBezTo>
                    <a:pt x="1855809" y="1520971"/>
                    <a:pt x="1842347" y="1517227"/>
                    <a:pt x="1828800" y="1513840"/>
                  </a:cubicBezTo>
                  <a:cubicBezTo>
                    <a:pt x="1818640" y="1507067"/>
                    <a:pt x="1809753" y="1497807"/>
                    <a:pt x="1798320" y="1493520"/>
                  </a:cubicBezTo>
                  <a:cubicBezTo>
                    <a:pt x="1747897" y="1474611"/>
                    <a:pt x="1721726" y="1486584"/>
                    <a:pt x="1666240" y="1493520"/>
                  </a:cubicBezTo>
                  <a:cubicBezTo>
                    <a:pt x="1635760" y="1490133"/>
                    <a:pt x="1603719" y="1493567"/>
                    <a:pt x="1574800" y="1483360"/>
                  </a:cubicBezTo>
                  <a:cubicBezTo>
                    <a:pt x="1544672" y="1472726"/>
                    <a:pt x="1520104" y="1450283"/>
                    <a:pt x="1493520" y="1432560"/>
                  </a:cubicBezTo>
                  <a:cubicBezTo>
                    <a:pt x="1483360" y="1425787"/>
                    <a:pt x="1472976" y="1419337"/>
                    <a:pt x="1463040" y="1412240"/>
                  </a:cubicBezTo>
                  <a:cubicBezTo>
                    <a:pt x="1374825" y="1349229"/>
                    <a:pt x="1463752" y="1409328"/>
                    <a:pt x="1391920" y="1361440"/>
                  </a:cubicBezTo>
                  <a:cubicBezTo>
                    <a:pt x="1385147" y="1351280"/>
                    <a:pt x="1377658" y="1341562"/>
                    <a:pt x="1371600" y="1330960"/>
                  </a:cubicBezTo>
                  <a:cubicBezTo>
                    <a:pt x="1364086" y="1317810"/>
                    <a:pt x="1360083" y="1302645"/>
                    <a:pt x="1351280" y="1290320"/>
                  </a:cubicBezTo>
                  <a:cubicBezTo>
                    <a:pt x="1342929" y="1278628"/>
                    <a:pt x="1330960" y="1270000"/>
                    <a:pt x="1320800" y="1259840"/>
                  </a:cubicBezTo>
                  <a:lnTo>
                    <a:pt x="1300480" y="1178560"/>
                  </a:lnTo>
                  <a:cubicBezTo>
                    <a:pt x="1297093" y="1165013"/>
                    <a:pt x="1298066" y="1149538"/>
                    <a:pt x="1290320" y="1137920"/>
                  </a:cubicBezTo>
                  <a:cubicBezTo>
                    <a:pt x="1264059" y="1098529"/>
                    <a:pt x="1273861" y="1119024"/>
                    <a:pt x="1259840" y="1076960"/>
                  </a:cubicBezTo>
                  <a:cubicBezTo>
                    <a:pt x="1263227" y="1060027"/>
                    <a:pt x="1266254" y="1043017"/>
                    <a:pt x="1270000" y="1026160"/>
                  </a:cubicBezTo>
                  <a:cubicBezTo>
                    <a:pt x="1282178" y="971360"/>
                    <a:pt x="1280106" y="996006"/>
                    <a:pt x="1290320" y="934720"/>
                  </a:cubicBezTo>
                  <a:cubicBezTo>
                    <a:pt x="1305697" y="842456"/>
                    <a:pt x="1287825" y="888909"/>
                    <a:pt x="1320800" y="822960"/>
                  </a:cubicBezTo>
                  <a:cubicBezTo>
                    <a:pt x="1317413" y="806027"/>
                    <a:pt x="1314386" y="789017"/>
                    <a:pt x="1310640" y="772160"/>
                  </a:cubicBezTo>
                  <a:cubicBezTo>
                    <a:pt x="1307611" y="758529"/>
                    <a:pt x="1302978" y="745258"/>
                    <a:pt x="1300480" y="731520"/>
                  </a:cubicBezTo>
                  <a:cubicBezTo>
                    <a:pt x="1296196" y="707959"/>
                    <a:pt x="1297201" y="683337"/>
                    <a:pt x="1290320" y="660400"/>
                  </a:cubicBezTo>
                  <a:cubicBezTo>
                    <a:pt x="1286811" y="648704"/>
                    <a:pt x="1274959" y="641078"/>
                    <a:pt x="1270000" y="629920"/>
                  </a:cubicBezTo>
                  <a:cubicBezTo>
                    <a:pt x="1261301" y="610347"/>
                    <a:pt x="1254875" y="589740"/>
                    <a:pt x="1249680" y="568960"/>
                  </a:cubicBezTo>
                  <a:cubicBezTo>
                    <a:pt x="1246293" y="555413"/>
                    <a:pt x="1247266" y="539938"/>
                    <a:pt x="1239520" y="528320"/>
                  </a:cubicBezTo>
                  <a:cubicBezTo>
                    <a:pt x="1232747" y="518160"/>
                    <a:pt x="1219200" y="514773"/>
                    <a:pt x="1209040" y="508000"/>
                  </a:cubicBezTo>
                  <a:cubicBezTo>
                    <a:pt x="1202267" y="497840"/>
                    <a:pt x="1198255" y="485148"/>
                    <a:pt x="1188720" y="477520"/>
                  </a:cubicBezTo>
                  <a:cubicBezTo>
                    <a:pt x="1162417" y="456478"/>
                    <a:pt x="1135590" y="474001"/>
                    <a:pt x="1107440" y="477520"/>
                  </a:cubicBezTo>
                  <a:cubicBezTo>
                    <a:pt x="1070322" y="482160"/>
                    <a:pt x="1032933" y="484293"/>
                    <a:pt x="995680" y="487680"/>
                  </a:cubicBezTo>
                  <a:cubicBezTo>
                    <a:pt x="911013" y="484293"/>
                    <a:pt x="826199" y="483557"/>
                    <a:pt x="741680" y="477520"/>
                  </a:cubicBezTo>
                  <a:cubicBezTo>
                    <a:pt x="730998" y="476757"/>
                    <a:pt x="718773" y="474933"/>
                    <a:pt x="711200" y="467360"/>
                  </a:cubicBezTo>
                  <a:cubicBezTo>
                    <a:pt x="648426" y="404586"/>
                    <a:pt x="731881" y="440387"/>
                    <a:pt x="660400" y="416560"/>
                  </a:cubicBezTo>
                  <a:cubicBezTo>
                    <a:pt x="650240" y="403013"/>
                    <a:pt x="642929" y="386760"/>
                    <a:pt x="629920" y="375920"/>
                  </a:cubicBezTo>
                  <a:cubicBezTo>
                    <a:pt x="623673" y="370714"/>
                    <a:pt x="560961" y="356140"/>
                    <a:pt x="558800" y="355600"/>
                  </a:cubicBezTo>
                  <a:cubicBezTo>
                    <a:pt x="548640" y="345440"/>
                    <a:pt x="539358" y="334318"/>
                    <a:pt x="528320" y="325120"/>
                  </a:cubicBezTo>
                  <a:cubicBezTo>
                    <a:pt x="518939" y="317303"/>
                    <a:pt x="506474" y="313434"/>
                    <a:pt x="497840" y="304800"/>
                  </a:cubicBezTo>
                  <a:cubicBezTo>
                    <a:pt x="489206" y="296166"/>
                    <a:pt x="485337" y="283701"/>
                    <a:pt x="477520" y="274320"/>
                  </a:cubicBezTo>
                  <a:cubicBezTo>
                    <a:pt x="468322" y="263282"/>
                    <a:pt x="457200" y="254000"/>
                    <a:pt x="447040" y="243840"/>
                  </a:cubicBezTo>
                  <a:cubicBezTo>
                    <a:pt x="443653" y="233680"/>
                    <a:pt x="443570" y="221723"/>
                    <a:pt x="436880" y="213360"/>
                  </a:cubicBezTo>
                  <a:cubicBezTo>
                    <a:pt x="429252" y="203825"/>
                    <a:pt x="411359" y="204198"/>
                    <a:pt x="406400" y="193040"/>
                  </a:cubicBezTo>
                  <a:cubicBezTo>
                    <a:pt x="396674" y="171157"/>
                    <a:pt x="398885" y="145721"/>
                    <a:pt x="396240" y="121920"/>
                  </a:cubicBezTo>
                  <a:cubicBezTo>
                    <a:pt x="385773" y="27720"/>
                    <a:pt x="386080" y="45672"/>
                    <a:pt x="38608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51BCFF7-2373-4F3C-8A53-0A4F898C625D}"/>
                </a:ext>
              </a:extLst>
            </p:cNvPr>
            <p:cNvSpPr/>
            <p:nvPr/>
          </p:nvSpPr>
          <p:spPr>
            <a:xfrm>
              <a:off x="2113280" y="3747739"/>
              <a:ext cx="1503680" cy="2053621"/>
            </a:xfrm>
            <a:custGeom>
              <a:avLst/>
              <a:gdLst>
                <a:gd name="connsiteX0" fmla="*/ 0 w 1503680"/>
                <a:gd name="connsiteY0" fmla="*/ 82581 h 2053621"/>
                <a:gd name="connsiteX1" fmla="*/ 60960 w 1503680"/>
                <a:gd name="connsiteY1" fmla="*/ 31781 h 2053621"/>
                <a:gd name="connsiteX2" fmla="*/ 81280 w 1503680"/>
                <a:gd name="connsiteY2" fmla="*/ 1301 h 2053621"/>
                <a:gd name="connsiteX3" fmla="*/ 142240 w 1503680"/>
                <a:gd name="connsiteY3" fmla="*/ 11461 h 2053621"/>
                <a:gd name="connsiteX4" fmla="*/ 172720 w 1503680"/>
                <a:gd name="connsiteY4" fmla="*/ 21621 h 2053621"/>
                <a:gd name="connsiteX5" fmla="*/ 213360 w 1503680"/>
                <a:gd name="connsiteY5" fmla="*/ 31781 h 2053621"/>
                <a:gd name="connsiteX6" fmla="*/ 904240 w 1503680"/>
                <a:gd name="connsiteY6" fmla="*/ 31781 h 2053621"/>
                <a:gd name="connsiteX7" fmla="*/ 944880 w 1503680"/>
                <a:gd name="connsiteY7" fmla="*/ 52101 h 2053621"/>
                <a:gd name="connsiteX8" fmla="*/ 1026160 w 1503680"/>
                <a:gd name="connsiteY8" fmla="*/ 72421 h 2053621"/>
                <a:gd name="connsiteX9" fmla="*/ 1107440 w 1503680"/>
                <a:gd name="connsiteY9" fmla="*/ 123221 h 2053621"/>
                <a:gd name="connsiteX10" fmla="*/ 1137920 w 1503680"/>
                <a:gd name="connsiteY10" fmla="*/ 133381 h 2053621"/>
                <a:gd name="connsiteX11" fmla="*/ 1178560 w 1503680"/>
                <a:gd name="connsiteY11" fmla="*/ 163861 h 2053621"/>
                <a:gd name="connsiteX12" fmla="*/ 1280160 w 1503680"/>
                <a:gd name="connsiteY12" fmla="*/ 204501 h 2053621"/>
                <a:gd name="connsiteX13" fmla="*/ 1310640 w 1503680"/>
                <a:gd name="connsiteY13" fmla="*/ 214661 h 2053621"/>
                <a:gd name="connsiteX14" fmla="*/ 1361440 w 1503680"/>
                <a:gd name="connsiteY14" fmla="*/ 224821 h 2053621"/>
                <a:gd name="connsiteX15" fmla="*/ 1402080 w 1503680"/>
                <a:gd name="connsiteY15" fmla="*/ 234981 h 2053621"/>
                <a:gd name="connsiteX16" fmla="*/ 1432560 w 1503680"/>
                <a:gd name="connsiteY16" fmla="*/ 255301 h 2053621"/>
                <a:gd name="connsiteX17" fmla="*/ 1442720 w 1503680"/>
                <a:gd name="connsiteY17" fmla="*/ 285781 h 2053621"/>
                <a:gd name="connsiteX18" fmla="*/ 1463040 w 1503680"/>
                <a:gd name="connsiteY18" fmla="*/ 367061 h 2053621"/>
                <a:gd name="connsiteX19" fmla="*/ 1483360 w 1503680"/>
                <a:gd name="connsiteY19" fmla="*/ 407701 h 2053621"/>
                <a:gd name="connsiteX20" fmla="*/ 1503680 w 1503680"/>
                <a:gd name="connsiteY20" fmla="*/ 468661 h 2053621"/>
                <a:gd name="connsiteX21" fmla="*/ 1473200 w 1503680"/>
                <a:gd name="connsiteY21" fmla="*/ 539781 h 2053621"/>
                <a:gd name="connsiteX22" fmla="*/ 1463040 w 1503680"/>
                <a:gd name="connsiteY22" fmla="*/ 641381 h 2053621"/>
                <a:gd name="connsiteX23" fmla="*/ 1452880 w 1503680"/>
                <a:gd name="connsiteY23" fmla="*/ 1017301 h 2053621"/>
                <a:gd name="connsiteX24" fmla="*/ 1412240 w 1503680"/>
                <a:gd name="connsiteY24" fmla="*/ 1078261 h 2053621"/>
                <a:gd name="connsiteX25" fmla="*/ 1381760 w 1503680"/>
                <a:gd name="connsiteY25" fmla="*/ 1088421 h 2053621"/>
                <a:gd name="connsiteX26" fmla="*/ 1371600 w 1503680"/>
                <a:gd name="connsiteY26" fmla="*/ 1118901 h 2053621"/>
                <a:gd name="connsiteX27" fmla="*/ 1330960 w 1503680"/>
                <a:gd name="connsiteY27" fmla="*/ 1129061 h 2053621"/>
                <a:gd name="connsiteX28" fmla="*/ 1209040 w 1503680"/>
                <a:gd name="connsiteY28" fmla="*/ 1149381 h 2053621"/>
                <a:gd name="connsiteX29" fmla="*/ 1026160 w 1503680"/>
                <a:gd name="connsiteY29" fmla="*/ 1088421 h 2053621"/>
                <a:gd name="connsiteX30" fmla="*/ 995680 w 1503680"/>
                <a:gd name="connsiteY30" fmla="*/ 1068101 h 2053621"/>
                <a:gd name="connsiteX31" fmla="*/ 944880 w 1503680"/>
                <a:gd name="connsiteY31" fmla="*/ 1057941 h 2053621"/>
                <a:gd name="connsiteX32" fmla="*/ 751840 w 1503680"/>
                <a:gd name="connsiteY32" fmla="*/ 1047781 h 2053621"/>
                <a:gd name="connsiteX33" fmla="*/ 711200 w 1503680"/>
                <a:gd name="connsiteY33" fmla="*/ 1068101 h 2053621"/>
                <a:gd name="connsiteX34" fmla="*/ 690880 w 1503680"/>
                <a:gd name="connsiteY34" fmla="*/ 1098581 h 2053621"/>
                <a:gd name="connsiteX35" fmla="*/ 660400 w 1503680"/>
                <a:gd name="connsiteY35" fmla="*/ 1129061 h 2053621"/>
                <a:gd name="connsiteX36" fmla="*/ 609600 w 1503680"/>
                <a:gd name="connsiteY36" fmla="*/ 1190021 h 2053621"/>
                <a:gd name="connsiteX37" fmla="*/ 568960 w 1503680"/>
                <a:gd name="connsiteY37" fmla="*/ 1474501 h 2053621"/>
                <a:gd name="connsiteX38" fmla="*/ 558800 w 1503680"/>
                <a:gd name="connsiteY38" fmla="*/ 1911381 h 2053621"/>
                <a:gd name="connsiteX39" fmla="*/ 548640 w 1503680"/>
                <a:gd name="connsiteY39" fmla="*/ 2012981 h 2053621"/>
                <a:gd name="connsiteX40" fmla="*/ 538480 w 1503680"/>
                <a:gd name="connsiteY40" fmla="*/ 2053621 h 205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03680" h="2053621">
                  <a:moveTo>
                    <a:pt x="0" y="82581"/>
                  </a:moveTo>
                  <a:cubicBezTo>
                    <a:pt x="20320" y="65648"/>
                    <a:pt x="42257" y="50484"/>
                    <a:pt x="60960" y="31781"/>
                  </a:cubicBezTo>
                  <a:cubicBezTo>
                    <a:pt x="69594" y="23147"/>
                    <a:pt x="69434" y="4263"/>
                    <a:pt x="81280" y="1301"/>
                  </a:cubicBezTo>
                  <a:cubicBezTo>
                    <a:pt x="101265" y="-3695"/>
                    <a:pt x="122130" y="6992"/>
                    <a:pt x="142240" y="11461"/>
                  </a:cubicBezTo>
                  <a:cubicBezTo>
                    <a:pt x="152695" y="13784"/>
                    <a:pt x="162422" y="18679"/>
                    <a:pt x="172720" y="21621"/>
                  </a:cubicBezTo>
                  <a:cubicBezTo>
                    <a:pt x="186146" y="25457"/>
                    <a:pt x="199813" y="28394"/>
                    <a:pt x="213360" y="31781"/>
                  </a:cubicBezTo>
                  <a:cubicBezTo>
                    <a:pt x="421548" y="26576"/>
                    <a:pt x="689553" y="11654"/>
                    <a:pt x="904240" y="31781"/>
                  </a:cubicBezTo>
                  <a:cubicBezTo>
                    <a:pt x="919320" y="33195"/>
                    <a:pt x="930959" y="46135"/>
                    <a:pt x="944880" y="52101"/>
                  </a:cubicBezTo>
                  <a:cubicBezTo>
                    <a:pt x="972216" y="63817"/>
                    <a:pt x="996343" y="66458"/>
                    <a:pt x="1026160" y="72421"/>
                  </a:cubicBezTo>
                  <a:cubicBezTo>
                    <a:pt x="1058361" y="120723"/>
                    <a:pt x="1034896" y="99040"/>
                    <a:pt x="1107440" y="123221"/>
                  </a:cubicBezTo>
                  <a:lnTo>
                    <a:pt x="1137920" y="133381"/>
                  </a:lnTo>
                  <a:cubicBezTo>
                    <a:pt x="1151467" y="143541"/>
                    <a:pt x="1163414" y="156288"/>
                    <a:pt x="1178560" y="163861"/>
                  </a:cubicBezTo>
                  <a:cubicBezTo>
                    <a:pt x="1211185" y="180173"/>
                    <a:pt x="1245556" y="192966"/>
                    <a:pt x="1280160" y="204501"/>
                  </a:cubicBezTo>
                  <a:cubicBezTo>
                    <a:pt x="1290320" y="207888"/>
                    <a:pt x="1300250" y="212064"/>
                    <a:pt x="1310640" y="214661"/>
                  </a:cubicBezTo>
                  <a:cubicBezTo>
                    <a:pt x="1327393" y="218849"/>
                    <a:pt x="1344583" y="221075"/>
                    <a:pt x="1361440" y="224821"/>
                  </a:cubicBezTo>
                  <a:cubicBezTo>
                    <a:pt x="1375071" y="227850"/>
                    <a:pt x="1388533" y="231594"/>
                    <a:pt x="1402080" y="234981"/>
                  </a:cubicBezTo>
                  <a:cubicBezTo>
                    <a:pt x="1412240" y="241754"/>
                    <a:pt x="1424932" y="245766"/>
                    <a:pt x="1432560" y="255301"/>
                  </a:cubicBezTo>
                  <a:cubicBezTo>
                    <a:pt x="1439250" y="263664"/>
                    <a:pt x="1439902" y="275449"/>
                    <a:pt x="1442720" y="285781"/>
                  </a:cubicBezTo>
                  <a:cubicBezTo>
                    <a:pt x="1450068" y="312724"/>
                    <a:pt x="1450551" y="342082"/>
                    <a:pt x="1463040" y="367061"/>
                  </a:cubicBezTo>
                  <a:cubicBezTo>
                    <a:pt x="1469813" y="380608"/>
                    <a:pt x="1477735" y="393639"/>
                    <a:pt x="1483360" y="407701"/>
                  </a:cubicBezTo>
                  <a:cubicBezTo>
                    <a:pt x="1491315" y="427588"/>
                    <a:pt x="1503680" y="468661"/>
                    <a:pt x="1503680" y="468661"/>
                  </a:cubicBezTo>
                  <a:cubicBezTo>
                    <a:pt x="1495014" y="485993"/>
                    <a:pt x="1476522" y="518187"/>
                    <a:pt x="1473200" y="539781"/>
                  </a:cubicBezTo>
                  <a:cubicBezTo>
                    <a:pt x="1468025" y="573421"/>
                    <a:pt x="1466427" y="607514"/>
                    <a:pt x="1463040" y="641381"/>
                  </a:cubicBezTo>
                  <a:cubicBezTo>
                    <a:pt x="1459653" y="766688"/>
                    <a:pt x="1467358" y="892788"/>
                    <a:pt x="1452880" y="1017301"/>
                  </a:cubicBezTo>
                  <a:cubicBezTo>
                    <a:pt x="1450059" y="1041559"/>
                    <a:pt x="1435408" y="1070538"/>
                    <a:pt x="1412240" y="1078261"/>
                  </a:cubicBezTo>
                  <a:lnTo>
                    <a:pt x="1381760" y="1088421"/>
                  </a:lnTo>
                  <a:cubicBezTo>
                    <a:pt x="1378373" y="1098581"/>
                    <a:pt x="1379963" y="1112211"/>
                    <a:pt x="1371600" y="1118901"/>
                  </a:cubicBezTo>
                  <a:cubicBezTo>
                    <a:pt x="1360696" y="1127624"/>
                    <a:pt x="1344734" y="1126765"/>
                    <a:pt x="1330960" y="1129061"/>
                  </a:cubicBezTo>
                  <a:cubicBezTo>
                    <a:pt x="1188256" y="1152845"/>
                    <a:pt x="1300496" y="1126517"/>
                    <a:pt x="1209040" y="1149381"/>
                  </a:cubicBezTo>
                  <a:cubicBezTo>
                    <a:pt x="1060842" y="1092382"/>
                    <a:pt x="1123215" y="1107832"/>
                    <a:pt x="1026160" y="1088421"/>
                  </a:cubicBezTo>
                  <a:cubicBezTo>
                    <a:pt x="1016000" y="1081648"/>
                    <a:pt x="1007113" y="1072388"/>
                    <a:pt x="995680" y="1068101"/>
                  </a:cubicBezTo>
                  <a:cubicBezTo>
                    <a:pt x="979511" y="1062038"/>
                    <a:pt x="962089" y="1059375"/>
                    <a:pt x="944880" y="1057941"/>
                  </a:cubicBezTo>
                  <a:cubicBezTo>
                    <a:pt x="880667" y="1052590"/>
                    <a:pt x="816187" y="1051168"/>
                    <a:pt x="751840" y="1047781"/>
                  </a:cubicBezTo>
                  <a:cubicBezTo>
                    <a:pt x="738293" y="1054554"/>
                    <a:pt x="722835" y="1058405"/>
                    <a:pt x="711200" y="1068101"/>
                  </a:cubicBezTo>
                  <a:cubicBezTo>
                    <a:pt x="701819" y="1075918"/>
                    <a:pt x="698697" y="1089200"/>
                    <a:pt x="690880" y="1098581"/>
                  </a:cubicBezTo>
                  <a:cubicBezTo>
                    <a:pt x="681682" y="1109619"/>
                    <a:pt x="668751" y="1117369"/>
                    <a:pt x="660400" y="1129061"/>
                  </a:cubicBezTo>
                  <a:cubicBezTo>
                    <a:pt x="613526" y="1194685"/>
                    <a:pt x="669688" y="1149962"/>
                    <a:pt x="609600" y="1190021"/>
                  </a:cubicBezTo>
                  <a:cubicBezTo>
                    <a:pt x="565622" y="1321956"/>
                    <a:pt x="591219" y="1229650"/>
                    <a:pt x="568960" y="1474501"/>
                  </a:cubicBezTo>
                  <a:cubicBezTo>
                    <a:pt x="565573" y="1620128"/>
                    <a:pt x="564293" y="1765819"/>
                    <a:pt x="558800" y="1911381"/>
                  </a:cubicBezTo>
                  <a:cubicBezTo>
                    <a:pt x="557517" y="1945392"/>
                    <a:pt x="553815" y="1979341"/>
                    <a:pt x="548640" y="2012981"/>
                  </a:cubicBezTo>
                  <a:cubicBezTo>
                    <a:pt x="537409" y="2085982"/>
                    <a:pt x="538480" y="2020321"/>
                    <a:pt x="538480" y="2053621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6D2A6F4-38E0-4572-812C-9BFE6FA17F64}"/>
                </a:ext>
              </a:extLst>
            </p:cNvPr>
            <p:cNvSpPr/>
            <p:nvPr/>
          </p:nvSpPr>
          <p:spPr>
            <a:xfrm>
              <a:off x="3362960" y="3718560"/>
              <a:ext cx="3484880" cy="2092960"/>
            </a:xfrm>
            <a:custGeom>
              <a:avLst/>
              <a:gdLst>
                <a:gd name="connsiteX0" fmla="*/ 71120 w 3484880"/>
                <a:gd name="connsiteY0" fmla="*/ 2062480 h 2092960"/>
                <a:gd name="connsiteX1" fmla="*/ 30480 w 3484880"/>
                <a:gd name="connsiteY1" fmla="*/ 2001520 h 2092960"/>
                <a:gd name="connsiteX2" fmla="*/ 20320 w 3484880"/>
                <a:gd name="connsiteY2" fmla="*/ 1940560 h 2092960"/>
                <a:gd name="connsiteX3" fmla="*/ 10160 w 3484880"/>
                <a:gd name="connsiteY3" fmla="*/ 1910080 h 2092960"/>
                <a:gd name="connsiteX4" fmla="*/ 0 w 3484880"/>
                <a:gd name="connsiteY4" fmla="*/ 1859280 h 2092960"/>
                <a:gd name="connsiteX5" fmla="*/ 30480 w 3484880"/>
                <a:gd name="connsiteY5" fmla="*/ 1828800 h 2092960"/>
                <a:gd name="connsiteX6" fmla="*/ 50800 w 3484880"/>
                <a:gd name="connsiteY6" fmla="*/ 1798320 h 2092960"/>
                <a:gd name="connsiteX7" fmla="*/ 81280 w 3484880"/>
                <a:gd name="connsiteY7" fmla="*/ 1778000 h 2092960"/>
                <a:gd name="connsiteX8" fmla="*/ 132080 w 3484880"/>
                <a:gd name="connsiteY8" fmla="*/ 1727200 h 2092960"/>
                <a:gd name="connsiteX9" fmla="*/ 152400 w 3484880"/>
                <a:gd name="connsiteY9" fmla="*/ 1696720 h 2092960"/>
                <a:gd name="connsiteX10" fmla="*/ 162560 w 3484880"/>
                <a:gd name="connsiteY10" fmla="*/ 1656080 h 2092960"/>
                <a:gd name="connsiteX11" fmla="*/ 193040 w 3484880"/>
                <a:gd name="connsiteY11" fmla="*/ 1635760 h 2092960"/>
                <a:gd name="connsiteX12" fmla="*/ 243840 w 3484880"/>
                <a:gd name="connsiteY12" fmla="*/ 1584960 h 2092960"/>
                <a:gd name="connsiteX13" fmla="*/ 335280 w 3484880"/>
                <a:gd name="connsiteY13" fmla="*/ 1605280 h 2092960"/>
                <a:gd name="connsiteX14" fmla="*/ 436880 w 3484880"/>
                <a:gd name="connsiteY14" fmla="*/ 1615440 h 2092960"/>
                <a:gd name="connsiteX15" fmla="*/ 487680 w 3484880"/>
                <a:gd name="connsiteY15" fmla="*/ 1625600 h 2092960"/>
                <a:gd name="connsiteX16" fmla="*/ 619760 w 3484880"/>
                <a:gd name="connsiteY16" fmla="*/ 1595120 h 2092960"/>
                <a:gd name="connsiteX17" fmla="*/ 863600 w 3484880"/>
                <a:gd name="connsiteY17" fmla="*/ 1584960 h 2092960"/>
                <a:gd name="connsiteX18" fmla="*/ 904240 w 3484880"/>
                <a:gd name="connsiteY18" fmla="*/ 1503680 h 2092960"/>
                <a:gd name="connsiteX19" fmla="*/ 914400 w 3484880"/>
                <a:gd name="connsiteY19" fmla="*/ 1473200 h 2092960"/>
                <a:gd name="connsiteX20" fmla="*/ 924560 w 3484880"/>
                <a:gd name="connsiteY20" fmla="*/ 1391920 h 2092960"/>
                <a:gd name="connsiteX21" fmla="*/ 944880 w 3484880"/>
                <a:gd name="connsiteY21" fmla="*/ 1351280 h 2092960"/>
                <a:gd name="connsiteX22" fmla="*/ 955040 w 3484880"/>
                <a:gd name="connsiteY22" fmla="*/ 1320800 h 2092960"/>
                <a:gd name="connsiteX23" fmla="*/ 955040 w 3484880"/>
                <a:gd name="connsiteY23" fmla="*/ 711200 h 2092960"/>
                <a:gd name="connsiteX24" fmla="*/ 965200 w 3484880"/>
                <a:gd name="connsiteY24" fmla="*/ 579120 h 2092960"/>
                <a:gd name="connsiteX25" fmla="*/ 995680 w 3484880"/>
                <a:gd name="connsiteY25" fmla="*/ 406400 h 2092960"/>
                <a:gd name="connsiteX26" fmla="*/ 1016000 w 3484880"/>
                <a:gd name="connsiteY26" fmla="*/ 304800 h 2092960"/>
                <a:gd name="connsiteX27" fmla="*/ 1026160 w 3484880"/>
                <a:gd name="connsiteY27" fmla="*/ 254000 h 2092960"/>
                <a:gd name="connsiteX28" fmla="*/ 1046480 w 3484880"/>
                <a:gd name="connsiteY28" fmla="*/ 203200 h 2092960"/>
                <a:gd name="connsiteX29" fmla="*/ 1056640 w 3484880"/>
                <a:gd name="connsiteY29" fmla="*/ 172720 h 2092960"/>
                <a:gd name="connsiteX30" fmla="*/ 1097280 w 3484880"/>
                <a:gd name="connsiteY30" fmla="*/ 152400 h 2092960"/>
                <a:gd name="connsiteX31" fmla="*/ 1148080 w 3484880"/>
                <a:gd name="connsiteY31" fmla="*/ 101600 h 2092960"/>
                <a:gd name="connsiteX32" fmla="*/ 1168400 w 3484880"/>
                <a:gd name="connsiteY32" fmla="*/ 71120 h 2092960"/>
                <a:gd name="connsiteX33" fmla="*/ 1219200 w 3484880"/>
                <a:gd name="connsiteY33" fmla="*/ 91440 h 2092960"/>
                <a:gd name="connsiteX34" fmla="*/ 1249680 w 3484880"/>
                <a:gd name="connsiteY34" fmla="*/ 101600 h 2092960"/>
                <a:gd name="connsiteX35" fmla="*/ 1300480 w 3484880"/>
                <a:gd name="connsiteY35" fmla="*/ 132080 h 2092960"/>
                <a:gd name="connsiteX36" fmla="*/ 1381760 w 3484880"/>
                <a:gd name="connsiteY36" fmla="*/ 162560 h 2092960"/>
                <a:gd name="connsiteX37" fmla="*/ 1422400 w 3484880"/>
                <a:gd name="connsiteY37" fmla="*/ 152400 h 2092960"/>
                <a:gd name="connsiteX38" fmla="*/ 1432560 w 3484880"/>
                <a:gd name="connsiteY38" fmla="*/ 121920 h 2092960"/>
                <a:gd name="connsiteX39" fmla="*/ 1463040 w 3484880"/>
                <a:gd name="connsiteY39" fmla="*/ 101600 h 2092960"/>
                <a:gd name="connsiteX40" fmla="*/ 1574800 w 3484880"/>
                <a:gd name="connsiteY40" fmla="*/ 71120 h 2092960"/>
                <a:gd name="connsiteX41" fmla="*/ 1818640 w 3484880"/>
                <a:gd name="connsiteY41" fmla="*/ 60960 h 2092960"/>
                <a:gd name="connsiteX42" fmla="*/ 1859280 w 3484880"/>
                <a:gd name="connsiteY42" fmla="*/ 81280 h 2092960"/>
                <a:gd name="connsiteX43" fmla="*/ 1910080 w 3484880"/>
                <a:gd name="connsiteY43" fmla="*/ 91440 h 2092960"/>
                <a:gd name="connsiteX44" fmla="*/ 1940560 w 3484880"/>
                <a:gd name="connsiteY44" fmla="*/ 101600 h 2092960"/>
                <a:gd name="connsiteX45" fmla="*/ 2042160 w 3484880"/>
                <a:gd name="connsiteY45" fmla="*/ 60960 h 2092960"/>
                <a:gd name="connsiteX46" fmla="*/ 2133600 w 3484880"/>
                <a:gd name="connsiteY46" fmla="*/ 50800 h 2092960"/>
                <a:gd name="connsiteX47" fmla="*/ 2174240 w 3484880"/>
                <a:gd name="connsiteY47" fmla="*/ 30480 h 2092960"/>
                <a:gd name="connsiteX48" fmla="*/ 2296160 w 3484880"/>
                <a:gd name="connsiteY48" fmla="*/ 50800 h 2092960"/>
                <a:gd name="connsiteX49" fmla="*/ 2367280 w 3484880"/>
                <a:gd name="connsiteY49" fmla="*/ 30480 h 2092960"/>
                <a:gd name="connsiteX50" fmla="*/ 2397760 w 3484880"/>
                <a:gd name="connsiteY50" fmla="*/ 20320 h 2092960"/>
                <a:gd name="connsiteX51" fmla="*/ 2428240 w 3484880"/>
                <a:gd name="connsiteY51" fmla="*/ 0 h 2092960"/>
                <a:gd name="connsiteX52" fmla="*/ 2479040 w 3484880"/>
                <a:gd name="connsiteY52" fmla="*/ 10160 h 2092960"/>
                <a:gd name="connsiteX53" fmla="*/ 2529840 w 3484880"/>
                <a:gd name="connsiteY53" fmla="*/ 30480 h 2092960"/>
                <a:gd name="connsiteX54" fmla="*/ 2580640 w 3484880"/>
                <a:gd name="connsiteY54" fmla="*/ 20320 h 2092960"/>
                <a:gd name="connsiteX55" fmla="*/ 2722880 w 3484880"/>
                <a:gd name="connsiteY55" fmla="*/ 40640 h 2092960"/>
                <a:gd name="connsiteX56" fmla="*/ 3241040 w 3484880"/>
                <a:gd name="connsiteY56" fmla="*/ 60960 h 2092960"/>
                <a:gd name="connsiteX57" fmla="*/ 3302000 w 3484880"/>
                <a:gd name="connsiteY57" fmla="*/ 81280 h 2092960"/>
                <a:gd name="connsiteX58" fmla="*/ 3393440 w 3484880"/>
                <a:gd name="connsiteY58" fmla="*/ 91440 h 2092960"/>
                <a:gd name="connsiteX59" fmla="*/ 3413760 w 3484880"/>
                <a:gd name="connsiteY59" fmla="*/ 132080 h 2092960"/>
                <a:gd name="connsiteX60" fmla="*/ 3444240 w 3484880"/>
                <a:gd name="connsiteY60" fmla="*/ 152400 h 2092960"/>
                <a:gd name="connsiteX61" fmla="*/ 3484880 w 3484880"/>
                <a:gd name="connsiteY61" fmla="*/ 243840 h 2092960"/>
                <a:gd name="connsiteX62" fmla="*/ 3474720 w 3484880"/>
                <a:gd name="connsiteY62" fmla="*/ 345440 h 2092960"/>
                <a:gd name="connsiteX63" fmla="*/ 3464560 w 3484880"/>
                <a:gd name="connsiteY63" fmla="*/ 396240 h 2092960"/>
                <a:gd name="connsiteX64" fmla="*/ 3434080 w 3484880"/>
                <a:gd name="connsiteY64" fmla="*/ 487680 h 2092960"/>
                <a:gd name="connsiteX65" fmla="*/ 3403600 w 3484880"/>
                <a:gd name="connsiteY65" fmla="*/ 538480 h 2092960"/>
                <a:gd name="connsiteX66" fmla="*/ 3373120 w 3484880"/>
                <a:gd name="connsiteY66" fmla="*/ 558800 h 2092960"/>
                <a:gd name="connsiteX67" fmla="*/ 3362960 w 3484880"/>
                <a:gd name="connsiteY67" fmla="*/ 589280 h 2092960"/>
                <a:gd name="connsiteX68" fmla="*/ 3322320 w 3484880"/>
                <a:gd name="connsiteY68" fmla="*/ 640080 h 2092960"/>
                <a:gd name="connsiteX69" fmla="*/ 3302000 w 3484880"/>
                <a:gd name="connsiteY69" fmla="*/ 741680 h 2092960"/>
                <a:gd name="connsiteX70" fmla="*/ 3281680 w 3484880"/>
                <a:gd name="connsiteY70" fmla="*/ 792480 h 2092960"/>
                <a:gd name="connsiteX71" fmla="*/ 3261360 w 3484880"/>
                <a:gd name="connsiteY71" fmla="*/ 853440 h 2092960"/>
                <a:gd name="connsiteX72" fmla="*/ 3251200 w 3484880"/>
                <a:gd name="connsiteY72" fmla="*/ 894080 h 2092960"/>
                <a:gd name="connsiteX73" fmla="*/ 3220720 w 3484880"/>
                <a:gd name="connsiteY73" fmla="*/ 924560 h 2092960"/>
                <a:gd name="connsiteX74" fmla="*/ 3180080 w 3484880"/>
                <a:gd name="connsiteY74" fmla="*/ 975360 h 2092960"/>
                <a:gd name="connsiteX75" fmla="*/ 3169920 w 3484880"/>
                <a:gd name="connsiteY75" fmla="*/ 1005840 h 2092960"/>
                <a:gd name="connsiteX76" fmla="*/ 3098800 w 3484880"/>
                <a:gd name="connsiteY76" fmla="*/ 1066800 h 2092960"/>
                <a:gd name="connsiteX77" fmla="*/ 2956560 w 3484880"/>
                <a:gd name="connsiteY77" fmla="*/ 1107440 h 2092960"/>
                <a:gd name="connsiteX78" fmla="*/ 2895600 w 3484880"/>
                <a:gd name="connsiteY78" fmla="*/ 1148080 h 2092960"/>
                <a:gd name="connsiteX79" fmla="*/ 2824480 w 3484880"/>
                <a:gd name="connsiteY79" fmla="*/ 1168400 h 2092960"/>
                <a:gd name="connsiteX80" fmla="*/ 2743200 w 3484880"/>
                <a:gd name="connsiteY80" fmla="*/ 1148080 h 2092960"/>
                <a:gd name="connsiteX81" fmla="*/ 2540000 w 3484880"/>
                <a:gd name="connsiteY81" fmla="*/ 1127760 h 2092960"/>
                <a:gd name="connsiteX82" fmla="*/ 2509520 w 3484880"/>
                <a:gd name="connsiteY82" fmla="*/ 1117600 h 2092960"/>
                <a:gd name="connsiteX83" fmla="*/ 2458720 w 3484880"/>
                <a:gd name="connsiteY83" fmla="*/ 1097280 h 2092960"/>
                <a:gd name="connsiteX84" fmla="*/ 2397760 w 3484880"/>
                <a:gd name="connsiteY84" fmla="*/ 1087120 h 2092960"/>
                <a:gd name="connsiteX85" fmla="*/ 2296160 w 3484880"/>
                <a:gd name="connsiteY85" fmla="*/ 1066800 h 2092960"/>
                <a:gd name="connsiteX86" fmla="*/ 2265680 w 3484880"/>
                <a:gd name="connsiteY86" fmla="*/ 1046480 h 2092960"/>
                <a:gd name="connsiteX87" fmla="*/ 2153920 w 3484880"/>
                <a:gd name="connsiteY87" fmla="*/ 1016000 h 2092960"/>
                <a:gd name="connsiteX88" fmla="*/ 1981200 w 3484880"/>
                <a:gd name="connsiteY88" fmla="*/ 1046480 h 2092960"/>
                <a:gd name="connsiteX89" fmla="*/ 1950720 w 3484880"/>
                <a:gd name="connsiteY89" fmla="*/ 1056640 h 2092960"/>
                <a:gd name="connsiteX90" fmla="*/ 1828800 w 3484880"/>
                <a:gd name="connsiteY90" fmla="*/ 1066800 h 2092960"/>
                <a:gd name="connsiteX91" fmla="*/ 1778000 w 3484880"/>
                <a:gd name="connsiteY91" fmla="*/ 1168400 h 2092960"/>
                <a:gd name="connsiteX92" fmla="*/ 1757680 w 3484880"/>
                <a:gd name="connsiteY92" fmla="*/ 1198880 h 2092960"/>
                <a:gd name="connsiteX93" fmla="*/ 1727200 w 3484880"/>
                <a:gd name="connsiteY93" fmla="*/ 1320800 h 2092960"/>
                <a:gd name="connsiteX94" fmla="*/ 1706880 w 3484880"/>
                <a:gd name="connsiteY94" fmla="*/ 1676400 h 2092960"/>
                <a:gd name="connsiteX95" fmla="*/ 1676400 w 3484880"/>
                <a:gd name="connsiteY95" fmla="*/ 1818640 h 2092960"/>
                <a:gd name="connsiteX96" fmla="*/ 1645920 w 3484880"/>
                <a:gd name="connsiteY96" fmla="*/ 1910080 h 2092960"/>
                <a:gd name="connsiteX97" fmla="*/ 1666240 w 3484880"/>
                <a:gd name="connsiteY97" fmla="*/ 2021840 h 2092960"/>
                <a:gd name="connsiteX98" fmla="*/ 1656080 w 3484880"/>
                <a:gd name="connsiteY98" fmla="*/ 2092960 h 209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484880" h="2092960">
                  <a:moveTo>
                    <a:pt x="71120" y="2062480"/>
                  </a:moveTo>
                  <a:cubicBezTo>
                    <a:pt x="57573" y="2042160"/>
                    <a:pt x="39873" y="2024063"/>
                    <a:pt x="30480" y="2001520"/>
                  </a:cubicBezTo>
                  <a:cubicBezTo>
                    <a:pt x="22557" y="1982504"/>
                    <a:pt x="24789" y="1960670"/>
                    <a:pt x="20320" y="1940560"/>
                  </a:cubicBezTo>
                  <a:cubicBezTo>
                    <a:pt x="17997" y="1930105"/>
                    <a:pt x="12757" y="1920470"/>
                    <a:pt x="10160" y="1910080"/>
                  </a:cubicBezTo>
                  <a:cubicBezTo>
                    <a:pt x="5972" y="1893327"/>
                    <a:pt x="3387" y="1876213"/>
                    <a:pt x="0" y="1859280"/>
                  </a:cubicBezTo>
                  <a:cubicBezTo>
                    <a:pt x="10160" y="1849120"/>
                    <a:pt x="21282" y="1839838"/>
                    <a:pt x="30480" y="1828800"/>
                  </a:cubicBezTo>
                  <a:cubicBezTo>
                    <a:pt x="38297" y="1819419"/>
                    <a:pt x="42166" y="1806954"/>
                    <a:pt x="50800" y="1798320"/>
                  </a:cubicBezTo>
                  <a:cubicBezTo>
                    <a:pt x="59434" y="1789686"/>
                    <a:pt x="71120" y="1784773"/>
                    <a:pt x="81280" y="1778000"/>
                  </a:cubicBezTo>
                  <a:cubicBezTo>
                    <a:pt x="135467" y="1696720"/>
                    <a:pt x="64347" y="1794933"/>
                    <a:pt x="132080" y="1727200"/>
                  </a:cubicBezTo>
                  <a:cubicBezTo>
                    <a:pt x="140714" y="1718566"/>
                    <a:pt x="145627" y="1706880"/>
                    <a:pt x="152400" y="1696720"/>
                  </a:cubicBezTo>
                  <a:cubicBezTo>
                    <a:pt x="155787" y="1683173"/>
                    <a:pt x="154814" y="1667698"/>
                    <a:pt x="162560" y="1656080"/>
                  </a:cubicBezTo>
                  <a:cubicBezTo>
                    <a:pt x="169333" y="1645920"/>
                    <a:pt x="184406" y="1644394"/>
                    <a:pt x="193040" y="1635760"/>
                  </a:cubicBezTo>
                  <a:cubicBezTo>
                    <a:pt x="260773" y="1568027"/>
                    <a:pt x="162560" y="1639147"/>
                    <a:pt x="243840" y="1584960"/>
                  </a:cubicBezTo>
                  <a:cubicBezTo>
                    <a:pt x="274320" y="1591733"/>
                    <a:pt x="304439" y="1600410"/>
                    <a:pt x="335280" y="1605280"/>
                  </a:cubicBezTo>
                  <a:cubicBezTo>
                    <a:pt x="368899" y="1610588"/>
                    <a:pt x="403143" y="1610942"/>
                    <a:pt x="436880" y="1615440"/>
                  </a:cubicBezTo>
                  <a:cubicBezTo>
                    <a:pt x="453997" y="1617722"/>
                    <a:pt x="470747" y="1622213"/>
                    <a:pt x="487680" y="1625600"/>
                  </a:cubicBezTo>
                  <a:cubicBezTo>
                    <a:pt x="494193" y="1623972"/>
                    <a:pt x="598166" y="1596609"/>
                    <a:pt x="619760" y="1595120"/>
                  </a:cubicBezTo>
                  <a:cubicBezTo>
                    <a:pt x="700918" y="1589523"/>
                    <a:pt x="782320" y="1588347"/>
                    <a:pt x="863600" y="1584960"/>
                  </a:cubicBezTo>
                  <a:cubicBezTo>
                    <a:pt x="886511" y="1516228"/>
                    <a:pt x="856253" y="1599653"/>
                    <a:pt x="904240" y="1503680"/>
                  </a:cubicBezTo>
                  <a:cubicBezTo>
                    <a:pt x="909029" y="1494101"/>
                    <a:pt x="911013" y="1483360"/>
                    <a:pt x="914400" y="1473200"/>
                  </a:cubicBezTo>
                  <a:cubicBezTo>
                    <a:pt x="917787" y="1446107"/>
                    <a:pt x="917938" y="1418409"/>
                    <a:pt x="924560" y="1391920"/>
                  </a:cubicBezTo>
                  <a:cubicBezTo>
                    <a:pt x="928233" y="1377227"/>
                    <a:pt x="938914" y="1365201"/>
                    <a:pt x="944880" y="1351280"/>
                  </a:cubicBezTo>
                  <a:cubicBezTo>
                    <a:pt x="949099" y="1341436"/>
                    <a:pt x="951653" y="1330960"/>
                    <a:pt x="955040" y="1320800"/>
                  </a:cubicBezTo>
                  <a:cubicBezTo>
                    <a:pt x="945158" y="945284"/>
                    <a:pt x="937737" y="1014010"/>
                    <a:pt x="955040" y="711200"/>
                  </a:cubicBezTo>
                  <a:cubicBezTo>
                    <a:pt x="957559" y="667115"/>
                    <a:pt x="959364" y="622889"/>
                    <a:pt x="965200" y="579120"/>
                  </a:cubicBezTo>
                  <a:cubicBezTo>
                    <a:pt x="972927" y="521170"/>
                    <a:pt x="985222" y="463920"/>
                    <a:pt x="995680" y="406400"/>
                  </a:cubicBezTo>
                  <a:cubicBezTo>
                    <a:pt x="1001858" y="372420"/>
                    <a:pt x="1009227" y="338667"/>
                    <a:pt x="1016000" y="304800"/>
                  </a:cubicBezTo>
                  <a:cubicBezTo>
                    <a:pt x="1019387" y="287867"/>
                    <a:pt x="1019747" y="270034"/>
                    <a:pt x="1026160" y="254000"/>
                  </a:cubicBezTo>
                  <a:cubicBezTo>
                    <a:pt x="1032933" y="237067"/>
                    <a:pt x="1040076" y="220277"/>
                    <a:pt x="1046480" y="203200"/>
                  </a:cubicBezTo>
                  <a:cubicBezTo>
                    <a:pt x="1050240" y="193172"/>
                    <a:pt x="1049067" y="180293"/>
                    <a:pt x="1056640" y="172720"/>
                  </a:cubicBezTo>
                  <a:cubicBezTo>
                    <a:pt x="1067350" y="162010"/>
                    <a:pt x="1083733" y="159173"/>
                    <a:pt x="1097280" y="152400"/>
                  </a:cubicBezTo>
                  <a:cubicBezTo>
                    <a:pt x="1151467" y="71120"/>
                    <a:pt x="1080347" y="169333"/>
                    <a:pt x="1148080" y="101600"/>
                  </a:cubicBezTo>
                  <a:cubicBezTo>
                    <a:pt x="1156714" y="92966"/>
                    <a:pt x="1161627" y="81280"/>
                    <a:pt x="1168400" y="71120"/>
                  </a:cubicBezTo>
                  <a:cubicBezTo>
                    <a:pt x="1185333" y="77893"/>
                    <a:pt x="1202123" y="85036"/>
                    <a:pt x="1219200" y="91440"/>
                  </a:cubicBezTo>
                  <a:cubicBezTo>
                    <a:pt x="1229228" y="95200"/>
                    <a:pt x="1240101" y="96811"/>
                    <a:pt x="1249680" y="101600"/>
                  </a:cubicBezTo>
                  <a:cubicBezTo>
                    <a:pt x="1267343" y="110431"/>
                    <a:pt x="1282817" y="123249"/>
                    <a:pt x="1300480" y="132080"/>
                  </a:cubicBezTo>
                  <a:cubicBezTo>
                    <a:pt x="1324777" y="144229"/>
                    <a:pt x="1355380" y="153767"/>
                    <a:pt x="1381760" y="162560"/>
                  </a:cubicBezTo>
                  <a:cubicBezTo>
                    <a:pt x="1395307" y="159173"/>
                    <a:pt x="1411496" y="161123"/>
                    <a:pt x="1422400" y="152400"/>
                  </a:cubicBezTo>
                  <a:cubicBezTo>
                    <a:pt x="1430763" y="145710"/>
                    <a:pt x="1425870" y="130283"/>
                    <a:pt x="1432560" y="121920"/>
                  </a:cubicBezTo>
                  <a:cubicBezTo>
                    <a:pt x="1440188" y="112385"/>
                    <a:pt x="1452118" y="107061"/>
                    <a:pt x="1463040" y="101600"/>
                  </a:cubicBezTo>
                  <a:cubicBezTo>
                    <a:pt x="1511989" y="77126"/>
                    <a:pt x="1519546" y="80329"/>
                    <a:pt x="1574800" y="71120"/>
                  </a:cubicBezTo>
                  <a:cubicBezTo>
                    <a:pt x="1676657" y="30377"/>
                    <a:pt x="1638374" y="37447"/>
                    <a:pt x="1818640" y="60960"/>
                  </a:cubicBezTo>
                  <a:cubicBezTo>
                    <a:pt x="1833658" y="62919"/>
                    <a:pt x="1844912" y="76491"/>
                    <a:pt x="1859280" y="81280"/>
                  </a:cubicBezTo>
                  <a:cubicBezTo>
                    <a:pt x="1875663" y="86741"/>
                    <a:pt x="1893327" y="87252"/>
                    <a:pt x="1910080" y="91440"/>
                  </a:cubicBezTo>
                  <a:cubicBezTo>
                    <a:pt x="1920470" y="94037"/>
                    <a:pt x="1930400" y="98213"/>
                    <a:pt x="1940560" y="101600"/>
                  </a:cubicBezTo>
                  <a:cubicBezTo>
                    <a:pt x="1969921" y="86920"/>
                    <a:pt x="2009876" y="64547"/>
                    <a:pt x="2042160" y="60960"/>
                  </a:cubicBezTo>
                  <a:lnTo>
                    <a:pt x="2133600" y="50800"/>
                  </a:lnTo>
                  <a:cubicBezTo>
                    <a:pt x="2147147" y="44027"/>
                    <a:pt x="2159157" y="31851"/>
                    <a:pt x="2174240" y="30480"/>
                  </a:cubicBezTo>
                  <a:cubicBezTo>
                    <a:pt x="2191568" y="28905"/>
                    <a:pt x="2272995" y="46167"/>
                    <a:pt x="2296160" y="50800"/>
                  </a:cubicBezTo>
                  <a:lnTo>
                    <a:pt x="2367280" y="30480"/>
                  </a:lnTo>
                  <a:cubicBezTo>
                    <a:pt x="2377538" y="27403"/>
                    <a:pt x="2388181" y="25109"/>
                    <a:pt x="2397760" y="20320"/>
                  </a:cubicBezTo>
                  <a:cubicBezTo>
                    <a:pt x="2408682" y="14859"/>
                    <a:pt x="2418080" y="6773"/>
                    <a:pt x="2428240" y="0"/>
                  </a:cubicBezTo>
                  <a:cubicBezTo>
                    <a:pt x="2445173" y="3387"/>
                    <a:pt x="2462500" y="5198"/>
                    <a:pt x="2479040" y="10160"/>
                  </a:cubicBezTo>
                  <a:cubicBezTo>
                    <a:pt x="2496509" y="15401"/>
                    <a:pt x="2511693" y="28665"/>
                    <a:pt x="2529840" y="30480"/>
                  </a:cubicBezTo>
                  <a:cubicBezTo>
                    <a:pt x="2547023" y="32198"/>
                    <a:pt x="2563707" y="23707"/>
                    <a:pt x="2580640" y="20320"/>
                  </a:cubicBezTo>
                  <a:cubicBezTo>
                    <a:pt x="2628053" y="27093"/>
                    <a:pt x="2675010" y="39096"/>
                    <a:pt x="2722880" y="40640"/>
                  </a:cubicBezTo>
                  <a:cubicBezTo>
                    <a:pt x="3105623" y="52987"/>
                    <a:pt x="2932930" y="45554"/>
                    <a:pt x="3241040" y="60960"/>
                  </a:cubicBezTo>
                  <a:cubicBezTo>
                    <a:pt x="3261360" y="67733"/>
                    <a:pt x="3280997" y="77079"/>
                    <a:pt x="3302000" y="81280"/>
                  </a:cubicBezTo>
                  <a:cubicBezTo>
                    <a:pt x="3332072" y="87294"/>
                    <a:pt x="3365521" y="78750"/>
                    <a:pt x="3393440" y="91440"/>
                  </a:cubicBezTo>
                  <a:cubicBezTo>
                    <a:pt x="3407228" y="97707"/>
                    <a:pt x="3404064" y="120445"/>
                    <a:pt x="3413760" y="132080"/>
                  </a:cubicBezTo>
                  <a:cubicBezTo>
                    <a:pt x="3421577" y="141461"/>
                    <a:pt x="3434080" y="145627"/>
                    <a:pt x="3444240" y="152400"/>
                  </a:cubicBezTo>
                  <a:cubicBezTo>
                    <a:pt x="3468421" y="224944"/>
                    <a:pt x="3452679" y="195538"/>
                    <a:pt x="3484880" y="243840"/>
                  </a:cubicBezTo>
                  <a:cubicBezTo>
                    <a:pt x="3481493" y="277707"/>
                    <a:pt x="3479218" y="311703"/>
                    <a:pt x="3474720" y="345440"/>
                  </a:cubicBezTo>
                  <a:cubicBezTo>
                    <a:pt x="3472438" y="362557"/>
                    <a:pt x="3468306" y="379383"/>
                    <a:pt x="3464560" y="396240"/>
                  </a:cubicBezTo>
                  <a:cubicBezTo>
                    <a:pt x="3456799" y="431164"/>
                    <a:pt x="3450675" y="454489"/>
                    <a:pt x="3434080" y="487680"/>
                  </a:cubicBezTo>
                  <a:cubicBezTo>
                    <a:pt x="3425249" y="505343"/>
                    <a:pt x="3416451" y="523487"/>
                    <a:pt x="3403600" y="538480"/>
                  </a:cubicBezTo>
                  <a:cubicBezTo>
                    <a:pt x="3395653" y="547751"/>
                    <a:pt x="3383280" y="552027"/>
                    <a:pt x="3373120" y="558800"/>
                  </a:cubicBezTo>
                  <a:cubicBezTo>
                    <a:pt x="3369733" y="568960"/>
                    <a:pt x="3369650" y="580917"/>
                    <a:pt x="3362960" y="589280"/>
                  </a:cubicBezTo>
                  <a:cubicBezTo>
                    <a:pt x="3323877" y="638133"/>
                    <a:pt x="3336071" y="578201"/>
                    <a:pt x="3322320" y="640080"/>
                  </a:cubicBezTo>
                  <a:cubicBezTo>
                    <a:pt x="3312315" y="685101"/>
                    <a:pt x="3315495" y="701195"/>
                    <a:pt x="3302000" y="741680"/>
                  </a:cubicBezTo>
                  <a:cubicBezTo>
                    <a:pt x="3296233" y="758982"/>
                    <a:pt x="3287913" y="775340"/>
                    <a:pt x="3281680" y="792480"/>
                  </a:cubicBezTo>
                  <a:cubicBezTo>
                    <a:pt x="3274360" y="812610"/>
                    <a:pt x="3266555" y="832660"/>
                    <a:pt x="3261360" y="853440"/>
                  </a:cubicBezTo>
                  <a:cubicBezTo>
                    <a:pt x="3257973" y="866987"/>
                    <a:pt x="3258128" y="881956"/>
                    <a:pt x="3251200" y="894080"/>
                  </a:cubicBezTo>
                  <a:cubicBezTo>
                    <a:pt x="3244071" y="906555"/>
                    <a:pt x="3230880" y="914400"/>
                    <a:pt x="3220720" y="924560"/>
                  </a:cubicBezTo>
                  <a:cubicBezTo>
                    <a:pt x="3195183" y="1001172"/>
                    <a:pt x="3232601" y="909708"/>
                    <a:pt x="3180080" y="975360"/>
                  </a:cubicBezTo>
                  <a:cubicBezTo>
                    <a:pt x="3173390" y="983723"/>
                    <a:pt x="3176145" y="997125"/>
                    <a:pt x="3169920" y="1005840"/>
                  </a:cubicBezTo>
                  <a:cubicBezTo>
                    <a:pt x="3147523" y="1037196"/>
                    <a:pt x="3128090" y="1047274"/>
                    <a:pt x="3098800" y="1066800"/>
                  </a:cubicBezTo>
                  <a:cubicBezTo>
                    <a:pt x="3049471" y="1140793"/>
                    <a:pt x="3111981" y="1064268"/>
                    <a:pt x="2956560" y="1107440"/>
                  </a:cubicBezTo>
                  <a:cubicBezTo>
                    <a:pt x="2933029" y="1113976"/>
                    <a:pt x="2918768" y="1140357"/>
                    <a:pt x="2895600" y="1148080"/>
                  </a:cubicBezTo>
                  <a:cubicBezTo>
                    <a:pt x="2851873" y="1162656"/>
                    <a:pt x="2875510" y="1155643"/>
                    <a:pt x="2824480" y="1168400"/>
                  </a:cubicBezTo>
                  <a:cubicBezTo>
                    <a:pt x="2797387" y="1161627"/>
                    <a:pt x="2770585" y="1153557"/>
                    <a:pt x="2743200" y="1148080"/>
                  </a:cubicBezTo>
                  <a:cubicBezTo>
                    <a:pt x="2681682" y="1135776"/>
                    <a:pt x="2597648" y="1132194"/>
                    <a:pt x="2540000" y="1127760"/>
                  </a:cubicBezTo>
                  <a:cubicBezTo>
                    <a:pt x="2529840" y="1124373"/>
                    <a:pt x="2519548" y="1121360"/>
                    <a:pt x="2509520" y="1117600"/>
                  </a:cubicBezTo>
                  <a:cubicBezTo>
                    <a:pt x="2492443" y="1111196"/>
                    <a:pt x="2476315" y="1102079"/>
                    <a:pt x="2458720" y="1097280"/>
                  </a:cubicBezTo>
                  <a:cubicBezTo>
                    <a:pt x="2438846" y="1091860"/>
                    <a:pt x="2418007" y="1090916"/>
                    <a:pt x="2397760" y="1087120"/>
                  </a:cubicBezTo>
                  <a:cubicBezTo>
                    <a:pt x="2363814" y="1080755"/>
                    <a:pt x="2296160" y="1066800"/>
                    <a:pt x="2296160" y="1066800"/>
                  </a:cubicBezTo>
                  <a:cubicBezTo>
                    <a:pt x="2286000" y="1060027"/>
                    <a:pt x="2276838" y="1051439"/>
                    <a:pt x="2265680" y="1046480"/>
                  </a:cubicBezTo>
                  <a:cubicBezTo>
                    <a:pt x="2223493" y="1027730"/>
                    <a:pt x="2197380" y="1024692"/>
                    <a:pt x="2153920" y="1016000"/>
                  </a:cubicBezTo>
                  <a:cubicBezTo>
                    <a:pt x="2096347" y="1026160"/>
                    <a:pt x="2038528" y="1035014"/>
                    <a:pt x="1981200" y="1046480"/>
                  </a:cubicBezTo>
                  <a:cubicBezTo>
                    <a:pt x="1970698" y="1048580"/>
                    <a:pt x="1961336" y="1055225"/>
                    <a:pt x="1950720" y="1056640"/>
                  </a:cubicBezTo>
                  <a:cubicBezTo>
                    <a:pt x="1910297" y="1062030"/>
                    <a:pt x="1869440" y="1063413"/>
                    <a:pt x="1828800" y="1066800"/>
                  </a:cubicBezTo>
                  <a:cubicBezTo>
                    <a:pt x="1724157" y="1223764"/>
                    <a:pt x="1826249" y="1055818"/>
                    <a:pt x="1778000" y="1168400"/>
                  </a:cubicBezTo>
                  <a:cubicBezTo>
                    <a:pt x="1773190" y="1179623"/>
                    <a:pt x="1762639" y="1187722"/>
                    <a:pt x="1757680" y="1198880"/>
                  </a:cubicBezTo>
                  <a:cubicBezTo>
                    <a:pt x="1736212" y="1247182"/>
                    <a:pt x="1735720" y="1269682"/>
                    <a:pt x="1727200" y="1320800"/>
                  </a:cubicBezTo>
                  <a:cubicBezTo>
                    <a:pt x="1720427" y="1439333"/>
                    <a:pt x="1715544" y="1557990"/>
                    <a:pt x="1706880" y="1676400"/>
                  </a:cubicBezTo>
                  <a:cubicBezTo>
                    <a:pt x="1704765" y="1705305"/>
                    <a:pt x="1684586" y="1798175"/>
                    <a:pt x="1676400" y="1818640"/>
                  </a:cubicBezTo>
                  <a:cubicBezTo>
                    <a:pt x="1650894" y="1882405"/>
                    <a:pt x="1660503" y="1851747"/>
                    <a:pt x="1645920" y="1910080"/>
                  </a:cubicBezTo>
                  <a:cubicBezTo>
                    <a:pt x="1660208" y="1952945"/>
                    <a:pt x="1666240" y="1964398"/>
                    <a:pt x="1666240" y="2021840"/>
                  </a:cubicBezTo>
                  <a:cubicBezTo>
                    <a:pt x="1666240" y="2045787"/>
                    <a:pt x="1656080" y="2092960"/>
                    <a:pt x="1656080" y="209296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BA4E745-7124-47CA-B660-CA25219DCE9E}"/>
                </a:ext>
              </a:extLst>
            </p:cNvPr>
            <p:cNvSpPr/>
            <p:nvPr/>
          </p:nvSpPr>
          <p:spPr>
            <a:xfrm>
              <a:off x="3454400" y="883920"/>
              <a:ext cx="3261360" cy="1361440"/>
            </a:xfrm>
            <a:custGeom>
              <a:avLst/>
              <a:gdLst>
                <a:gd name="connsiteX0" fmla="*/ 0 w 3261360"/>
                <a:gd name="connsiteY0" fmla="*/ 0 h 1361440"/>
                <a:gd name="connsiteX1" fmla="*/ 20320 w 3261360"/>
                <a:gd name="connsiteY1" fmla="*/ 294640 h 1361440"/>
                <a:gd name="connsiteX2" fmla="*/ 40640 w 3261360"/>
                <a:gd name="connsiteY2" fmla="*/ 345440 h 1361440"/>
                <a:gd name="connsiteX3" fmla="*/ 60960 w 3261360"/>
                <a:gd name="connsiteY3" fmla="*/ 426720 h 1361440"/>
                <a:gd name="connsiteX4" fmla="*/ 121920 w 3261360"/>
                <a:gd name="connsiteY4" fmla="*/ 487680 h 1361440"/>
                <a:gd name="connsiteX5" fmla="*/ 152400 w 3261360"/>
                <a:gd name="connsiteY5" fmla="*/ 477520 h 1361440"/>
                <a:gd name="connsiteX6" fmla="*/ 193040 w 3261360"/>
                <a:gd name="connsiteY6" fmla="*/ 457200 h 1361440"/>
                <a:gd name="connsiteX7" fmla="*/ 243840 w 3261360"/>
                <a:gd name="connsiteY7" fmla="*/ 447040 h 1361440"/>
                <a:gd name="connsiteX8" fmla="*/ 447040 w 3261360"/>
                <a:gd name="connsiteY8" fmla="*/ 416560 h 1361440"/>
                <a:gd name="connsiteX9" fmla="*/ 548640 w 3261360"/>
                <a:gd name="connsiteY9" fmla="*/ 436880 h 1361440"/>
                <a:gd name="connsiteX10" fmla="*/ 619760 w 3261360"/>
                <a:gd name="connsiteY10" fmla="*/ 528320 h 1361440"/>
                <a:gd name="connsiteX11" fmla="*/ 650240 w 3261360"/>
                <a:gd name="connsiteY11" fmla="*/ 589280 h 1361440"/>
                <a:gd name="connsiteX12" fmla="*/ 670560 w 3261360"/>
                <a:gd name="connsiteY12" fmla="*/ 629920 h 1361440"/>
                <a:gd name="connsiteX13" fmla="*/ 680720 w 3261360"/>
                <a:gd name="connsiteY13" fmla="*/ 660400 h 1361440"/>
                <a:gd name="connsiteX14" fmla="*/ 701040 w 3261360"/>
                <a:gd name="connsiteY14" fmla="*/ 690880 h 1361440"/>
                <a:gd name="connsiteX15" fmla="*/ 711200 w 3261360"/>
                <a:gd name="connsiteY15" fmla="*/ 741680 h 1361440"/>
                <a:gd name="connsiteX16" fmla="*/ 751840 w 3261360"/>
                <a:gd name="connsiteY16" fmla="*/ 812800 h 1361440"/>
                <a:gd name="connsiteX17" fmla="*/ 772160 w 3261360"/>
                <a:gd name="connsiteY17" fmla="*/ 904240 h 1361440"/>
                <a:gd name="connsiteX18" fmla="*/ 782320 w 3261360"/>
                <a:gd name="connsiteY18" fmla="*/ 934720 h 1361440"/>
                <a:gd name="connsiteX19" fmla="*/ 812800 w 3261360"/>
                <a:gd name="connsiteY19" fmla="*/ 955040 h 1361440"/>
                <a:gd name="connsiteX20" fmla="*/ 833120 w 3261360"/>
                <a:gd name="connsiteY20" fmla="*/ 924560 h 1361440"/>
                <a:gd name="connsiteX21" fmla="*/ 934720 w 3261360"/>
                <a:gd name="connsiteY21" fmla="*/ 883920 h 1361440"/>
                <a:gd name="connsiteX22" fmla="*/ 1016000 w 3261360"/>
                <a:gd name="connsiteY22" fmla="*/ 894080 h 1361440"/>
                <a:gd name="connsiteX23" fmla="*/ 1056640 w 3261360"/>
                <a:gd name="connsiteY23" fmla="*/ 904240 h 1361440"/>
                <a:gd name="connsiteX24" fmla="*/ 1280160 w 3261360"/>
                <a:gd name="connsiteY24" fmla="*/ 873760 h 1361440"/>
                <a:gd name="connsiteX25" fmla="*/ 1361440 w 3261360"/>
                <a:gd name="connsiteY25" fmla="*/ 883920 h 1361440"/>
                <a:gd name="connsiteX26" fmla="*/ 1391920 w 3261360"/>
                <a:gd name="connsiteY26" fmla="*/ 944880 h 1361440"/>
                <a:gd name="connsiteX27" fmla="*/ 1422400 w 3261360"/>
                <a:gd name="connsiteY27" fmla="*/ 985520 h 1361440"/>
                <a:gd name="connsiteX28" fmla="*/ 1463040 w 3261360"/>
                <a:gd name="connsiteY28" fmla="*/ 1046480 h 1361440"/>
                <a:gd name="connsiteX29" fmla="*/ 1473200 w 3261360"/>
                <a:gd name="connsiteY29" fmla="*/ 1087120 h 1361440"/>
                <a:gd name="connsiteX30" fmla="*/ 1493520 w 3261360"/>
                <a:gd name="connsiteY30" fmla="*/ 1117600 h 1361440"/>
                <a:gd name="connsiteX31" fmla="*/ 1513840 w 3261360"/>
                <a:gd name="connsiteY31" fmla="*/ 1259840 h 1361440"/>
                <a:gd name="connsiteX32" fmla="*/ 1524000 w 3261360"/>
                <a:gd name="connsiteY32" fmla="*/ 1310640 h 1361440"/>
                <a:gd name="connsiteX33" fmla="*/ 1534160 w 3261360"/>
                <a:gd name="connsiteY33" fmla="*/ 1351280 h 1361440"/>
                <a:gd name="connsiteX34" fmla="*/ 1564640 w 3261360"/>
                <a:gd name="connsiteY34" fmla="*/ 1361440 h 1361440"/>
                <a:gd name="connsiteX35" fmla="*/ 1615440 w 3261360"/>
                <a:gd name="connsiteY35" fmla="*/ 1310640 h 1361440"/>
                <a:gd name="connsiteX36" fmla="*/ 1666240 w 3261360"/>
                <a:gd name="connsiteY36" fmla="*/ 1259840 h 1361440"/>
                <a:gd name="connsiteX37" fmla="*/ 1717040 w 3261360"/>
                <a:gd name="connsiteY37" fmla="*/ 1219200 h 1361440"/>
                <a:gd name="connsiteX38" fmla="*/ 1747520 w 3261360"/>
                <a:gd name="connsiteY38" fmla="*/ 1158240 h 1361440"/>
                <a:gd name="connsiteX39" fmla="*/ 1778000 w 3261360"/>
                <a:gd name="connsiteY39" fmla="*/ 1137920 h 1361440"/>
                <a:gd name="connsiteX40" fmla="*/ 1828800 w 3261360"/>
                <a:gd name="connsiteY40" fmla="*/ 1056640 h 1361440"/>
                <a:gd name="connsiteX41" fmla="*/ 1869440 w 3261360"/>
                <a:gd name="connsiteY41" fmla="*/ 1005840 h 1361440"/>
                <a:gd name="connsiteX42" fmla="*/ 1889760 w 3261360"/>
                <a:gd name="connsiteY42" fmla="*/ 975360 h 1361440"/>
                <a:gd name="connsiteX43" fmla="*/ 2052320 w 3261360"/>
                <a:gd name="connsiteY43" fmla="*/ 934720 h 1361440"/>
                <a:gd name="connsiteX44" fmla="*/ 2275840 w 3261360"/>
                <a:gd name="connsiteY44" fmla="*/ 914400 h 1361440"/>
                <a:gd name="connsiteX45" fmla="*/ 2560320 w 3261360"/>
                <a:gd name="connsiteY45" fmla="*/ 934720 h 1361440"/>
                <a:gd name="connsiteX46" fmla="*/ 2611120 w 3261360"/>
                <a:gd name="connsiteY46" fmla="*/ 944880 h 1361440"/>
                <a:gd name="connsiteX47" fmla="*/ 2763520 w 3261360"/>
                <a:gd name="connsiteY47" fmla="*/ 965200 h 1361440"/>
                <a:gd name="connsiteX48" fmla="*/ 2997200 w 3261360"/>
                <a:gd name="connsiteY48" fmla="*/ 955040 h 1361440"/>
                <a:gd name="connsiteX49" fmla="*/ 3037840 w 3261360"/>
                <a:gd name="connsiteY49" fmla="*/ 924560 h 1361440"/>
                <a:gd name="connsiteX50" fmla="*/ 3068320 w 3261360"/>
                <a:gd name="connsiteY50" fmla="*/ 914400 h 1361440"/>
                <a:gd name="connsiteX51" fmla="*/ 3119120 w 3261360"/>
                <a:gd name="connsiteY51" fmla="*/ 853440 h 1361440"/>
                <a:gd name="connsiteX52" fmla="*/ 3149600 w 3261360"/>
                <a:gd name="connsiteY52" fmla="*/ 822960 h 1361440"/>
                <a:gd name="connsiteX53" fmla="*/ 3159760 w 3261360"/>
                <a:gd name="connsiteY53" fmla="*/ 782320 h 1361440"/>
                <a:gd name="connsiteX54" fmla="*/ 3190240 w 3261360"/>
                <a:gd name="connsiteY54" fmla="*/ 751840 h 1361440"/>
                <a:gd name="connsiteX55" fmla="*/ 3200400 w 3261360"/>
                <a:gd name="connsiteY55" fmla="*/ 680720 h 1361440"/>
                <a:gd name="connsiteX56" fmla="*/ 3220720 w 3261360"/>
                <a:gd name="connsiteY56" fmla="*/ 619760 h 1361440"/>
                <a:gd name="connsiteX57" fmla="*/ 3241040 w 3261360"/>
                <a:gd name="connsiteY57" fmla="*/ 477520 h 1361440"/>
                <a:gd name="connsiteX58" fmla="*/ 3220720 w 3261360"/>
                <a:gd name="connsiteY58" fmla="*/ 243840 h 1361440"/>
                <a:gd name="connsiteX59" fmla="*/ 3210560 w 3261360"/>
                <a:gd name="connsiteY59" fmla="*/ 203200 h 1361440"/>
                <a:gd name="connsiteX60" fmla="*/ 3190240 w 3261360"/>
                <a:gd name="connsiteY60" fmla="*/ 162560 h 1361440"/>
                <a:gd name="connsiteX61" fmla="*/ 3241040 w 3261360"/>
                <a:gd name="connsiteY61" fmla="*/ 10160 h 1361440"/>
                <a:gd name="connsiteX62" fmla="*/ 3261360 w 3261360"/>
                <a:gd name="connsiteY62" fmla="*/ 1016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61360" h="1361440">
                  <a:moveTo>
                    <a:pt x="0" y="0"/>
                  </a:moveTo>
                  <a:cubicBezTo>
                    <a:pt x="559" y="12859"/>
                    <a:pt x="115" y="220557"/>
                    <a:pt x="20320" y="294640"/>
                  </a:cubicBezTo>
                  <a:cubicBezTo>
                    <a:pt x="25119" y="312235"/>
                    <a:pt x="35399" y="327971"/>
                    <a:pt x="40640" y="345440"/>
                  </a:cubicBezTo>
                  <a:cubicBezTo>
                    <a:pt x="41226" y="347395"/>
                    <a:pt x="52579" y="416663"/>
                    <a:pt x="60960" y="426720"/>
                  </a:cubicBezTo>
                  <a:cubicBezTo>
                    <a:pt x="186982" y="577946"/>
                    <a:pt x="37682" y="361323"/>
                    <a:pt x="121920" y="487680"/>
                  </a:cubicBezTo>
                  <a:cubicBezTo>
                    <a:pt x="132080" y="484293"/>
                    <a:pt x="142556" y="481739"/>
                    <a:pt x="152400" y="477520"/>
                  </a:cubicBezTo>
                  <a:cubicBezTo>
                    <a:pt x="166321" y="471554"/>
                    <a:pt x="178672" y="461989"/>
                    <a:pt x="193040" y="457200"/>
                  </a:cubicBezTo>
                  <a:cubicBezTo>
                    <a:pt x="209423" y="451739"/>
                    <a:pt x="226745" y="449482"/>
                    <a:pt x="243840" y="447040"/>
                  </a:cubicBezTo>
                  <a:cubicBezTo>
                    <a:pt x="449658" y="417637"/>
                    <a:pt x="345904" y="441844"/>
                    <a:pt x="447040" y="416560"/>
                  </a:cubicBezTo>
                  <a:cubicBezTo>
                    <a:pt x="480907" y="423333"/>
                    <a:pt x="527436" y="409618"/>
                    <a:pt x="548640" y="436880"/>
                  </a:cubicBezTo>
                  <a:lnTo>
                    <a:pt x="619760" y="528320"/>
                  </a:lnTo>
                  <a:cubicBezTo>
                    <a:pt x="638388" y="584203"/>
                    <a:pt x="618727" y="534133"/>
                    <a:pt x="650240" y="589280"/>
                  </a:cubicBezTo>
                  <a:cubicBezTo>
                    <a:pt x="657754" y="602430"/>
                    <a:pt x="664594" y="615999"/>
                    <a:pt x="670560" y="629920"/>
                  </a:cubicBezTo>
                  <a:cubicBezTo>
                    <a:pt x="674779" y="639764"/>
                    <a:pt x="675931" y="650821"/>
                    <a:pt x="680720" y="660400"/>
                  </a:cubicBezTo>
                  <a:cubicBezTo>
                    <a:pt x="686181" y="671322"/>
                    <a:pt x="694267" y="680720"/>
                    <a:pt x="701040" y="690880"/>
                  </a:cubicBezTo>
                  <a:cubicBezTo>
                    <a:pt x="704427" y="707813"/>
                    <a:pt x="705739" y="725297"/>
                    <a:pt x="711200" y="741680"/>
                  </a:cubicBezTo>
                  <a:cubicBezTo>
                    <a:pt x="719794" y="767461"/>
                    <a:pt x="736975" y="790503"/>
                    <a:pt x="751840" y="812800"/>
                  </a:cubicBezTo>
                  <a:cubicBezTo>
                    <a:pt x="758824" y="847718"/>
                    <a:pt x="762594" y="870761"/>
                    <a:pt x="772160" y="904240"/>
                  </a:cubicBezTo>
                  <a:cubicBezTo>
                    <a:pt x="775102" y="914538"/>
                    <a:pt x="775630" y="926357"/>
                    <a:pt x="782320" y="934720"/>
                  </a:cubicBezTo>
                  <a:cubicBezTo>
                    <a:pt x="789948" y="944255"/>
                    <a:pt x="802640" y="948267"/>
                    <a:pt x="812800" y="955040"/>
                  </a:cubicBezTo>
                  <a:cubicBezTo>
                    <a:pt x="819573" y="944880"/>
                    <a:pt x="824486" y="933194"/>
                    <a:pt x="833120" y="924560"/>
                  </a:cubicBezTo>
                  <a:cubicBezTo>
                    <a:pt x="860317" y="897363"/>
                    <a:pt x="899909" y="893866"/>
                    <a:pt x="934720" y="883920"/>
                  </a:cubicBezTo>
                  <a:cubicBezTo>
                    <a:pt x="961813" y="887307"/>
                    <a:pt x="989067" y="889591"/>
                    <a:pt x="1016000" y="894080"/>
                  </a:cubicBezTo>
                  <a:cubicBezTo>
                    <a:pt x="1029774" y="896376"/>
                    <a:pt x="1042718" y="905311"/>
                    <a:pt x="1056640" y="904240"/>
                  </a:cubicBezTo>
                  <a:cubicBezTo>
                    <a:pt x="1131615" y="898473"/>
                    <a:pt x="1280160" y="873760"/>
                    <a:pt x="1280160" y="873760"/>
                  </a:cubicBezTo>
                  <a:cubicBezTo>
                    <a:pt x="1307253" y="877147"/>
                    <a:pt x="1336089" y="873779"/>
                    <a:pt x="1361440" y="883920"/>
                  </a:cubicBezTo>
                  <a:cubicBezTo>
                    <a:pt x="1381106" y="891786"/>
                    <a:pt x="1383683" y="930465"/>
                    <a:pt x="1391920" y="944880"/>
                  </a:cubicBezTo>
                  <a:cubicBezTo>
                    <a:pt x="1400321" y="959582"/>
                    <a:pt x="1412689" y="971648"/>
                    <a:pt x="1422400" y="985520"/>
                  </a:cubicBezTo>
                  <a:cubicBezTo>
                    <a:pt x="1436405" y="1005527"/>
                    <a:pt x="1463040" y="1046480"/>
                    <a:pt x="1463040" y="1046480"/>
                  </a:cubicBezTo>
                  <a:cubicBezTo>
                    <a:pt x="1466427" y="1060027"/>
                    <a:pt x="1467699" y="1074285"/>
                    <a:pt x="1473200" y="1087120"/>
                  </a:cubicBezTo>
                  <a:cubicBezTo>
                    <a:pt x="1478010" y="1098343"/>
                    <a:pt x="1490723" y="1105714"/>
                    <a:pt x="1493520" y="1117600"/>
                  </a:cubicBezTo>
                  <a:cubicBezTo>
                    <a:pt x="1504490" y="1164222"/>
                    <a:pt x="1506370" y="1212531"/>
                    <a:pt x="1513840" y="1259840"/>
                  </a:cubicBezTo>
                  <a:cubicBezTo>
                    <a:pt x="1516533" y="1276897"/>
                    <a:pt x="1520254" y="1293783"/>
                    <a:pt x="1524000" y="1310640"/>
                  </a:cubicBezTo>
                  <a:cubicBezTo>
                    <a:pt x="1527029" y="1324271"/>
                    <a:pt x="1525437" y="1340376"/>
                    <a:pt x="1534160" y="1351280"/>
                  </a:cubicBezTo>
                  <a:cubicBezTo>
                    <a:pt x="1540850" y="1359643"/>
                    <a:pt x="1554480" y="1358053"/>
                    <a:pt x="1564640" y="1361440"/>
                  </a:cubicBezTo>
                  <a:cubicBezTo>
                    <a:pt x="1618827" y="1280160"/>
                    <a:pt x="1547707" y="1378373"/>
                    <a:pt x="1615440" y="1310640"/>
                  </a:cubicBezTo>
                  <a:cubicBezTo>
                    <a:pt x="1683173" y="1242907"/>
                    <a:pt x="1584960" y="1314027"/>
                    <a:pt x="1666240" y="1259840"/>
                  </a:cubicBezTo>
                  <a:cubicBezTo>
                    <a:pt x="1724474" y="1172489"/>
                    <a:pt x="1646933" y="1275286"/>
                    <a:pt x="1717040" y="1219200"/>
                  </a:cubicBezTo>
                  <a:cubicBezTo>
                    <a:pt x="1764622" y="1181135"/>
                    <a:pt x="1714799" y="1199142"/>
                    <a:pt x="1747520" y="1158240"/>
                  </a:cubicBezTo>
                  <a:cubicBezTo>
                    <a:pt x="1755148" y="1148705"/>
                    <a:pt x="1767840" y="1144693"/>
                    <a:pt x="1778000" y="1137920"/>
                  </a:cubicBezTo>
                  <a:cubicBezTo>
                    <a:pt x="1802181" y="1065376"/>
                    <a:pt x="1780498" y="1088841"/>
                    <a:pt x="1828800" y="1056640"/>
                  </a:cubicBezTo>
                  <a:cubicBezTo>
                    <a:pt x="1848579" y="997302"/>
                    <a:pt x="1823484" y="1051796"/>
                    <a:pt x="1869440" y="1005840"/>
                  </a:cubicBezTo>
                  <a:cubicBezTo>
                    <a:pt x="1878074" y="997206"/>
                    <a:pt x="1881126" y="983994"/>
                    <a:pt x="1889760" y="975360"/>
                  </a:cubicBezTo>
                  <a:cubicBezTo>
                    <a:pt x="1930348" y="934772"/>
                    <a:pt x="2006504" y="940696"/>
                    <a:pt x="2052320" y="934720"/>
                  </a:cubicBezTo>
                  <a:cubicBezTo>
                    <a:pt x="2102629" y="928158"/>
                    <a:pt x="2230078" y="918213"/>
                    <a:pt x="2275840" y="914400"/>
                  </a:cubicBezTo>
                  <a:lnTo>
                    <a:pt x="2560320" y="934720"/>
                  </a:lnTo>
                  <a:cubicBezTo>
                    <a:pt x="2577518" y="936283"/>
                    <a:pt x="2594025" y="942438"/>
                    <a:pt x="2611120" y="944880"/>
                  </a:cubicBezTo>
                  <a:cubicBezTo>
                    <a:pt x="2872253" y="982185"/>
                    <a:pt x="2572075" y="933292"/>
                    <a:pt x="2763520" y="965200"/>
                  </a:cubicBezTo>
                  <a:cubicBezTo>
                    <a:pt x="2841413" y="961813"/>
                    <a:pt x="2920075" y="966466"/>
                    <a:pt x="2997200" y="955040"/>
                  </a:cubicBezTo>
                  <a:cubicBezTo>
                    <a:pt x="3013951" y="952558"/>
                    <a:pt x="3023138" y="932961"/>
                    <a:pt x="3037840" y="924560"/>
                  </a:cubicBezTo>
                  <a:cubicBezTo>
                    <a:pt x="3047139" y="919247"/>
                    <a:pt x="3058160" y="917787"/>
                    <a:pt x="3068320" y="914400"/>
                  </a:cubicBezTo>
                  <a:cubicBezTo>
                    <a:pt x="3157368" y="825352"/>
                    <a:pt x="3048395" y="938310"/>
                    <a:pt x="3119120" y="853440"/>
                  </a:cubicBezTo>
                  <a:cubicBezTo>
                    <a:pt x="3128318" y="842402"/>
                    <a:pt x="3139440" y="833120"/>
                    <a:pt x="3149600" y="822960"/>
                  </a:cubicBezTo>
                  <a:cubicBezTo>
                    <a:pt x="3152987" y="809413"/>
                    <a:pt x="3152832" y="794444"/>
                    <a:pt x="3159760" y="782320"/>
                  </a:cubicBezTo>
                  <a:cubicBezTo>
                    <a:pt x="3166889" y="769845"/>
                    <a:pt x="3184904" y="765181"/>
                    <a:pt x="3190240" y="751840"/>
                  </a:cubicBezTo>
                  <a:cubicBezTo>
                    <a:pt x="3199134" y="729605"/>
                    <a:pt x="3195015" y="704054"/>
                    <a:pt x="3200400" y="680720"/>
                  </a:cubicBezTo>
                  <a:cubicBezTo>
                    <a:pt x="3205216" y="659849"/>
                    <a:pt x="3220720" y="619760"/>
                    <a:pt x="3220720" y="619760"/>
                  </a:cubicBezTo>
                  <a:cubicBezTo>
                    <a:pt x="3227493" y="572347"/>
                    <a:pt x="3239544" y="525391"/>
                    <a:pt x="3241040" y="477520"/>
                  </a:cubicBezTo>
                  <a:cubicBezTo>
                    <a:pt x="3244080" y="380236"/>
                    <a:pt x="3238849" y="325421"/>
                    <a:pt x="3220720" y="243840"/>
                  </a:cubicBezTo>
                  <a:cubicBezTo>
                    <a:pt x="3217691" y="230209"/>
                    <a:pt x="3215463" y="216275"/>
                    <a:pt x="3210560" y="203200"/>
                  </a:cubicBezTo>
                  <a:cubicBezTo>
                    <a:pt x="3205242" y="189019"/>
                    <a:pt x="3197013" y="176107"/>
                    <a:pt x="3190240" y="162560"/>
                  </a:cubicBezTo>
                  <a:cubicBezTo>
                    <a:pt x="3205417" y="56318"/>
                    <a:pt x="3166612" y="25046"/>
                    <a:pt x="3241040" y="10160"/>
                  </a:cubicBezTo>
                  <a:cubicBezTo>
                    <a:pt x="3247682" y="8832"/>
                    <a:pt x="3254587" y="10160"/>
                    <a:pt x="3261360" y="1016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881802A-3675-462E-9D4F-504E0D3342EF}"/>
                </a:ext>
              </a:extLst>
            </p:cNvPr>
            <p:cNvSpPr/>
            <p:nvPr/>
          </p:nvSpPr>
          <p:spPr>
            <a:xfrm>
              <a:off x="4937760" y="2194560"/>
              <a:ext cx="3342640" cy="1127760"/>
            </a:xfrm>
            <a:custGeom>
              <a:avLst/>
              <a:gdLst>
                <a:gd name="connsiteX0" fmla="*/ 335280 w 3342640"/>
                <a:gd name="connsiteY0" fmla="*/ 152400 h 1127760"/>
                <a:gd name="connsiteX1" fmla="*/ 304800 w 3342640"/>
                <a:gd name="connsiteY1" fmla="*/ 203200 h 1127760"/>
                <a:gd name="connsiteX2" fmla="*/ 274320 w 3342640"/>
                <a:gd name="connsiteY2" fmla="*/ 213360 h 1127760"/>
                <a:gd name="connsiteX3" fmla="*/ 233680 w 3342640"/>
                <a:gd name="connsiteY3" fmla="*/ 243840 h 1127760"/>
                <a:gd name="connsiteX4" fmla="*/ 203200 w 3342640"/>
                <a:gd name="connsiteY4" fmla="*/ 264160 h 1127760"/>
                <a:gd name="connsiteX5" fmla="*/ 182880 w 3342640"/>
                <a:gd name="connsiteY5" fmla="*/ 294640 h 1127760"/>
                <a:gd name="connsiteX6" fmla="*/ 162560 w 3342640"/>
                <a:gd name="connsiteY6" fmla="*/ 335280 h 1127760"/>
                <a:gd name="connsiteX7" fmla="*/ 132080 w 3342640"/>
                <a:gd name="connsiteY7" fmla="*/ 355600 h 1127760"/>
                <a:gd name="connsiteX8" fmla="*/ 81280 w 3342640"/>
                <a:gd name="connsiteY8" fmla="*/ 447040 h 1127760"/>
                <a:gd name="connsiteX9" fmla="*/ 30480 w 3342640"/>
                <a:gd name="connsiteY9" fmla="*/ 518160 h 1127760"/>
                <a:gd name="connsiteX10" fmla="*/ 20320 w 3342640"/>
                <a:gd name="connsiteY10" fmla="*/ 548640 h 1127760"/>
                <a:gd name="connsiteX11" fmla="*/ 0 w 3342640"/>
                <a:gd name="connsiteY11" fmla="*/ 792480 h 1127760"/>
                <a:gd name="connsiteX12" fmla="*/ 10160 w 3342640"/>
                <a:gd name="connsiteY12" fmla="*/ 1016000 h 1127760"/>
                <a:gd name="connsiteX13" fmla="*/ 40640 w 3342640"/>
                <a:gd name="connsiteY13" fmla="*/ 1046480 h 1127760"/>
                <a:gd name="connsiteX14" fmla="*/ 60960 w 3342640"/>
                <a:gd name="connsiteY14" fmla="*/ 1076960 h 1127760"/>
                <a:gd name="connsiteX15" fmla="*/ 91440 w 3342640"/>
                <a:gd name="connsiteY15" fmla="*/ 1097280 h 1127760"/>
                <a:gd name="connsiteX16" fmla="*/ 264160 w 3342640"/>
                <a:gd name="connsiteY16" fmla="*/ 1127760 h 1127760"/>
                <a:gd name="connsiteX17" fmla="*/ 335280 w 3342640"/>
                <a:gd name="connsiteY17" fmla="*/ 1117600 h 1127760"/>
                <a:gd name="connsiteX18" fmla="*/ 467360 w 3342640"/>
                <a:gd name="connsiteY18" fmla="*/ 1087120 h 1127760"/>
                <a:gd name="connsiteX19" fmla="*/ 741680 w 3342640"/>
                <a:gd name="connsiteY19" fmla="*/ 1066800 h 1127760"/>
                <a:gd name="connsiteX20" fmla="*/ 894080 w 3342640"/>
                <a:gd name="connsiteY20" fmla="*/ 1046480 h 1127760"/>
                <a:gd name="connsiteX21" fmla="*/ 995680 w 3342640"/>
                <a:gd name="connsiteY21" fmla="*/ 1026160 h 1127760"/>
                <a:gd name="connsiteX22" fmla="*/ 1249680 w 3342640"/>
                <a:gd name="connsiteY22" fmla="*/ 1046480 h 1127760"/>
                <a:gd name="connsiteX23" fmla="*/ 1280160 w 3342640"/>
                <a:gd name="connsiteY23" fmla="*/ 1056640 h 1127760"/>
                <a:gd name="connsiteX24" fmla="*/ 1351280 w 3342640"/>
                <a:gd name="connsiteY24" fmla="*/ 1066800 h 1127760"/>
                <a:gd name="connsiteX25" fmla="*/ 1402080 w 3342640"/>
                <a:gd name="connsiteY25" fmla="*/ 1076960 h 1127760"/>
                <a:gd name="connsiteX26" fmla="*/ 1432560 w 3342640"/>
                <a:gd name="connsiteY26" fmla="*/ 1097280 h 1127760"/>
                <a:gd name="connsiteX27" fmla="*/ 1463040 w 3342640"/>
                <a:gd name="connsiteY27" fmla="*/ 1107440 h 1127760"/>
                <a:gd name="connsiteX28" fmla="*/ 1767840 w 3342640"/>
                <a:gd name="connsiteY28" fmla="*/ 1097280 h 1127760"/>
                <a:gd name="connsiteX29" fmla="*/ 1859280 w 3342640"/>
                <a:gd name="connsiteY29" fmla="*/ 1087120 h 1127760"/>
                <a:gd name="connsiteX30" fmla="*/ 1910080 w 3342640"/>
                <a:gd name="connsiteY30" fmla="*/ 1076960 h 1127760"/>
                <a:gd name="connsiteX31" fmla="*/ 1930400 w 3342640"/>
                <a:gd name="connsiteY31" fmla="*/ 1046480 h 1127760"/>
                <a:gd name="connsiteX32" fmla="*/ 2021840 w 3342640"/>
                <a:gd name="connsiteY32" fmla="*/ 1056640 h 1127760"/>
                <a:gd name="connsiteX33" fmla="*/ 2387600 w 3342640"/>
                <a:gd name="connsiteY33" fmla="*/ 1076960 h 1127760"/>
                <a:gd name="connsiteX34" fmla="*/ 2479040 w 3342640"/>
                <a:gd name="connsiteY34" fmla="*/ 1107440 h 1127760"/>
                <a:gd name="connsiteX35" fmla="*/ 2519680 w 3342640"/>
                <a:gd name="connsiteY35" fmla="*/ 1097280 h 1127760"/>
                <a:gd name="connsiteX36" fmla="*/ 2651760 w 3342640"/>
                <a:gd name="connsiteY36" fmla="*/ 1087120 h 1127760"/>
                <a:gd name="connsiteX37" fmla="*/ 2824480 w 3342640"/>
                <a:gd name="connsiteY37" fmla="*/ 1097280 h 1127760"/>
                <a:gd name="connsiteX38" fmla="*/ 2926080 w 3342640"/>
                <a:gd name="connsiteY38" fmla="*/ 1087120 h 1127760"/>
                <a:gd name="connsiteX39" fmla="*/ 2997200 w 3342640"/>
                <a:gd name="connsiteY39" fmla="*/ 1066800 h 1127760"/>
                <a:gd name="connsiteX40" fmla="*/ 3180080 w 3342640"/>
                <a:gd name="connsiteY40" fmla="*/ 1036320 h 1127760"/>
                <a:gd name="connsiteX41" fmla="*/ 3200400 w 3342640"/>
                <a:gd name="connsiteY41" fmla="*/ 995680 h 1127760"/>
                <a:gd name="connsiteX42" fmla="*/ 3230880 w 3342640"/>
                <a:gd name="connsiteY42" fmla="*/ 985520 h 1127760"/>
                <a:gd name="connsiteX43" fmla="*/ 3261360 w 3342640"/>
                <a:gd name="connsiteY43" fmla="*/ 914400 h 1127760"/>
                <a:gd name="connsiteX44" fmla="*/ 3291840 w 3342640"/>
                <a:gd name="connsiteY44" fmla="*/ 873760 h 1127760"/>
                <a:gd name="connsiteX45" fmla="*/ 3312160 w 3342640"/>
                <a:gd name="connsiteY45" fmla="*/ 762000 h 1127760"/>
                <a:gd name="connsiteX46" fmla="*/ 3332480 w 3342640"/>
                <a:gd name="connsiteY46" fmla="*/ 680720 h 1127760"/>
                <a:gd name="connsiteX47" fmla="*/ 3342640 w 3342640"/>
                <a:gd name="connsiteY47" fmla="*/ 619760 h 1127760"/>
                <a:gd name="connsiteX48" fmla="*/ 3332480 w 3342640"/>
                <a:gd name="connsiteY48" fmla="*/ 436880 h 1127760"/>
                <a:gd name="connsiteX49" fmla="*/ 3312160 w 3342640"/>
                <a:gd name="connsiteY49" fmla="*/ 264160 h 1127760"/>
                <a:gd name="connsiteX50" fmla="*/ 3302000 w 3342640"/>
                <a:gd name="connsiteY50" fmla="*/ 233680 h 1127760"/>
                <a:gd name="connsiteX51" fmla="*/ 3230880 w 3342640"/>
                <a:gd name="connsiteY51" fmla="*/ 172720 h 1127760"/>
                <a:gd name="connsiteX52" fmla="*/ 3169920 w 3342640"/>
                <a:gd name="connsiteY52" fmla="*/ 152400 h 1127760"/>
                <a:gd name="connsiteX53" fmla="*/ 3129280 w 3342640"/>
                <a:gd name="connsiteY53" fmla="*/ 132080 h 1127760"/>
                <a:gd name="connsiteX54" fmla="*/ 3098800 w 3342640"/>
                <a:gd name="connsiteY54" fmla="*/ 142240 h 1127760"/>
                <a:gd name="connsiteX55" fmla="*/ 2692400 w 3342640"/>
                <a:gd name="connsiteY55" fmla="*/ 132080 h 1127760"/>
                <a:gd name="connsiteX56" fmla="*/ 2641600 w 3342640"/>
                <a:gd name="connsiteY56" fmla="*/ 81280 h 1127760"/>
                <a:gd name="connsiteX57" fmla="*/ 2560320 w 3342640"/>
                <a:gd name="connsiteY57" fmla="*/ 50800 h 1127760"/>
                <a:gd name="connsiteX58" fmla="*/ 2397760 w 3342640"/>
                <a:gd name="connsiteY58" fmla="*/ 60960 h 1127760"/>
                <a:gd name="connsiteX59" fmla="*/ 2367280 w 3342640"/>
                <a:gd name="connsiteY59" fmla="*/ 81280 h 1127760"/>
                <a:gd name="connsiteX60" fmla="*/ 2306320 w 3342640"/>
                <a:gd name="connsiteY60" fmla="*/ 101600 h 1127760"/>
                <a:gd name="connsiteX61" fmla="*/ 2092960 w 3342640"/>
                <a:gd name="connsiteY61" fmla="*/ 81280 h 1127760"/>
                <a:gd name="connsiteX62" fmla="*/ 2042160 w 3342640"/>
                <a:gd name="connsiteY62" fmla="*/ 91440 h 1127760"/>
                <a:gd name="connsiteX63" fmla="*/ 1635760 w 3342640"/>
                <a:gd name="connsiteY63" fmla="*/ 81280 h 1127760"/>
                <a:gd name="connsiteX64" fmla="*/ 1524000 w 3342640"/>
                <a:gd name="connsiteY64" fmla="*/ 50800 h 1127760"/>
                <a:gd name="connsiteX65" fmla="*/ 1402080 w 3342640"/>
                <a:gd name="connsiteY65" fmla="*/ 20320 h 1127760"/>
                <a:gd name="connsiteX66" fmla="*/ 1320800 w 3342640"/>
                <a:gd name="connsiteY66" fmla="*/ 0 h 1127760"/>
                <a:gd name="connsiteX67" fmla="*/ 1270000 w 3342640"/>
                <a:gd name="connsiteY67" fmla="*/ 40640 h 1127760"/>
                <a:gd name="connsiteX68" fmla="*/ 1229360 w 3342640"/>
                <a:gd name="connsiteY68" fmla="*/ 50800 h 1127760"/>
                <a:gd name="connsiteX69" fmla="*/ 1198880 w 3342640"/>
                <a:gd name="connsiteY69" fmla="*/ 60960 h 1127760"/>
                <a:gd name="connsiteX70" fmla="*/ 1168400 w 3342640"/>
                <a:gd name="connsiteY70" fmla="*/ 81280 h 1127760"/>
                <a:gd name="connsiteX71" fmla="*/ 1137920 w 3342640"/>
                <a:gd name="connsiteY71" fmla="*/ 91440 h 1127760"/>
                <a:gd name="connsiteX72" fmla="*/ 1087120 w 3342640"/>
                <a:gd name="connsiteY72" fmla="*/ 111760 h 1127760"/>
                <a:gd name="connsiteX73" fmla="*/ 1066800 w 3342640"/>
                <a:gd name="connsiteY73" fmla="*/ 142240 h 1127760"/>
                <a:gd name="connsiteX74" fmla="*/ 1036320 w 3342640"/>
                <a:gd name="connsiteY74" fmla="*/ 152400 h 1127760"/>
                <a:gd name="connsiteX75" fmla="*/ 1026160 w 3342640"/>
                <a:gd name="connsiteY75" fmla="*/ 182880 h 1127760"/>
                <a:gd name="connsiteX76" fmla="*/ 965200 w 3342640"/>
                <a:gd name="connsiteY76" fmla="*/ 213360 h 1127760"/>
                <a:gd name="connsiteX77" fmla="*/ 934720 w 3342640"/>
                <a:gd name="connsiteY77" fmla="*/ 233680 h 1127760"/>
                <a:gd name="connsiteX78" fmla="*/ 883920 w 3342640"/>
                <a:gd name="connsiteY78" fmla="*/ 223520 h 1127760"/>
                <a:gd name="connsiteX79" fmla="*/ 833120 w 3342640"/>
                <a:gd name="connsiteY79" fmla="*/ 182880 h 1127760"/>
                <a:gd name="connsiteX80" fmla="*/ 782320 w 3342640"/>
                <a:gd name="connsiteY80" fmla="*/ 152400 h 1127760"/>
                <a:gd name="connsiteX81" fmla="*/ 762000 w 3342640"/>
                <a:gd name="connsiteY81" fmla="*/ 121920 h 1127760"/>
                <a:gd name="connsiteX82" fmla="*/ 670560 w 3342640"/>
                <a:gd name="connsiteY82" fmla="*/ 111760 h 1127760"/>
                <a:gd name="connsiteX83" fmla="*/ 629920 w 3342640"/>
                <a:gd name="connsiteY83" fmla="*/ 101600 h 1127760"/>
                <a:gd name="connsiteX84" fmla="*/ 558800 w 3342640"/>
                <a:gd name="connsiteY84" fmla="*/ 60960 h 1127760"/>
                <a:gd name="connsiteX85" fmla="*/ 487680 w 3342640"/>
                <a:gd name="connsiteY85" fmla="*/ 101600 h 1127760"/>
                <a:gd name="connsiteX86" fmla="*/ 457200 w 3342640"/>
                <a:gd name="connsiteY86" fmla="*/ 111760 h 1127760"/>
                <a:gd name="connsiteX87" fmla="*/ 386080 w 3342640"/>
                <a:gd name="connsiteY87" fmla="*/ 193040 h 1127760"/>
                <a:gd name="connsiteX88" fmla="*/ 325120 w 3342640"/>
                <a:gd name="connsiteY88" fmla="*/ 213360 h 1127760"/>
                <a:gd name="connsiteX89" fmla="*/ 264160 w 3342640"/>
                <a:gd name="connsiteY89" fmla="*/ 233680 h 112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342640" h="1127760">
                  <a:moveTo>
                    <a:pt x="335280" y="152400"/>
                  </a:moveTo>
                  <a:cubicBezTo>
                    <a:pt x="325120" y="169333"/>
                    <a:pt x="318764" y="189236"/>
                    <a:pt x="304800" y="203200"/>
                  </a:cubicBezTo>
                  <a:cubicBezTo>
                    <a:pt x="297227" y="210773"/>
                    <a:pt x="283619" y="208047"/>
                    <a:pt x="274320" y="213360"/>
                  </a:cubicBezTo>
                  <a:cubicBezTo>
                    <a:pt x="259618" y="221761"/>
                    <a:pt x="247459" y="233998"/>
                    <a:pt x="233680" y="243840"/>
                  </a:cubicBezTo>
                  <a:cubicBezTo>
                    <a:pt x="223744" y="250937"/>
                    <a:pt x="213360" y="257387"/>
                    <a:pt x="203200" y="264160"/>
                  </a:cubicBezTo>
                  <a:cubicBezTo>
                    <a:pt x="196427" y="274320"/>
                    <a:pt x="188938" y="284038"/>
                    <a:pt x="182880" y="294640"/>
                  </a:cubicBezTo>
                  <a:cubicBezTo>
                    <a:pt x="175366" y="307790"/>
                    <a:pt x="172256" y="323645"/>
                    <a:pt x="162560" y="335280"/>
                  </a:cubicBezTo>
                  <a:cubicBezTo>
                    <a:pt x="154743" y="344661"/>
                    <a:pt x="142240" y="348827"/>
                    <a:pt x="132080" y="355600"/>
                  </a:cubicBezTo>
                  <a:cubicBezTo>
                    <a:pt x="103984" y="439889"/>
                    <a:pt x="151151" y="307298"/>
                    <a:pt x="81280" y="447040"/>
                  </a:cubicBezTo>
                  <a:cubicBezTo>
                    <a:pt x="54534" y="500531"/>
                    <a:pt x="71670" y="476970"/>
                    <a:pt x="30480" y="518160"/>
                  </a:cubicBezTo>
                  <a:cubicBezTo>
                    <a:pt x="27093" y="528320"/>
                    <a:pt x="21503" y="537996"/>
                    <a:pt x="20320" y="548640"/>
                  </a:cubicBezTo>
                  <a:cubicBezTo>
                    <a:pt x="11313" y="629703"/>
                    <a:pt x="0" y="792480"/>
                    <a:pt x="0" y="792480"/>
                  </a:cubicBezTo>
                  <a:cubicBezTo>
                    <a:pt x="3387" y="866987"/>
                    <a:pt x="-1623" y="942353"/>
                    <a:pt x="10160" y="1016000"/>
                  </a:cubicBezTo>
                  <a:cubicBezTo>
                    <a:pt x="12430" y="1030188"/>
                    <a:pt x="31442" y="1035442"/>
                    <a:pt x="40640" y="1046480"/>
                  </a:cubicBezTo>
                  <a:cubicBezTo>
                    <a:pt x="48457" y="1055861"/>
                    <a:pt x="52326" y="1068326"/>
                    <a:pt x="60960" y="1076960"/>
                  </a:cubicBezTo>
                  <a:cubicBezTo>
                    <a:pt x="69594" y="1085594"/>
                    <a:pt x="80838" y="1091222"/>
                    <a:pt x="91440" y="1097280"/>
                  </a:cubicBezTo>
                  <a:cubicBezTo>
                    <a:pt x="160000" y="1136457"/>
                    <a:pt x="150726" y="1119034"/>
                    <a:pt x="264160" y="1127760"/>
                  </a:cubicBezTo>
                  <a:cubicBezTo>
                    <a:pt x="287867" y="1124373"/>
                    <a:pt x="311864" y="1122618"/>
                    <a:pt x="335280" y="1117600"/>
                  </a:cubicBezTo>
                  <a:cubicBezTo>
                    <a:pt x="483113" y="1085921"/>
                    <a:pt x="334534" y="1106095"/>
                    <a:pt x="467360" y="1087120"/>
                  </a:cubicBezTo>
                  <a:cubicBezTo>
                    <a:pt x="583837" y="1070480"/>
                    <a:pt x="589200" y="1074825"/>
                    <a:pt x="741680" y="1066800"/>
                  </a:cubicBezTo>
                  <a:cubicBezTo>
                    <a:pt x="792480" y="1060027"/>
                    <a:pt x="843474" y="1054577"/>
                    <a:pt x="894080" y="1046480"/>
                  </a:cubicBezTo>
                  <a:cubicBezTo>
                    <a:pt x="928184" y="1041023"/>
                    <a:pt x="995680" y="1026160"/>
                    <a:pt x="995680" y="1026160"/>
                  </a:cubicBezTo>
                  <a:cubicBezTo>
                    <a:pt x="1080347" y="1032933"/>
                    <a:pt x="1165226" y="1037431"/>
                    <a:pt x="1249680" y="1046480"/>
                  </a:cubicBezTo>
                  <a:cubicBezTo>
                    <a:pt x="1260329" y="1047621"/>
                    <a:pt x="1269658" y="1054540"/>
                    <a:pt x="1280160" y="1056640"/>
                  </a:cubicBezTo>
                  <a:cubicBezTo>
                    <a:pt x="1303642" y="1061336"/>
                    <a:pt x="1327658" y="1062863"/>
                    <a:pt x="1351280" y="1066800"/>
                  </a:cubicBezTo>
                  <a:cubicBezTo>
                    <a:pt x="1368314" y="1069639"/>
                    <a:pt x="1385147" y="1073573"/>
                    <a:pt x="1402080" y="1076960"/>
                  </a:cubicBezTo>
                  <a:cubicBezTo>
                    <a:pt x="1412240" y="1083733"/>
                    <a:pt x="1421638" y="1091819"/>
                    <a:pt x="1432560" y="1097280"/>
                  </a:cubicBezTo>
                  <a:cubicBezTo>
                    <a:pt x="1442139" y="1102069"/>
                    <a:pt x="1452330" y="1107440"/>
                    <a:pt x="1463040" y="1107440"/>
                  </a:cubicBezTo>
                  <a:cubicBezTo>
                    <a:pt x="1564696" y="1107440"/>
                    <a:pt x="1666240" y="1100667"/>
                    <a:pt x="1767840" y="1097280"/>
                  </a:cubicBezTo>
                  <a:cubicBezTo>
                    <a:pt x="1798320" y="1093893"/>
                    <a:pt x="1828921" y="1091457"/>
                    <a:pt x="1859280" y="1087120"/>
                  </a:cubicBezTo>
                  <a:cubicBezTo>
                    <a:pt x="1876375" y="1084678"/>
                    <a:pt x="1895087" y="1085528"/>
                    <a:pt x="1910080" y="1076960"/>
                  </a:cubicBezTo>
                  <a:cubicBezTo>
                    <a:pt x="1920682" y="1070902"/>
                    <a:pt x="1923627" y="1056640"/>
                    <a:pt x="1930400" y="1046480"/>
                  </a:cubicBezTo>
                  <a:cubicBezTo>
                    <a:pt x="1960880" y="1049867"/>
                    <a:pt x="1991278" y="1054093"/>
                    <a:pt x="2021840" y="1056640"/>
                  </a:cubicBezTo>
                  <a:cubicBezTo>
                    <a:pt x="2141010" y="1066571"/>
                    <a:pt x="2269209" y="1071322"/>
                    <a:pt x="2387600" y="1076960"/>
                  </a:cubicBezTo>
                  <a:cubicBezTo>
                    <a:pt x="2403747" y="1083419"/>
                    <a:pt x="2457165" y="1107440"/>
                    <a:pt x="2479040" y="1107440"/>
                  </a:cubicBezTo>
                  <a:cubicBezTo>
                    <a:pt x="2493004" y="1107440"/>
                    <a:pt x="2505812" y="1098912"/>
                    <a:pt x="2519680" y="1097280"/>
                  </a:cubicBezTo>
                  <a:cubicBezTo>
                    <a:pt x="2563534" y="1092121"/>
                    <a:pt x="2607733" y="1090507"/>
                    <a:pt x="2651760" y="1087120"/>
                  </a:cubicBezTo>
                  <a:cubicBezTo>
                    <a:pt x="2771721" y="1063128"/>
                    <a:pt x="2616907" y="1087845"/>
                    <a:pt x="2824480" y="1097280"/>
                  </a:cubicBezTo>
                  <a:cubicBezTo>
                    <a:pt x="2858480" y="1098825"/>
                    <a:pt x="2892213" y="1090507"/>
                    <a:pt x="2926080" y="1087120"/>
                  </a:cubicBezTo>
                  <a:cubicBezTo>
                    <a:pt x="2950238" y="1079067"/>
                    <a:pt x="2971685" y="1071052"/>
                    <a:pt x="2997200" y="1066800"/>
                  </a:cubicBezTo>
                  <a:cubicBezTo>
                    <a:pt x="3197853" y="1033358"/>
                    <a:pt x="3079975" y="1061346"/>
                    <a:pt x="3180080" y="1036320"/>
                  </a:cubicBezTo>
                  <a:cubicBezTo>
                    <a:pt x="3186853" y="1022773"/>
                    <a:pt x="3189690" y="1006390"/>
                    <a:pt x="3200400" y="995680"/>
                  </a:cubicBezTo>
                  <a:cubicBezTo>
                    <a:pt x="3207973" y="988107"/>
                    <a:pt x="3223307" y="993093"/>
                    <a:pt x="3230880" y="985520"/>
                  </a:cubicBezTo>
                  <a:cubicBezTo>
                    <a:pt x="3257746" y="958654"/>
                    <a:pt x="3245168" y="942736"/>
                    <a:pt x="3261360" y="914400"/>
                  </a:cubicBezTo>
                  <a:cubicBezTo>
                    <a:pt x="3269761" y="899698"/>
                    <a:pt x="3281680" y="887307"/>
                    <a:pt x="3291840" y="873760"/>
                  </a:cubicBezTo>
                  <a:cubicBezTo>
                    <a:pt x="3315784" y="801927"/>
                    <a:pt x="3287542" y="893296"/>
                    <a:pt x="3312160" y="762000"/>
                  </a:cubicBezTo>
                  <a:cubicBezTo>
                    <a:pt x="3317307" y="734551"/>
                    <a:pt x="3326628" y="708027"/>
                    <a:pt x="3332480" y="680720"/>
                  </a:cubicBezTo>
                  <a:cubicBezTo>
                    <a:pt x="3336796" y="660577"/>
                    <a:pt x="3339253" y="640080"/>
                    <a:pt x="3342640" y="619760"/>
                  </a:cubicBezTo>
                  <a:cubicBezTo>
                    <a:pt x="3339253" y="558800"/>
                    <a:pt x="3336411" y="497807"/>
                    <a:pt x="3332480" y="436880"/>
                  </a:cubicBezTo>
                  <a:cubicBezTo>
                    <a:pt x="3326339" y="341689"/>
                    <a:pt x="3331420" y="331570"/>
                    <a:pt x="3312160" y="264160"/>
                  </a:cubicBezTo>
                  <a:cubicBezTo>
                    <a:pt x="3309218" y="253862"/>
                    <a:pt x="3307941" y="242591"/>
                    <a:pt x="3302000" y="233680"/>
                  </a:cubicBezTo>
                  <a:cubicBezTo>
                    <a:pt x="3291833" y="218429"/>
                    <a:pt x="3244965" y="179762"/>
                    <a:pt x="3230880" y="172720"/>
                  </a:cubicBezTo>
                  <a:cubicBezTo>
                    <a:pt x="3211722" y="163141"/>
                    <a:pt x="3189078" y="161979"/>
                    <a:pt x="3169920" y="152400"/>
                  </a:cubicBezTo>
                  <a:lnTo>
                    <a:pt x="3129280" y="132080"/>
                  </a:lnTo>
                  <a:cubicBezTo>
                    <a:pt x="3119120" y="135467"/>
                    <a:pt x="3109416" y="140825"/>
                    <a:pt x="3098800" y="142240"/>
                  </a:cubicBezTo>
                  <a:cubicBezTo>
                    <a:pt x="2935045" y="164074"/>
                    <a:pt x="2894224" y="146496"/>
                    <a:pt x="2692400" y="132080"/>
                  </a:cubicBezTo>
                  <a:cubicBezTo>
                    <a:pt x="2631162" y="111667"/>
                    <a:pt x="2689887" y="139225"/>
                    <a:pt x="2641600" y="81280"/>
                  </a:cubicBezTo>
                  <a:cubicBezTo>
                    <a:pt x="2620671" y="56165"/>
                    <a:pt x="2589267" y="56589"/>
                    <a:pt x="2560320" y="50800"/>
                  </a:cubicBezTo>
                  <a:cubicBezTo>
                    <a:pt x="2506133" y="54187"/>
                    <a:pt x="2451388" y="52492"/>
                    <a:pt x="2397760" y="60960"/>
                  </a:cubicBezTo>
                  <a:cubicBezTo>
                    <a:pt x="2385699" y="62864"/>
                    <a:pt x="2378438" y="76321"/>
                    <a:pt x="2367280" y="81280"/>
                  </a:cubicBezTo>
                  <a:cubicBezTo>
                    <a:pt x="2347707" y="89979"/>
                    <a:pt x="2306320" y="101600"/>
                    <a:pt x="2306320" y="101600"/>
                  </a:cubicBezTo>
                  <a:cubicBezTo>
                    <a:pt x="2235200" y="94827"/>
                    <a:pt x="2164349" y="84026"/>
                    <a:pt x="2092960" y="81280"/>
                  </a:cubicBezTo>
                  <a:cubicBezTo>
                    <a:pt x="2075704" y="80616"/>
                    <a:pt x="2059429" y="91440"/>
                    <a:pt x="2042160" y="91440"/>
                  </a:cubicBezTo>
                  <a:cubicBezTo>
                    <a:pt x="1906651" y="91440"/>
                    <a:pt x="1771227" y="84667"/>
                    <a:pt x="1635760" y="81280"/>
                  </a:cubicBezTo>
                  <a:cubicBezTo>
                    <a:pt x="1526356" y="44812"/>
                    <a:pt x="1621652" y="73777"/>
                    <a:pt x="1524000" y="50800"/>
                  </a:cubicBezTo>
                  <a:cubicBezTo>
                    <a:pt x="1483223" y="41205"/>
                    <a:pt x="1443157" y="28535"/>
                    <a:pt x="1402080" y="20320"/>
                  </a:cubicBezTo>
                  <a:cubicBezTo>
                    <a:pt x="1340778" y="8060"/>
                    <a:pt x="1367663" y="15621"/>
                    <a:pt x="1320800" y="0"/>
                  </a:cubicBezTo>
                  <a:cubicBezTo>
                    <a:pt x="1221156" y="33215"/>
                    <a:pt x="1361912" y="-20635"/>
                    <a:pt x="1270000" y="40640"/>
                  </a:cubicBezTo>
                  <a:cubicBezTo>
                    <a:pt x="1258382" y="48386"/>
                    <a:pt x="1242786" y="46964"/>
                    <a:pt x="1229360" y="50800"/>
                  </a:cubicBezTo>
                  <a:cubicBezTo>
                    <a:pt x="1219062" y="53742"/>
                    <a:pt x="1208459" y="56171"/>
                    <a:pt x="1198880" y="60960"/>
                  </a:cubicBezTo>
                  <a:cubicBezTo>
                    <a:pt x="1187958" y="66421"/>
                    <a:pt x="1179322" y="75819"/>
                    <a:pt x="1168400" y="81280"/>
                  </a:cubicBezTo>
                  <a:cubicBezTo>
                    <a:pt x="1158821" y="86069"/>
                    <a:pt x="1147948" y="87680"/>
                    <a:pt x="1137920" y="91440"/>
                  </a:cubicBezTo>
                  <a:cubicBezTo>
                    <a:pt x="1120843" y="97844"/>
                    <a:pt x="1104053" y="104987"/>
                    <a:pt x="1087120" y="111760"/>
                  </a:cubicBezTo>
                  <a:cubicBezTo>
                    <a:pt x="1080347" y="121920"/>
                    <a:pt x="1076335" y="134612"/>
                    <a:pt x="1066800" y="142240"/>
                  </a:cubicBezTo>
                  <a:cubicBezTo>
                    <a:pt x="1058437" y="148930"/>
                    <a:pt x="1043893" y="144827"/>
                    <a:pt x="1036320" y="152400"/>
                  </a:cubicBezTo>
                  <a:cubicBezTo>
                    <a:pt x="1028747" y="159973"/>
                    <a:pt x="1032850" y="174517"/>
                    <a:pt x="1026160" y="182880"/>
                  </a:cubicBezTo>
                  <a:cubicBezTo>
                    <a:pt x="1006749" y="207144"/>
                    <a:pt x="989741" y="201089"/>
                    <a:pt x="965200" y="213360"/>
                  </a:cubicBezTo>
                  <a:cubicBezTo>
                    <a:pt x="954278" y="218821"/>
                    <a:pt x="944880" y="226907"/>
                    <a:pt x="934720" y="233680"/>
                  </a:cubicBezTo>
                  <a:cubicBezTo>
                    <a:pt x="917787" y="230293"/>
                    <a:pt x="899366" y="231243"/>
                    <a:pt x="883920" y="223520"/>
                  </a:cubicBezTo>
                  <a:cubicBezTo>
                    <a:pt x="864524" y="213822"/>
                    <a:pt x="850885" y="195316"/>
                    <a:pt x="833120" y="182880"/>
                  </a:cubicBezTo>
                  <a:cubicBezTo>
                    <a:pt x="816942" y="171556"/>
                    <a:pt x="799253" y="162560"/>
                    <a:pt x="782320" y="152400"/>
                  </a:cubicBezTo>
                  <a:cubicBezTo>
                    <a:pt x="775547" y="142240"/>
                    <a:pt x="773476" y="126093"/>
                    <a:pt x="762000" y="121920"/>
                  </a:cubicBezTo>
                  <a:cubicBezTo>
                    <a:pt x="733179" y="111440"/>
                    <a:pt x="700871" y="116423"/>
                    <a:pt x="670560" y="111760"/>
                  </a:cubicBezTo>
                  <a:cubicBezTo>
                    <a:pt x="656759" y="109637"/>
                    <a:pt x="643467" y="104987"/>
                    <a:pt x="629920" y="101600"/>
                  </a:cubicBezTo>
                  <a:cubicBezTo>
                    <a:pt x="619962" y="94131"/>
                    <a:pt x="580521" y="57857"/>
                    <a:pt x="558800" y="60960"/>
                  </a:cubicBezTo>
                  <a:cubicBezTo>
                    <a:pt x="533863" y="64522"/>
                    <a:pt x="509296" y="90792"/>
                    <a:pt x="487680" y="101600"/>
                  </a:cubicBezTo>
                  <a:cubicBezTo>
                    <a:pt x="478101" y="106389"/>
                    <a:pt x="467360" y="108373"/>
                    <a:pt x="457200" y="111760"/>
                  </a:cubicBezTo>
                  <a:cubicBezTo>
                    <a:pt x="436357" y="143025"/>
                    <a:pt x="420489" y="171143"/>
                    <a:pt x="386080" y="193040"/>
                  </a:cubicBezTo>
                  <a:cubicBezTo>
                    <a:pt x="368009" y="204539"/>
                    <a:pt x="344278" y="203781"/>
                    <a:pt x="325120" y="213360"/>
                  </a:cubicBezTo>
                  <a:cubicBezTo>
                    <a:pt x="278422" y="236709"/>
                    <a:pt x="299626" y="233680"/>
                    <a:pt x="264160" y="233680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4ECDB35-89A8-4787-A83D-B967CD93DE09}"/>
                </a:ext>
              </a:extLst>
            </p:cNvPr>
            <p:cNvSpPr/>
            <p:nvPr/>
          </p:nvSpPr>
          <p:spPr>
            <a:xfrm>
              <a:off x="7345680" y="863600"/>
              <a:ext cx="2357120" cy="2001520"/>
            </a:xfrm>
            <a:custGeom>
              <a:avLst/>
              <a:gdLst>
                <a:gd name="connsiteX0" fmla="*/ 60960 w 2357120"/>
                <a:gd name="connsiteY0" fmla="*/ 0 h 2001520"/>
                <a:gd name="connsiteX1" fmla="*/ 30480 w 2357120"/>
                <a:gd name="connsiteY1" fmla="*/ 50800 h 2001520"/>
                <a:gd name="connsiteX2" fmla="*/ 10160 w 2357120"/>
                <a:gd name="connsiteY2" fmla="*/ 81280 h 2001520"/>
                <a:gd name="connsiteX3" fmla="*/ 0 w 2357120"/>
                <a:gd name="connsiteY3" fmla="*/ 121920 h 2001520"/>
                <a:gd name="connsiteX4" fmla="*/ 0 w 2357120"/>
                <a:gd name="connsiteY4" fmla="*/ 518160 h 2001520"/>
                <a:gd name="connsiteX5" fmla="*/ 10160 w 2357120"/>
                <a:gd name="connsiteY5" fmla="*/ 833120 h 2001520"/>
                <a:gd name="connsiteX6" fmla="*/ 30480 w 2357120"/>
                <a:gd name="connsiteY6" fmla="*/ 863600 h 2001520"/>
                <a:gd name="connsiteX7" fmla="*/ 81280 w 2357120"/>
                <a:gd name="connsiteY7" fmla="*/ 873760 h 2001520"/>
                <a:gd name="connsiteX8" fmla="*/ 111760 w 2357120"/>
                <a:gd name="connsiteY8" fmla="*/ 894080 h 2001520"/>
                <a:gd name="connsiteX9" fmla="*/ 132080 w 2357120"/>
                <a:gd name="connsiteY9" fmla="*/ 924560 h 2001520"/>
                <a:gd name="connsiteX10" fmla="*/ 193040 w 2357120"/>
                <a:gd name="connsiteY10" fmla="*/ 944880 h 2001520"/>
                <a:gd name="connsiteX11" fmla="*/ 396240 w 2357120"/>
                <a:gd name="connsiteY11" fmla="*/ 944880 h 2001520"/>
                <a:gd name="connsiteX12" fmla="*/ 436880 w 2357120"/>
                <a:gd name="connsiteY12" fmla="*/ 965200 h 2001520"/>
                <a:gd name="connsiteX13" fmla="*/ 467360 w 2357120"/>
                <a:gd name="connsiteY13" fmla="*/ 975360 h 2001520"/>
                <a:gd name="connsiteX14" fmla="*/ 538480 w 2357120"/>
                <a:gd name="connsiteY14" fmla="*/ 965200 h 2001520"/>
                <a:gd name="connsiteX15" fmla="*/ 568960 w 2357120"/>
                <a:gd name="connsiteY15" fmla="*/ 955040 h 2001520"/>
                <a:gd name="connsiteX16" fmla="*/ 792480 w 2357120"/>
                <a:gd name="connsiteY16" fmla="*/ 985520 h 2001520"/>
                <a:gd name="connsiteX17" fmla="*/ 822960 w 2357120"/>
                <a:gd name="connsiteY17" fmla="*/ 995680 h 2001520"/>
                <a:gd name="connsiteX18" fmla="*/ 883920 w 2357120"/>
                <a:gd name="connsiteY18" fmla="*/ 1026160 h 2001520"/>
                <a:gd name="connsiteX19" fmla="*/ 975360 w 2357120"/>
                <a:gd name="connsiteY19" fmla="*/ 1036320 h 2001520"/>
                <a:gd name="connsiteX20" fmla="*/ 1046480 w 2357120"/>
                <a:gd name="connsiteY20" fmla="*/ 1127760 h 2001520"/>
                <a:gd name="connsiteX21" fmla="*/ 1097280 w 2357120"/>
                <a:gd name="connsiteY21" fmla="*/ 1198880 h 2001520"/>
                <a:gd name="connsiteX22" fmla="*/ 1107440 w 2357120"/>
                <a:gd name="connsiteY22" fmla="*/ 1229360 h 2001520"/>
                <a:gd name="connsiteX23" fmla="*/ 1148080 w 2357120"/>
                <a:gd name="connsiteY23" fmla="*/ 1330960 h 2001520"/>
                <a:gd name="connsiteX24" fmla="*/ 1158240 w 2357120"/>
                <a:gd name="connsiteY24" fmla="*/ 1371600 h 2001520"/>
                <a:gd name="connsiteX25" fmla="*/ 1188720 w 2357120"/>
                <a:gd name="connsiteY25" fmla="*/ 1381760 h 2001520"/>
                <a:gd name="connsiteX26" fmla="*/ 1229360 w 2357120"/>
                <a:gd name="connsiteY26" fmla="*/ 1391920 h 2001520"/>
                <a:gd name="connsiteX27" fmla="*/ 1249680 w 2357120"/>
                <a:gd name="connsiteY27" fmla="*/ 1422400 h 2001520"/>
                <a:gd name="connsiteX28" fmla="*/ 1280160 w 2357120"/>
                <a:gd name="connsiteY28" fmla="*/ 1432560 h 2001520"/>
                <a:gd name="connsiteX29" fmla="*/ 1310640 w 2357120"/>
                <a:gd name="connsiteY29" fmla="*/ 1452880 h 2001520"/>
                <a:gd name="connsiteX30" fmla="*/ 1595120 w 2357120"/>
                <a:gd name="connsiteY30" fmla="*/ 1473200 h 2001520"/>
                <a:gd name="connsiteX31" fmla="*/ 1706880 w 2357120"/>
                <a:gd name="connsiteY31" fmla="*/ 1483360 h 2001520"/>
                <a:gd name="connsiteX32" fmla="*/ 1737360 w 2357120"/>
                <a:gd name="connsiteY32" fmla="*/ 1788160 h 2001520"/>
                <a:gd name="connsiteX33" fmla="*/ 1747520 w 2357120"/>
                <a:gd name="connsiteY33" fmla="*/ 1828800 h 2001520"/>
                <a:gd name="connsiteX34" fmla="*/ 1767840 w 2357120"/>
                <a:gd name="connsiteY34" fmla="*/ 1950720 h 2001520"/>
                <a:gd name="connsiteX35" fmla="*/ 1788160 w 2357120"/>
                <a:gd name="connsiteY35" fmla="*/ 1991360 h 2001520"/>
                <a:gd name="connsiteX36" fmla="*/ 2092960 w 2357120"/>
                <a:gd name="connsiteY36" fmla="*/ 1971040 h 2001520"/>
                <a:gd name="connsiteX37" fmla="*/ 2204720 w 2357120"/>
                <a:gd name="connsiteY37" fmla="*/ 1981200 h 2001520"/>
                <a:gd name="connsiteX38" fmla="*/ 2357120 w 2357120"/>
                <a:gd name="connsiteY38" fmla="*/ 1991360 h 2001520"/>
                <a:gd name="connsiteX39" fmla="*/ 2326640 w 2357120"/>
                <a:gd name="connsiteY39" fmla="*/ 2001520 h 20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57120" h="2001520">
                  <a:moveTo>
                    <a:pt x="60960" y="0"/>
                  </a:moveTo>
                  <a:cubicBezTo>
                    <a:pt x="50800" y="16933"/>
                    <a:pt x="40946" y="34054"/>
                    <a:pt x="30480" y="50800"/>
                  </a:cubicBezTo>
                  <a:cubicBezTo>
                    <a:pt x="24008" y="61155"/>
                    <a:pt x="14970" y="70057"/>
                    <a:pt x="10160" y="81280"/>
                  </a:cubicBezTo>
                  <a:cubicBezTo>
                    <a:pt x="4659" y="94115"/>
                    <a:pt x="3387" y="108373"/>
                    <a:pt x="0" y="121920"/>
                  </a:cubicBezTo>
                  <a:cubicBezTo>
                    <a:pt x="25312" y="577533"/>
                    <a:pt x="0" y="8662"/>
                    <a:pt x="0" y="518160"/>
                  </a:cubicBezTo>
                  <a:cubicBezTo>
                    <a:pt x="0" y="623201"/>
                    <a:pt x="928" y="728485"/>
                    <a:pt x="10160" y="833120"/>
                  </a:cubicBezTo>
                  <a:cubicBezTo>
                    <a:pt x="11233" y="845284"/>
                    <a:pt x="19878" y="857542"/>
                    <a:pt x="30480" y="863600"/>
                  </a:cubicBezTo>
                  <a:cubicBezTo>
                    <a:pt x="45473" y="872168"/>
                    <a:pt x="64347" y="870373"/>
                    <a:pt x="81280" y="873760"/>
                  </a:cubicBezTo>
                  <a:cubicBezTo>
                    <a:pt x="91440" y="880533"/>
                    <a:pt x="103126" y="885446"/>
                    <a:pt x="111760" y="894080"/>
                  </a:cubicBezTo>
                  <a:cubicBezTo>
                    <a:pt x="120394" y="902714"/>
                    <a:pt x="121725" y="918088"/>
                    <a:pt x="132080" y="924560"/>
                  </a:cubicBezTo>
                  <a:cubicBezTo>
                    <a:pt x="150243" y="935912"/>
                    <a:pt x="193040" y="944880"/>
                    <a:pt x="193040" y="944880"/>
                  </a:cubicBezTo>
                  <a:cubicBezTo>
                    <a:pt x="281503" y="933822"/>
                    <a:pt x="296820" y="926239"/>
                    <a:pt x="396240" y="944880"/>
                  </a:cubicBezTo>
                  <a:cubicBezTo>
                    <a:pt x="411126" y="947671"/>
                    <a:pt x="422959" y="959234"/>
                    <a:pt x="436880" y="965200"/>
                  </a:cubicBezTo>
                  <a:cubicBezTo>
                    <a:pt x="446724" y="969419"/>
                    <a:pt x="457200" y="971973"/>
                    <a:pt x="467360" y="975360"/>
                  </a:cubicBezTo>
                  <a:cubicBezTo>
                    <a:pt x="491067" y="971973"/>
                    <a:pt x="514998" y="969896"/>
                    <a:pt x="538480" y="965200"/>
                  </a:cubicBezTo>
                  <a:cubicBezTo>
                    <a:pt x="548982" y="963100"/>
                    <a:pt x="558250" y="955040"/>
                    <a:pt x="568960" y="955040"/>
                  </a:cubicBezTo>
                  <a:cubicBezTo>
                    <a:pt x="604552" y="955040"/>
                    <a:pt x="766518" y="976866"/>
                    <a:pt x="792480" y="985520"/>
                  </a:cubicBezTo>
                  <a:cubicBezTo>
                    <a:pt x="802640" y="988907"/>
                    <a:pt x="813381" y="990891"/>
                    <a:pt x="822960" y="995680"/>
                  </a:cubicBezTo>
                  <a:cubicBezTo>
                    <a:pt x="858066" y="1013233"/>
                    <a:pt x="845614" y="1019776"/>
                    <a:pt x="883920" y="1026160"/>
                  </a:cubicBezTo>
                  <a:cubicBezTo>
                    <a:pt x="914170" y="1031202"/>
                    <a:pt x="944880" y="1032933"/>
                    <a:pt x="975360" y="1036320"/>
                  </a:cubicBezTo>
                  <a:cubicBezTo>
                    <a:pt x="1037409" y="1098369"/>
                    <a:pt x="973565" y="1030540"/>
                    <a:pt x="1046480" y="1127760"/>
                  </a:cubicBezTo>
                  <a:cubicBezTo>
                    <a:pt x="1053383" y="1136964"/>
                    <a:pt x="1089852" y="1184024"/>
                    <a:pt x="1097280" y="1198880"/>
                  </a:cubicBezTo>
                  <a:cubicBezTo>
                    <a:pt x="1102069" y="1208459"/>
                    <a:pt x="1103221" y="1219516"/>
                    <a:pt x="1107440" y="1229360"/>
                  </a:cubicBezTo>
                  <a:cubicBezTo>
                    <a:pt x="1132666" y="1288220"/>
                    <a:pt x="1129580" y="1256958"/>
                    <a:pt x="1148080" y="1330960"/>
                  </a:cubicBezTo>
                  <a:cubicBezTo>
                    <a:pt x="1151467" y="1344507"/>
                    <a:pt x="1149517" y="1360696"/>
                    <a:pt x="1158240" y="1371600"/>
                  </a:cubicBezTo>
                  <a:cubicBezTo>
                    <a:pt x="1164930" y="1379963"/>
                    <a:pt x="1178422" y="1378818"/>
                    <a:pt x="1188720" y="1381760"/>
                  </a:cubicBezTo>
                  <a:cubicBezTo>
                    <a:pt x="1202146" y="1385596"/>
                    <a:pt x="1215813" y="1388533"/>
                    <a:pt x="1229360" y="1391920"/>
                  </a:cubicBezTo>
                  <a:cubicBezTo>
                    <a:pt x="1236133" y="1402080"/>
                    <a:pt x="1240145" y="1414772"/>
                    <a:pt x="1249680" y="1422400"/>
                  </a:cubicBezTo>
                  <a:cubicBezTo>
                    <a:pt x="1258043" y="1429090"/>
                    <a:pt x="1270581" y="1427771"/>
                    <a:pt x="1280160" y="1432560"/>
                  </a:cubicBezTo>
                  <a:cubicBezTo>
                    <a:pt x="1291082" y="1438021"/>
                    <a:pt x="1298530" y="1451317"/>
                    <a:pt x="1310640" y="1452880"/>
                  </a:cubicBezTo>
                  <a:cubicBezTo>
                    <a:pt x="1404927" y="1465046"/>
                    <a:pt x="1500332" y="1465909"/>
                    <a:pt x="1595120" y="1473200"/>
                  </a:cubicBezTo>
                  <a:cubicBezTo>
                    <a:pt x="1632417" y="1476069"/>
                    <a:pt x="1669627" y="1479973"/>
                    <a:pt x="1706880" y="1483360"/>
                  </a:cubicBezTo>
                  <a:cubicBezTo>
                    <a:pt x="1740150" y="1616441"/>
                    <a:pt x="1705274" y="1467296"/>
                    <a:pt x="1737360" y="1788160"/>
                  </a:cubicBezTo>
                  <a:cubicBezTo>
                    <a:pt x="1738749" y="1802054"/>
                    <a:pt x="1745022" y="1815062"/>
                    <a:pt x="1747520" y="1828800"/>
                  </a:cubicBezTo>
                  <a:cubicBezTo>
                    <a:pt x="1751202" y="1849049"/>
                    <a:pt x="1759416" y="1925449"/>
                    <a:pt x="1767840" y="1950720"/>
                  </a:cubicBezTo>
                  <a:cubicBezTo>
                    <a:pt x="1772629" y="1965088"/>
                    <a:pt x="1781387" y="1977813"/>
                    <a:pt x="1788160" y="1991360"/>
                  </a:cubicBezTo>
                  <a:cubicBezTo>
                    <a:pt x="1850808" y="1986541"/>
                    <a:pt x="2041948" y="1971040"/>
                    <a:pt x="2092960" y="1971040"/>
                  </a:cubicBezTo>
                  <a:cubicBezTo>
                    <a:pt x="2130367" y="1971040"/>
                    <a:pt x="2167423" y="1978331"/>
                    <a:pt x="2204720" y="1981200"/>
                  </a:cubicBezTo>
                  <a:cubicBezTo>
                    <a:pt x="2255483" y="1985105"/>
                    <a:pt x="2306320" y="1987973"/>
                    <a:pt x="2357120" y="1991360"/>
                  </a:cubicBezTo>
                  <a:lnTo>
                    <a:pt x="2326640" y="2001520"/>
                  </a:ln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DB9D06C-3DE6-45A9-A899-AF7EE4A26763}"/>
                </a:ext>
              </a:extLst>
            </p:cNvPr>
            <p:cNvSpPr/>
            <p:nvPr/>
          </p:nvSpPr>
          <p:spPr>
            <a:xfrm>
              <a:off x="5844904" y="4805082"/>
              <a:ext cx="1748204" cy="1057836"/>
            </a:xfrm>
            <a:custGeom>
              <a:avLst/>
              <a:gdLst>
                <a:gd name="connsiteX0" fmla="*/ 53872 w 1748204"/>
                <a:gd name="connsiteY0" fmla="*/ 932330 h 1057836"/>
                <a:gd name="connsiteX1" fmla="*/ 9049 w 1748204"/>
                <a:gd name="connsiteY1" fmla="*/ 896471 h 1057836"/>
                <a:gd name="connsiteX2" fmla="*/ 18014 w 1748204"/>
                <a:gd name="connsiteY2" fmla="*/ 753036 h 1057836"/>
                <a:gd name="connsiteX3" fmla="*/ 35943 w 1748204"/>
                <a:gd name="connsiteY3" fmla="*/ 645459 h 1057836"/>
                <a:gd name="connsiteX4" fmla="*/ 44908 w 1748204"/>
                <a:gd name="connsiteY4" fmla="*/ 618565 h 1057836"/>
                <a:gd name="connsiteX5" fmla="*/ 62837 w 1748204"/>
                <a:gd name="connsiteY5" fmla="*/ 591671 h 1057836"/>
                <a:gd name="connsiteX6" fmla="*/ 71802 w 1748204"/>
                <a:gd name="connsiteY6" fmla="*/ 555812 h 1057836"/>
                <a:gd name="connsiteX7" fmla="*/ 107661 w 1748204"/>
                <a:gd name="connsiteY7" fmla="*/ 528918 h 1057836"/>
                <a:gd name="connsiteX8" fmla="*/ 125590 w 1748204"/>
                <a:gd name="connsiteY8" fmla="*/ 502024 h 1057836"/>
                <a:gd name="connsiteX9" fmla="*/ 170414 w 1748204"/>
                <a:gd name="connsiteY9" fmla="*/ 537883 h 1057836"/>
                <a:gd name="connsiteX10" fmla="*/ 197308 w 1748204"/>
                <a:gd name="connsiteY10" fmla="*/ 555812 h 1057836"/>
                <a:gd name="connsiteX11" fmla="*/ 224202 w 1748204"/>
                <a:gd name="connsiteY11" fmla="*/ 546847 h 1057836"/>
                <a:gd name="connsiteX12" fmla="*/ 295920 w 1748204"/>
                <a:gd name="connsiteY12" fmla="*/ 537883 h 1057836"/>
                <a:gd name="connsiteX13" fmla="*/ 304884 w 1748204"/>
                <a:gd name="connsiteY13" fmla="*/ 510989 h 1057836"/>
                <a:gd name="connsiteX14" fmla="*/ 331778 w 1748204"/>
                <a:gd name="connsiteY14" fmla="*/ 502024 h 1057836"/>
                <a:gd name="connsiteX15" fmla="*/ 358672 w 1748204"/>
                <a:gd name="connsiteY15" fmla="*/ 510989 h 1057836"/>
                <a:gd name="connsiteX16" fmla="*/ 430390 w 1748204"/>
                <a:gd name="connsiteY16" fmla="*/ 493059 h 1057836"/>
                <a:gd name="connsiteX17" fmla="*/ 780014 w 1748204"/>
                <a:gd name="connsiteY17" fmla="*/ 502024 h 1057836"/>
                <a:gd name="connsiteX18" fmla="*/ 797943 w 1748204"/>
                <a:gd name="connsiteY18" fmla="*/ 484094 h 1057836"/>
                <a:gd name="connsiteX19" fmla="*/ 833802 w 1748204"/>
                <a:gd name="connsiteY19" fmla="*/ 331694 h 1057836"/>
                <a:gd name="connsiteX20" fmla="*/ 869661 w 1748204"/>
                <a:gd name="connsiteY20" fmla="*/ 179294 h 1057836"/>
                <a:gd name="connsiteX21" fmla="*/ 878625 w 1748204"/>
                <a:gd name="connsiteY21" fmla="*/ 152400 h 1057836"/>
                <a:gd name="connsiteX22" fmla="*/ 923449 w 1748204"/>
                <a:gd name="connsiteY22" fmla="*/ 98612 h 1057836"/>
                <a:gd name="connsiteX23" fmla="*/ 959308 w 1748204"/>
                <a:gd name="connsiteY23" fmla="*/ 80683 h 1057836"/>
                <a:gd name="connsiteX24" fmla="*/ 1004131 w 1748204"/>
                <a:gd name="connsiteY24" fmla="*/ 44824 h 1057836"/>
                <a:gd name="connsiteX25" fmla="*/ 1031025 w 1748204"/>
                <a:gd name="connsiteY25" fmla="*/ 17930 h 1057836"/>
                <a:gd name="connsiteX26" fmla="*/ 1093778 w 1748204"/>
                <a:gd name="connsiteY26" fmla="*/ 0 h 1057836"/>
                <a:gd name="connsiteX27" fmla="*/ 1201355 w 1748204"/>
                <a:gd name="connsiteY27" fmla="*/ 17930 h 1057836"/>
                <a:gd name="connsiteX28" fmla="*/ 1246178 w 1748204"/>
                <a:gd name="connsiteY28" fmla="*/ 26894 h 1057836"/>
                <a:gd name="connsiteX29" fmla="*/ 1416508 w 1748204"/>
                <a:gd name="connsiteY29" fmla="*/ 35859 h 1057836"/>
                <a:gd name="connsiteX30" fmla="*/ 1461331 w 1748204"/>
                <a:gd name="connsiteY30" fmla="*/ 44824 h 1057836"/>
                <a:gd name="connsiteX31" fmla="*/ 1479261 w 1748204"/>
                <a:gd name="connsiteY31" fmla="*/ 62753 h 1057836"/>
                <a:gd name="connsiteX32" fmla="*/ 1515120 w 1748204"/>
                <a:gd name="connsiteY32" fmla="*/ 71718 h 1057836"/>
                <a:gd name="connsiteX33" fmla="*/ 1613731 w 1748204"/>
                <a:gd name="connsiteY33" fmla="*/ 89647 h 1057836"/>
                <a:gd name="connsiteX34" fmla="*/ 1640625 w 1748204"/>
                <a:gd name="connsiteY34" fmla="*/ 107577 h 1057836"/>
                <a:gd name="connsiteX35" fmla="*/ 1676484 w 1748204"/>
                <a:gd name="connsiteY35" fmla="*/ 116542 h 1057836"/>
                <a:gd name="connsiteX36" fmla="*/ 1685449 w 1748204"/>
                <a:gd name="connsiteY36" fmla="*/ 152400 h 1057836"/>
                <a:gd name="connsiteX37" fmla="*/ 1694414 w 1748204"/>
                <a:gd name="connsiteY37" fmla="*/ 484094 h 1057836"/>
                <a:gd name="connsiteX38" fmla="*/ 1703378 w 1748204"/>
                <a:gd name="connsiteY38" fmla="*/ 555812 h 1057836"/>
                <a:gd name="connsiteX39" fmla="*/ 1721308 w 1748204"/>
                <a:gd name="connsiteY39" fmla="*/ 582706 h 1057836"/>
                <a:gd name="connsiteX40" fmla="*/ 1739237 w 1748204"/>
                <a:gd name="connsiteY40" fmla="*/ 833718 h 1057836"/>
                <a:gd name="connsiteX41" fmla="*/ 1748202 w 1748204"/>
                <a:gd name="connsiteY41" fmla="*/ 1057836 h 105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48204" h="1057836">
                  <a:moveTo>
                    <a:pt x="53872" y="932330"/>
                  </a:moveTo>
                  <a:cubicBezTo>
                    <a:pt x="38931" y="920377"/>
                    <a:pt x="19663" y="912391"/>
                    <a:pt x="9049" y="896471"/>
                  </a:cubicBezTo>
                  <a:cubicBezTo>
                    <a:pt x="-14404" y="861292"/>
                    <a:pt x="14757" y="773661"/>
                    <a:pt x="18014" y="753036"/>
                  </a:cubicBezTo>
                  <a:cubicBezTo>
                    <a:pt x="29570" y="679845"/>
                    <a:pt x="20590" y="699192"/>
                    <a:pt x="35943" y="645459"/>
                  </a:cubicBezTo>
                  <a:cubicBezTo>
                    <a:pt x="38539" y="636373"/>
                    <a:pt x="40682" y="627017"/>
                    <a:pt x="44908" y="618565"/>
                  </a:cubicBezTo>
                  <a:cubicBezTo>
                    <a:pt x="49726" y="608928"/>
                    <a:pt x="56861" y="600636"/>
                    <a:pt x="62837" y="591671"/>
                  </a:cubicBezTo>
                  <a:cubicBezTo>
                    <a:pt x="65825" y="579718"/>
                    <a:pt x="64641" y="565838"/>
                    <a:pt x="71802" y="555812"/>
                  </a:cubicBezTo>
                  <a:cubicBezTo>
                    <a:pt x="80486" y="543654"/>
                    <a:pt x="97096" y="539483"/>
                    <a:pt x="107661" y="528918"/>
                  </a:cubicBezTo>
                  <a:cubicBezTo>
                    <a:pt x="115279" y="521300"/>
                    <a:pt x="119614" y="510989"/>
                    <a:pt x="125590" y="502024"/>
                  </a:cubicBezTo>
                  <a:cubicBezTo>
                    <a:pt x="208365" y="557206"/>
                    <a:pt x="106544" y="486788"/>
                    <a:pt x="170414" y="537883"/>
                  </a:cubicBezTo>
                  <a:cubicBezTo>
                    <a:pt x="178827" y="544614"/>
                    <a:pt x="188343" y="549836"/>
                    <a:pt x="197308" y="555812"/>
                  </a:cubicBezTo>
                  <a:cubicBezTo>
                    <a:pt x="206273" y="552824"/>
                    <a:pt x="214905" y="548537"/>
                    <a:pt x="224202" y="546847"/>
                  </a:cubicBezTo>
                  <a:cubicBezTo>
                    <a:pt x="247905" y="542537"/>
                    <a:pt x="273904" y="547668"/>
                    <a:pt x="295920" y="537883"/>
                  </a:cubicBezTo>
                  <a:cubicBezTo>
                    <a:pt x="304555" y="534045"/>
                    <a:pt x="298202" y="517671"/>
                    <a:pt x="304884" y="510989"/>
                  </a:cubicBezTo>
                  <a:cubicBezTo>
                    <a:pt x="311566" y="504307"/>
                    <a:pt x="322813" y="505012"/>
                    <a:pt x="331778" y="502024"/>
                  </a:cubicBezTo>
                  <a:cubicBezTo>
                    <a:pt x="340743" y="505012"/>
                    <a:pt x="349222" y="510989"/>
                    <a:pt x="358672" y="510989"/>
                  </a:cubicBezTo>
                  <a:cubicBezTo>
                    <a:pt x="380309" y="510989"/>
                    <a:pt x="409167" y="500133"/>
                    <a:pt x="430390" y="493059"/>
                  </a:cubicBezTo>
                  <a:cubicBezTo>
                    <a:pt x="579646" y="508771"/>
                    <a:pt x="628166" y="522731"/>
                    <a:pt x="780014" y="502024"/>
                  </a:cubicBezTo>
                  <a:cubicBezTo>
                    <a:pt x="788389" y="500882"/>
                    <a:pt x="791967" y="490071"/>
                    <a:pt x="797943" y="484094"/>
                  </a:cubicBezTo>
                  <a:cubicBezTo>
                    <a:pt x="804933" y="456133"/>
                    <a:pt x="827317" y="373848"/>
                    <a:pt x="833802" y="331694"/>
                  </a:cubicBezTo>
                  <a:cubicBezTo>
                    <a:pt x="851633" y="215796"/>
                    <a:pt x="828854" y="301720"/>
                    <a:pt x="869661" y="179294"/>
                  </a:cubicBezTo>
                  <a:cubicBezTo>
                    <a:pt x="872649" y="170329"/>
                    <a:pt x="873383" y="160262"/>
                    <a:pt x="878625" y="152400"/>
                  </a:cubicBezTo>
                  <a:cubicBezTo>
                    <a:pt x="892921" y="130957"/>
                    <a:pt x="901488" y="114299"/>
                    <a:pt x="923449" y="98612"/>
                  </a:cubicBezTo>
                  <a:cubicBezTo>
                    <a:pt x="934324" y="90845"/>
                    <a:pt x="947355" y="86659"/>
                    <a:pt x="959308" y="80683"/>
                  </a:cubicBezTo>
                  <a:cubicBezTo>
                    <a:pt x="976738" y="28389"/>
                    <a:pt x="953146" y="73958"/>
                    <a:pt x="1004131" y="44824"/>
                  </a:cubicBezTo>
                  <a:cubicBezTo>
                    <a:pt x="1015139" y="38534"/>
                    <a:pt x="1020476" y="24962"/>
                    <a:pt x="1031025" y="17930"/>
                  </a:cubicBezTo>
                  <a:cubicBezTo>
                    <a:pt x="1038741" y="12786"/>
                    <a:pt x="1088997" y="1195"/>
                    <a:pt x="1093778" y="0"/>
                  </a:cubicBezTo>
                  <a:lnTo>
                    <a:pt x="1201355" y="17930"/>
                  </a:lnTo>
                  <a:cubicBezTo>
                    <a:pt x="1216360" y="20578"/>
                    <a:pt x="1230994" y="25629"/>
                    <a:pt x="1246178" y="26894"/>
                  </a:cubicBezTo>
                  <a:cubicBezTo>
                    <a:pt x="1302837" y="31615"/>
                    <a:pt x="1359731" y="32871"/>
                    <a:pt x="1416508" y="35859"/>
                  </a:cubicBezTo>
                  <a:cubicBezTo>
                    <a:pt x="1431449" y="38847"/>
                    <a:pt x="1447326" y="38822"/>
                    <a:pt x="1461331" y="44824"/>
                  </a:cubicBezTo>
                  <a:cubicBezTo>
                    <a:pt x="1469100" y="48153"/>
                    <a:pt x="1471701" y="58973"/>
                    <a:pt x="1479261" y="62753"/>
                  </a:cubicBezTo>
                  <a:cubicBezTo>
                    <a:pt x="1490281" y="68263"/>
                    <a:pt x="1503093" y="69045"/>
                    <a:pt x="1515120" y="71718"/>
                  </a:cubicBezTo>
                  <a:cubicBezTo>
                    <a:pt x="1552718" y="80073"/>
                    <a:pt x="1574795" y="83158"/>
                    <a:pt x="1613731" y="89647"/>
                  </a:cubicBezTo>
                  <a:cubicBezTo>
                    <a:pt x="1622696" y="95624"/>
                    <a:pt x="1630722" y="103333"/>
                    <a:pt x="1640625" y="107577"/>
                  </a:cubicBezTo>
                  <a:cubicBezTo>
                    <a:pt x="1651950" y="112431"/>
                    <a:pt x="1667772" y="107830"/>
                    <a:pt x="1676484" y="116542"/>
                  </a:cubicBezTo>
                  <a:cubicBezTo>
                    <a:pt x="1685196" y="125254"/>
                    <a:pt x="1682461" y="140447"/>
                    <a:pt x="1685449" y="152400"/>
                  </a:cubicBezTo>
                  <a:cubicBezTo>
                    <a:pt x="1688437" y="262965"/>
                    <a:pt x="1689503" y="373598"/>
                    <a:pt x="1694414" y="484094"/>
                  </a:cubicBezTo>
                  <a:cubicBezTo>
                    <a:pt x="1695484" y="508162"/>
                    <a:pt x="1697039" y="532569"/>
                    <a:pt x="1703378" y="555812"/>
                  </a:cubicBezTo>
                  <a:cubicBezTo>
                    <a:pt x="1706213" y="566207"/>
                    <a:pt x="1715331" y="573741"/>
                    <a:pt x="1721308" y="582706"/>
                  </a:cubicBezTo>
                  <a:cubicBezTo>
                    <a:pt x="1730641" y="694707"/>
                    <a:pt x="1732833" y="712037"/>
                    <a:pt x="1739237" y="833718"/>
                  </a:cubicBezTo>
                  <a:cubicBezTo>
                    <a:pt x="1748609" y="1011782"/>
                    <a:pt x="1748202" y="968963"/>
                    <a:pt x="1748202" y="1057836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468821D-F4B6-4E25-BDE6-B71E591DF3F7}"/>
                </a:ext>
              </a:extLst>
            </p:cNvPr>
            <p:cNvSpPr/>
            <p:nvPr/>
          </p:nvSpPr>
          <p:spPr>
            <a:xfrm>
              <a:off x="8148918" y="3254188"/>
              <a:ext cx="1497106" cy="2528047"/>
            </a:xfrm>
            <a:custGeom>
              <a:avLst/>
              <a:gdLst>
                <a:gd name="connsiteX0" fmla="*/ 26894 w 1497106"/>
                <a:gd name="connsiteY0" fmla="*/ 2528047 h 2528047"/>
                <a:gd name="connsiteX1" fmla="*/ 53788 w 1497106"/>
                <a:gd name="connsiteY1" fmla="*/ 2402541 h 2528047"/>
                <a:gd name="connsiteX2" fmla="*/ 62753 w 1497106"/>
                <a:gd name="connsiteY2" fmla="*/ 2366683 h 2528047"/>
                <a:gd name="connsiteX3" fmla="*/ 89647 w 1497106"/>
                <a:gd name="connsiteY3" fmla="*/ 1407459 h 2528047"/>
                <a:gd name="connsiteX4" fmla="*/ 80682 w 1497106"/>
                <a:gd name="connsiteY4" fmla="*/ 1299883 h 2528047"/>
                <a:gd name="connsiteX5" fmla="*/ 71717 w 1497106"/>
                <a:gd name="connsiteY5" fmla="*/ 1272988 h 2528047"/>
                <a:gd name="connsiteX6" fmla="*/ 44823 w 1497106"/>
                <a:gd name="connsiteY6" fmla="*/ 1156447 h 2528047"/>
                <a:gd name="connsiteX7" fmla="*/ 26894 w 1497106"/>
                <a:gd name="connsiteY7" fmla="*/ 869577 h 2528047"/>
                <a:gd name="connsiteX8" fmla="*/ 17929 w 1497106"/>
                <a:gd name="connsiteY8" fmla="*/ 744071 h 2528047"/>
                <a:gd name="connsiteX9" fmla="*/ 0 w 1497106"/>
                <a:gd name="connsiteY9" fmla="*/ 645459 h 2528047"/>
                <a:gd name="connsiteX10" fmla="*/ 8964 w 1497106"/>
                <a:gd name="connsiteY10" fmla="*/ 421341 h 2528047"/>
                <a:gd name="connsiteX11" fmla="*/ 17929 w 1497106"/>
                <a:gd name="connsiteY11" fmla="*/ 394447 h 2528047"/>
                <a:gd name="connsiteX12" fmla="*/ 26894 w 1497106"/>
                <a:gd name="connsiteY12" fmla="*/ 331694 h 2528047"/>
                <a:gd name="connsiteX13" fmla="*/ 53788 w 1497106"/>
                <a:gd name="connsiteY13" fmla="*/ 304800 h 2528047"/>
                <a:gd name="connsiteX14" fmla="*/ 107576 w 1497106"/>
                <a:gd name="connsiteY14" fmla="*/ 242047 h 2528047"/>
                <a:gd name="connsiteX15" fmla="*/ 116541 w 1497106"/>
                <a:gd name="connsiteY15" fmla="*/ 215153 h 2528047"/>
                <a:gd name="connsiteX16" fmla="*/ 152400 w 1497106"/>
                <a:gd name="connsiteY16" fmla="*/ 152400 h 2528047"/>
                <a:gd name="connsiteX17" fmla="*/ 179294 w 1497106"/>
                <a:gd name="connsiteY17" fmla="*/ 125506 h 2528047"/>
                <a:gd name="connsiteX18" fmla="*/ 206188 w 1497106"/>
                <a:gd name="connsiteY18" fmla="*/ 71718 h 2528047"/>
                <a:gd name="connsiteX19" fmla="*/ 233082 w 1497106"/>
                <a:gd name="connsiteY19" fmla="*/ 62753 h 2528047"/>
                <a:gd name="connsiteX20" fmla="*/ 251011 w 1497106"/>
                <a:gd name="connsiteY20" fmla="*/ 35859 h 2528047"/>
                <a:gd name="connsiteX21" fmla="*/ 295835 w 1497106"/>
                <a:gd name="connsiteY21" fmla="*/ 44824 h 2528047"/>
                <a:gd name="connsiteX22" fmla="*/ 322729 w 1497106"/>
                <a:gd name="connsiteY22" fmla="*/ 35859 h 2528047"/>
                <a:gd name="connsiteX23" fmla="*/ 519953 w 1497106"/>
                <a:gd name="connsiteY23" fmla="*/ 44824 h 2528047"/>
                <a:gd name="connsiteX24" fmla="*/ 546847 w 1497106"/>
                <a:gd name="connsiteY24" fmla="*/ 35859 h 2528047"/>
                <a:gd name="connsiteX25" fmla="*/ 627529 w 1497106"/>
                <a:gd name="connsiteY25" fmla="*/ 44824 h 2528047"/>
                <a:gd name="connsiteX26" fmla="*/ 717176 w 1497106"/>
                <a:gd name="connsiteY26" fmla="*/ 62753 h 2528047"/>
                <a:gd name="connsiteX27" fmla="*/ 968188 w 1497106"/>
                <a:gd name="connsiteY27" fmla="*/ 35859 h 2528047"/>
                <a:gd name="connsiteX28" fmla="*/ 1237129 w 1497106"/>
                <a:gd name="connsiteY28" fmla="*/ 17930 h 2528047"/>
                <a:gd name="connsiteX29" fmla="*/ 1326776 w 1497106"/>
                <a:gd name="connsiteY29" fmla="*/ 0 h 2528047"/>
                <a:gd name="connsiteX30" fmla="*/ 1407458 w 1497106"/>
                <a:gd name="connsiteY30" fmla="*/ 8965 h 2528047"/>
                <a:gd name="connsiteX31" fmla="*/ 1479176 w 1497106"/>
                <a:gd name="connsiteY31" fmla="*/ 44824 h 2528047"/>
                <a:gd name="connsiteX32" fmla="*/ 1497106 w 1497106"/>
                <a:gd name="connsiteY32" fmla="*/ 53788 h 252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97106" h="2528047">
                  <a:moveTo>
                    <a:pt x="26894" y="2528047"/>
                  </a:moveTo>
                  <a:cubicBezTo>
                    <a:pt x="35859" y="2486212"/>
                    <a:pt x="44507" y="2444307"/>
                    <a:pt x="53788" y="2402541"/>
                  </a:cubicBezTo>
                  <a:cubicBezTo>
                    <a:pt x="56461" y="2390514"/>
                    <a:pt x="62482" y="2379001"/>
                    <a:pt x="62753" y="2366683"/>
                  </a:cubicBezTo>
                  <a:cubicBezTo>
                    <a:pt x="83694" y="1413826"/>
                    <a:pt x="43238" y="1871531"/>
                    <a:pt x="89647" y="1407459"/>
                  </a:cubicBezTo>
                  <a:cubicBezTo>
                    <a:pt x="86659" y="1371600"/>
                    <a:pt x="85438" y="1335550"/>
                    <a:pt x="80682" y="1299883"/>
                  </a:cubicBezTo>
                  <a:cubicBezTo>
                    <a:pt x="79433" y="1290516"/>
                    <a:pt x="74313" y="1282074"/>
                    <a:pt x="71717" y="1272988"/>
                  </a:cubicBezTo>
                  <a:cubicBezTo>
                    <a:pt x="63898" y="1245621"/>
                    <a:pt x="47925" y="1170403"/>
                    <a:pt x="44823" y="1156447"/>
                  </a:cubicBezTo>
                  <a:cubicBezTo>
                    <a:pt x="38847" y="1060824"/>
                    <a:pt x="33720" y="965143"/>
                    <a:pt x="26894" y="869577"/>
                  </a:cubicBezTo>
                  <a:cubicBezTo>
                    <a:pt x="23906" y="827742"/>
                    <a:pt x="22926" y="785714"/>
                    <a:pt x="17929" y="744071"/>
                  </a:cubicBezTo>
                  <a:cubicBezTo>
                    <a:pt x="13948" y="710899"/>
                    <a:pt x="5976" y="678330"/>
                    <a:pt x="0" y="645459"/>
                  </a:cubicBezTo>
                  <a:cubicBezTo>
                    <a:pt x="2988" y="570753"/>
                    <a:pt x="3637" y="495917"/>
                    <a:pt x="8964" y="421341"/>
                  </a:cubicBezTo>
                  <a:cubicBezTo>
                    <a:pt x="9637" y="411915"/>
                    <a:pt x="16076" y="403713"/>
                    <a:pt x="17929" y="394447"/>
                  </a:cubicBezTo>
                  <a:cubicBezTo>
                    <a:pt x="22073" y="373727"/>
                    <a:pt x="19046" y="351313"/>
                    <a:pt x="26894" y="331694"/>
                  </a:cubicBezTo>
                  <a:cubicBezTo>
                    <a:pt x="31602" y="319923"/>
                    <a:pt x="45439" y="314341"/>
                    <a:pt x="53788" y="304800"/>
                  </a:cubicBezTo>
                  <a:cubicBezTo>
                    <a:pt x="125793" y="222509"/>
                    <a:pt x="62483" y="287142"/>
                    <a:pt x="107576" y="242047"/>
                  </a:cubicBezTo>
                  <a:cubicBezTo>
                    <a:pt x="110564" y="233082"/>
                    <a:pt x="112819" y="223839"/>
                    <a:pt x="116541" y="215153"/>
                  </a:cubicBezTo>
                  <a:cubicBezTo>
                    <a:pt x="124279" y="197096"/>
                    <a:pt x="139158" y="168291"/>
                    <a:pt x="152400" y="152400"/>
                  </a:cubicBezTo>
                  <a:cubicBezTo>
                    <a:pt x="160516" y="142661"/>
                    <a:pt x="170329" y="134471"/>
                    <a:pt x="179294" y="125506"/>
                  </a:cubicBezTo>
                  <a:cubicBezTo>
                    <a:pt x="185740" y="99721"/>
                    <a:pt x="182679" y="85823"/>
                    <a:pt x="206188" y="71718"/>
                  </a:cubicBezTo>
                  <a:cubicBezTo>
                    <a:pt x="214291" y="66856"/>
                    <a:pt x="224117" y="65741"/>
                    <a:pt x="233082" y="62753"/>
                  </a:cubicBezTo>
                  <a:cubicBezTo>
                    <a:pt x="239058" y="53788"/>
                    <a:pt x="240651" y="38819"/>
                    <a:pt x="251011" y="35859"/>
                  </a:cubicBezTo>
                  <a:cubicBezTo>
                    <a:pt x="265662" y="31673"/>
                    <a:pt x="280598" y="44824"/>
                    <a:pt x="295835" y="44824"/>
                  </a:cubicBezTo>
                  <a:cubicBezTo>
                    <a:pt x="305285" y="44824"/>
                    <a:pt x="313764" y="38847"/>
                    <a:pt x="322729" y="35859"/>
                  </a:cubicBezTo>
                  <a:cubicBezTo>
                    <a:pt x="388470" y="38847"/>
                    <a:pt x="454144" y="44824"/>
                    <a:pt x="519953" y="44824"/>
                  </a:cubicBezTo>
                  <a:cubicBezTo>
                    <a:pt x="529403" y="44824"/>
                    <a:pt x="537397" y="35859"/>
                    <a:pt x="546847" y="35859"/>
                  </a:cubicBezTo>
                  <a:cubicBezTo>
                    <a:pt x="573907" y="35859"/>
                    <a:pt x="600635" y="41836"/>
                    <a:pt x="627529" y="44824"/>
                  </a:cubicBezTo>
                  <a:cubicBezTo>
                    <a:pt x="657951" y="54964"/>
                    <a:pt x="682005" y="64763"/>
                    <a:pt x="717176" y="62753"/>
                  </a:cubicBezTo>
                  <a:cubicBezTo>
                    <a:pt x="801188" y="57952"/>
                    <a:pt x="968188" y="35859"/>
                    <a:pt x="968188" y="35859"/>
                  </a:cubicBezTo>
                  <a:cubicBezTo>
                    <a:pt x="1105835" y="8328"/>
                    <a:pt x="902051" y="46651"/>
                    <a:pt x="1237129" y="17930"/>
                  </a:cubicBezTo>
                  <a:cubicBezTo>
                    <a:pt x="1267492" y="15327"/>
                    <a:pt x="1296894" y="5977"/>
                    <a:pt x="1326776" y="0"/>
                  </a:cubicBezTo>
                  <a:cubicBezTo>
                    <a:pt x="1353670" y="2988"/>
                    <a:pt x="1380767" y="4516"/>
                    <a:pt x="1407458" y="8965"/>
                  </a:cubicBezTo>
                  <a:cubicBezTo>
                    <a:pt x="1435029" y="13560"/>
                    <a:pt x="1455481" y="31284"/>
                    <a:pt x="1479176" y="44824"/>
                  </a:cubicBezTo>
                  <a:cubicBezTo>
                    <a:pt x="1484978" y="48139"/>
                    <a:pt x="1491129" y="50800"/>
                    <a:pt x="1497106" y="53788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39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2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13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政方 辛</dc:creator>
  <cp:lastModifiedBy>政方 辛</cp:lastModifiedBy>
  <cp:revision>8</cp:revision>
  <dcterms:created xsi:type="dcterms:W3CDTF">2020-03-09T06:23:35Z</dcterms:created>
  <dcterms:modified xsi:type="dcterms:W3CDTF">2020-03-09T09:21:33Z</dcterms:modified>
</cp:coreProperties>
</file>