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893E1A0-F0AC-4671-99B3-A8D755907EED}"/>
              </a:ext>
            </a:extLst>
          </p:cNvPr>
          <p:cNvGrpSpPr/>
          <p:nvPr/>
        </p:nvGrpSpPr>
        <p:grpSpPr>
          <a:xfrm>
            <a:off x="1227557" y="1030181"/>
            <a:ext cx="10202002" cy="4183311"/>
            <a:chOff x="1227557" y="1030181"/>
            <a:chExt cx="10202002" cy="41833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42580D-A073-4186-AF08-13CA79F3F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557" y="1030182"/>
              <a:ext cx="5333559" cy="399864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416267D-B613-4C3C-9BC3-97BB01C5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030181"/>
              <a:ext cx="5333559" cy="399864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490961B-4966-43E5-B141-F77E7CD62DE7}"/>
                </a:ext>
              </a:extLst>
            </p:cNvPr>
            <p:cNvSpPr txBox="1"/>
            <p:nvPr/>
          </p:nvSpPr>
          <p:spPr>
            <a:xfrm>
              <a:off x="2814489" y="4844160"/>
              <a:ext cx="215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a) off-line calculation</a:t>
              </a:r>
              <a:endParaRPr 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B9905C-EB11-434B-80D3-EA0BA0AB3FDC}"/>
                </a:ext>
              </a:extLst>
            </p:cNvPr>
            <p:cNvSpPr txBox="1"/>
            <p:nvPr/>
          </p:nvSpPr>
          <p:spPr>
            <a:xfrm>
              <a:off x="7682933" y="4844160"/>
              <a:ext cx="201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b)</a:t>
              </a:r>
              <a:r>
                <a:rPr lang="en-US" dirty="0"/>
                <a:t> learning rate  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24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7EF4B0A-A8E0-4A4E-8581-85247EB537BB}"/>
              </a:ext>
            </a:extLst>
          </p:cNvPr>
          <p:cNvGrpSpPr/>
          <p:nvPr/>
        </p:nvGrpSpPr>
        <p:grpSpPr>
          <a:xfrm>
            <a:off x="-293467" y="928686"/>
            <a:ext cx="13335000" cy="5369957"/>
            <a:chOff x="-293467" y="928686"/>
            <a:chExt cx="13335000" cy="536995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6626EA-40C5-4D70-A268-68B6C8EE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033" y="928686"/>
              <a:ext cx="6667500" cy="50006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6665977-29B4-4523-96A8-5CB28BC37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3467" y="928686"/>
              <a:ext cx="6667500" cy="500062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15F9DE3-9960-4978-B811-B73768D7E5C6}"/>
                </a:ext>
              </a:extLst>
            </p:cNvPr>
            <p:cNvSpPr txBox="1"/>
            <p:nvPr/>
          </p:nvSpPr>
          <p:spPr>
            <a:xfrm>
              <a:off x="2031770" y="5929311"/>
              <a:ext cx="259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 LMS fitting result 0.001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0412F18-0DBF-4321-B6D9-B40812E9E3A2}"/>
                </a:ext>
              </a:extLst>
            </p:cNvPr>
            <p:cNvSpPr txBox="1"/>
            <p:nvPr/>
          </p:nvSpPr>
          <p:spPr>
            <a:xfrm>
              <a:off x="8699270" y="5929311"/>
              <a:ext cx="3078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 Weights of LMS fitting 0.001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22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8ADF04-6E8B-4FFD-A348-2A30B940744B}"/>
              </a:ext>
            </a:extLst>
          </p:cNvPr>
          <p:cNvGrpSpPr/>
          <p:nvPr/>
        </p:nvGrpSpPr>
        <p:grpSpPr>
          <a:xfrm>
            <a:off x="523974" y="1533849"/>
            <a:ext cx="10667118" cy="4367977"/>
            <a:chOff x="523974" y="1533849"/>
            <a:chExt cx="10667118" cy="436797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FF3743F-8C1B-443E-8F0B-95AED98D4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4" y="1533849"/>
              <a:ext cx="5333559" cy="399864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5D1AFB7-D0DC-45A8-8931-9320615CD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533" y="1533849"/>
              <a:ext cx="5333559" cy="399864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9375F5C-0525-4692-A5A6-0ECD08064B39}"/>
                </a:ext>
              </a:extLst>
            </p:cNvPr>
            <p:cNvSpPr txBox="1"/>
            <p:nvPr/>
          </p:nvSpPr>
          <p:spPr>
            <a:xfrm>
              <a:off x="2124367" y="5532494"/>
              <a:ext cx="236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 LMS fitting result 0.1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FC5640A-9EEA-41D4-B1E1-5EB017526D6D}"/>
                </a:ext>
              </a:extLst>
            </p:cNvPr>
            <p:cNvSpPr txBox="1"/>
            <p:nvPr/>
          </p:nvSpPr>
          <p:spPr>
            <a:xfrm>
              <a:off x="7101999" y="5532494"/>
              <a:ext cx="2844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 Weights of LMS fitting 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9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3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9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17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20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80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93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75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51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DEDDF88-58BB-45B5-8963-3F6FFCF09FA9}"/>
              </a:ext>
            </a:extLst>
          </p:cNvPr>
          <p:cNvGrpSpPr/>
          <p:nvPr/>
        </p:nvGrpSpPr>
        <p:grpSpPr>
          <a:xfrm>
            <a:off x="577930" y="1200621"/>
            <a:ext cx="10667117" cy="4367977"/>
            <a:chOff x="577930" y="1200621"/>
            <a:chExt cx="10667117" cy="436797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EBA17AB-3B20-4E81-AD80-F919DEF66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488" y="1200621"/>
              <a:ext cx="5333559" cy="399864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EF8401C-A3D8-4F9E-8287-16FA1865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30" y="1200621"/>
              <a:ext cx="5333559" cy="399864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B1E172-E822-4436-B48C-61DAC4EBE7EB}"/>
                </a:ext>
              </a:extLst>
            </p:cNvPr>
            <p:cNvSpPr txBox="1"/>
            <p:nvPr/>
          </p:nvSpPr>
          <p:spPr>
            <a:xfrm>
              <a:off x="2164863" y="5199266"/>
              <a:ext cx="215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a) off-line calculation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463BF86-62F0-4884-BBB8-AB06BDAB80C4}"/>
                </a:ext>
              </a:extLst>
            </p:cNvPr>
            <p:cNvSpPr txBox="1"/>
            <p:nvPr/>
          </p:nvSpPr>
          <p:spPr>
            <a:xfrm>
              <a:off x="7568889" y="5199266"/>
              <a:ext cx="201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b)</a:t>
              </a:r>
              <a:r>
                <a:rPr lang="en-US" dirty="0"/>
                <a:t> learning rate  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73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64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4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4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99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1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73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5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99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61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FC4FE64-473C-4B9A-8C62-B16EA5827E0D}"/>
              </a:ext>
            </a:extLst>
          </p:cNvPr>
          <p:cNvGrpSpPr/>
          <p:nvPr/>
        </p:nvGrpSpPr>
        <p:grpSpPr>
          <a:xfrm>
            <a:off x="762441" y="1110081"/>
            <a:ext cx="10667118" cy="4180264"/>
            <a:chOff x="762441" y="1110081"/>
            <a:chExt cx="10667118" cy="418026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7305039-5838-4FE5-B194-555223E36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110081"/>
              <a:ext cx="5333559" cy="399864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04CA812-23E5-4DAC-8402-736D1AF66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1" y="1110081"/>
              <a:ext cx="5333559" cy="399864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A437B85-33D7-41C2-BCBF-6FD239E9C3A7}"/>
                </a:ext>
              </a:extLst>
            </p:cNvPr>
            <p:cNvSpPr txBox="1"/>
            <p:nvPr/>
          </p:nvSpPr>
          <p:spPr>
            <a:xfrm>
              <a:off x="2349373" y="4921013"/>
              <a:ext cx="215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a) off-line calculation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13C8E22-57CC-4AE2-B605-28D05F0FC6D7}"/>
                </a:ext>
              </a:extLst>
            </p:cNvPr>
            <p:cNvSpPr txBox="1"/>
            <p:nvPr/>
          </p:nvSpPr>
          <p:spPr>
            <a:xfrm>
              <a:off x="7753400" y="4914919"/>
              <a:ext cx="201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b)</a:t>
              </a:r>
              <a:r>
                <a:rPr lang="en-US" dirty="0"/>
                <a:t> learning rate  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9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261073-D519-463B-B7F1-6BE1BD3EEA8F}"/>
              </a:ext>
            </a:extLst>
          </p:cNvPr>
          <p:cNvGrpSpPr/>
          <p:nvPr/>
        </p:nvGrpSpPr>
        <p:grpSpPr>
          <a:xfrm>
            <a:off x="394797" y="1152678"/>
            <a:ext cx="10667118" cy="4367977"/>
            <a:chOff x="394797" y="1152678"/>
            <a:chExt cx="10667118" cy="43679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7523C6-4756-4E15-A0FC-5B1E50B1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356" y="1152678"/>
              <a:ext cx="5333559" cy="399864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A0F8260-0A94-466D-9FEA-7D615606C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7" y="1152678"/>
              <a:ext cx="5333559" cy="399864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5FD16E9-CA80-4C31-B005-4B0D60F10445}"/>
                </a:ext>
              </a:extLst>
            </p:cNvPr>
            <p:cNvSpPr txBox="1"/>
            <p:nvPr/>
          </p:nvSpPr>
          <p:spPr>
            <a:xfrm>
              <a:off x="1981730" y="5151323"/>
              <a:ext cx="215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a) off-line calculation</a:t>
              </a:r>
              <a:endParaRPr 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65ED4A6-0B93-4CC4-B2C7-E7772A4682DF}"/>
                </a:ext>
              </a:extLst>
            </p:cNvPr>
            <p:cNvSpPr txBox="1"/>
            <p:nvPr/>
          </p:nvSpPr>
          <p:spPr>
            <a:xfrm>
              <a:off x="7385756" y="5151323"/>
              <a:ext cx="201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b)</a:t>
              </a:r>
              <a:r>
                <a:rPr lang="en-US" dirty="0"/>
                <a:t> learning rate  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9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4AC2D33-CB02-46EC-ACB9-5B3BAC39A566}"/>
              </a:ext>
            </a:extLst>
          </p:cNvPr>
          <p:cNvGrpSpPr/>
          <p:nvPr/>
        </p:nvGrpSpPr>
        <p:grpSpPr>
          <a:xfrm>
            <a:off x="-2587920" y="1758148"/>
            <a:ext cx="16000677" cy="4400446"/>
            <a:chOff x="-2587920" y="1758148"/>
            <a:chExt cx="16000677" cy="440044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9ACD501-5C74-4A40-991B-AC28C99B0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87920" y="1758148"/>
              <a:ext cx="5333559" cy="399864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3339839-4A70-4FAA-A2F0-DA78C8014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639" y="1758150"/>
              <a:ext cx="5333559" cy="399864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DC95AF-EDDE-4467-9419-5777D1E68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198" y="1758149"/>
              <a:ext cx="5333559" cy="399864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848209D-C55B-4E44-ABF7-873F89C806A6}"/>
                </a:ext>
              </a:extLst>
            </p:cNvPr>
            <p:cNvSpPr txBox="1"/>
            <p:nvPr/>
          </p:nvSpPr>
          <p:spPr>
            <a:xfrm>
              <a:off x="-1003769" y="5789262"/>
              <a:ext cx="200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a)</a:t>
              </a:r>
              <a:r>
                <a:rPr lang="en-US" dirty="0"/>
                <a:t> learning rate  0.1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BC8BAC-2ED0-4E52-A78B-76206CE7960E}"/>
                </a:ext>
              </a:extLst>
            </p:cNvPr>
            <p:cNvSpPr txBox="1"/>
            <p:nvPr/>
          </p:nvSpPr>
          <p:spPr>
            <a:xfrm>
              <a:off x="4408649" y="5787324"/>
              <a:ext cx="201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b)</a:t>
              </a:r>
              <a:r>
                <a:rPr lang="en-US" dirty="0"/>
                <a:t> learning rate  1.0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AEE497-B835-4FB4-AD12-337C4DAE4861}"/>
                </a:ext>
              </a:extLst>
            </p:cNvPr>
            <p:cNvSpPr txBox="1"/>
            <p:nvPr/>
          </p:nvSpPr>
          <p:spPr>
            <a:xfrm>
              <a:off x="10372796" y="5789262"/>
              <a:ext cx="1994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c)</a:t>
              </a:r>
              <a:r>
                <a:rPr lang="en-US" dirty="0"/>
                <a:t> learning rate  5.0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71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8BE02E-5A8B-4C5E-B97B-0DA2F8BCACC7}"/>
              </a:ext>
            </a:extLst>
          </p:cNvPr>
          <p:cNvGrpSpPr/>
          <p:nvPr/>
        </p:nvGrpSpPr>
        <p:grpSpPr>
          <a:xfrm>
            <a:off x="-1904339" y="1278756"/>
            <a:ext cx="16000677" cy="4520836"/>
            <a:chOff x="-1904339" y="1278756"/>
            <a:chExt cx="16000677" cy="452083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F0BA234-CEC2-41FD-85DB-E2C0DA7F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04339" y="1429677"/>
              <a:ext cx="5333559" cy="399864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5935E0-7C48-405C-857E-E193E6385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31EA3A4-D9A0-425E-BD4B-7C4281A37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2779" y="1278756"/>
              <a:ext cx="5333559" cy="399864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FDCD81-E3F1-4B0B-BB46-6400BA72CC3B}"/>
                </a:ext>
              </a:extLst>
            </p:cNvPr>
            <p:cNvSpPr txBox="1"/>
            <p:nvPr/>
          </p:nvSpPr>
          <p:spPr>
            <a:xfrm>
              <a:off x="-290537" y="5430260"/>
              <a:ext cx="200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a)</a:t>
              </a:r>
              <a:r>
                <a:rPr lang="en-US" dirty="0"/>
                <a:t> learning rate  0.1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9D074A-67D3-406F-A1CA-4BD3287617E5}"/>
                </a:ext>
              </a:extLst>
            </p:cNvPr>
            <p:cNvSpPr txBox="1"/>
            <p:nvPr/>
          </p:nvSpPr>
          <p:spPr>
            <a:xfrm>
              <a:off x="5121881" y="5428322"/>
              <a:ext cx="201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b)</a:t>
              </a:r>
              <a:r>
                <a:rPr lang="en-US" dirty="0"/>
                <a:t> learning rate  1.0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789D542-30B4-4850-ACE1-3C649CD6938E}"/>
                </a:ext>
              </a:extLst>
            </p:cNvPr>
            <p:cNvSpPr txBox="1"/>
            <p:nvPr/>
          </p:nvSpPr>
          <p:spPr>
            <a:xfrm>
              <a:off x="11086028" y="5430260"/>
              <a:ext cx="1994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c)</a:t>
              </a:r>
              <a:r>
                <a:rPr lang="en-US" dirty="0"/>
                <a:t> learning rate  5.0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50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08F5B34C-F62E-4213-8AC9-EAE2D5A5C0E1}"/>
              </a:ext>
            </a:extLst>
          </p:cNvPr>
          <p:cNvGrpSpPr/>
          <p:nvPr/>
        </p:nvGrpSpPr>
        <p:grpSpPr>
          <a:xfrm>
            <a:off x="-3073383" y="596300"/>
            <a:ext cx="16000677" cy="4369915"/>
            <a:chOff x="-3073383" y="596300"/>
            <a:chExt cx="16000677" cy="43699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5A3B851-22C6-4CEE-AC98-37F5B2344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73383" y="596301"/>
              <a:ext cx="5333559" cy="399864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760C1BF-9C0C-41EA-A778-D50614F80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176" y="596301"/>
              <a:ext cx="5333559" cy="399864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8EDED2-40B2-4401-9D56-DD12E5E41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735" y="596300"/>
              <a:ext cx="5333559" cy="399864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79877C2-DF37-4EBC-87AF-DD044C6D6702}"/>
                </a:ext>
              </a:extLst>
            </p:cNvPr>
            <p:cNvSpPr txBox="1"/>
            <p:nvPr/>
          </p:nvSpPr>
          <p:spPr>
            <a:xfrm>
              <a:off x="-1688704" y="4596883"/>
              <a:ext cx="200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a)</a:t>
              </a:r>
              <a:r>
                <a:rPr lang="en-US" dirty="0"/>
                <a:t> learning rate  0.1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1CF27E-1B7B-4EC3-A494-F08F53967265}"/>
                </a:ext>
              </a:extLst>
            </p:cNvPr>
            <p:cNvSpPr txBox="1"/>
            <p:nvPr/>
          </p:nvSpPr>
          <p:spPr>
            <a:xfrm>
              <a:off x="3723714" y="4594945"/>
              <a:ext cx="201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b)</a:t>
              </a:r>
              <a:r>
                <a:rPr lang="en-US" dirty="0"/>
                <a:t> learning rate  1.0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6A3243-28D3-4E64-AE88-E5E2C4BEA7CB}"/>
                </a:ext>
              </a:extLst>
            </p:cNvPr>
            <p:cNvSpPr txBox="1"/>
            <p:nvPr/>
          </p:nvSpPr>
          <p:spPr>
            <a:xfrm>
              <a:off x="9687861" y="4596883"/>
              <a:ext cx="1994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c)</a:t>
              </a:r>
              <a:r>
                <a:rPr lang="en-US" dirty="0"/>
                <a:t> learning rate  5.0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58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36F760-70D9-42BF-83B6-C0EA610EB1C6}"/>
              </a:ext>
            </a:extLst>
          </p:cNvPr>
          <p:cNvGrpSpPr/>
          <p:nvPr/>
        </p:nvGrpSpPr>
        <p:grpSpPr>
          <a:xfrm>
            <a:off x="-3305768" y="596300"/>
            <a:ext cx="16000677" cy="4369915"/>
            <a:chOff x="-3305768" y="596300"/>
            <a:chExt cx="16000677" cy="436991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FC8095-445F-4A7A-B9B5-ADF227BDA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05768" y="596301"/>
              <a:ext cx="5333559" cy="399864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0C9210F-EBE8-4066-B750-02A466E0F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791" y="596300"/>
              <a:ext cx="5333559" cy="399864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E770121-4551-4F20-B786-5786826C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1350" y="596300"/>
              <a:ext cx="5333559" cy="399864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82D0A98-C70F-45CB-BB0A-FF853376128D}"/>
                </a:ext>
              </a:extLst>
            </p:cNvPr>
            <p:cNvSpPr txBox="1"/>
            <p:nvPr/>
          </p:nvSpPr>
          <p:spPr>
            <a:xfrm>
              <a:off x="-1688704" y="4596883"/>
              <a:ext cx="200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a)</a:t>
              </a:r>
              <a:r>
                <a:rPr lang="en-US" dirty="0"/>
                <a:t> learning rate  0.1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5143D3-B498-448B-9A39-13C9D6E73CAC}"/>
                </a:ext>
              </a:extLst>
            </p:cNvPr>
            <p:cNvSpPr txBox="1"/>
            <p:nvPr/>
          </p:nvSpPr>
          <p:spPr>
            <a:xfrm>
              <a:off x="3723714" y="4594945"/>
              <a:ext cx="201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b)</a:t>
              </a:r>
              <a:r>
                <a:rPr lang="en-US" dirty="0"/>
                <a:t> learning rate  1.0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ED3BCDB-4356-4236-B0EB-96DFBB4BF77D}"/>
                </a:ext>
              </a:extLst>
            </p:cNvPr>
            <p:cNvSpPr txBox="1"/>
            <p:nvPr/>
          </p:nvSpPr>
          <p:spPr>
            <a:xfrm>
              <a:off x="9687861" y="4596883"/>
              <a:ext cx="1994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c)</a:t>
              </a:r>
              <a:r>
                <a:rPr lang="en-US" dirty="0"/>
                <a:t> learning rate  5.0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B878F0F-A553-46B5-80E2-2CD033C69B50}"/>
              </a:ext>
            </a:extLst>
          </p:cNvPr>
          <p:cNvGrpSpPr/>
          <p:nvPr/>
        </p:nvGrpSpPr>
        <p:grpSpPr>
          <a:xfrm>
            <a:off x="-455512" y="928687"/>
            <a:ext cx="13335000" cy="5369956"/>
            <a:chOff x="-455512" y="928687"/>
            <a:chExt cx="13335000" cy="53699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B6F5842-377E-4899-9840-8547660B2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988" y="928687"/>
              <a:ext cx="6667500" cy="50006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97E16D1-096E-45DA-8693-72E63BA82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5512" y="928687"/>
              <a:ext cx="6667500" cy="500062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407541-126D-418B-991A-06AD26AACFB8}"/>
                </a:ext>
              </a:extLst>
            </p:cNvPr>
            <p:cNvSpPr txBox="1"/>
            <p:nvPr/>
          </p:nvSpPr>
          <p:spPr>
            <a:xfrm>
              <a:off x="2031770" y="5929311"/>
              <a:ext cx="2478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 LMS fitting result 0.01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B78967B-9472-4F28-9813-8D7E5EC32577}"/>
                </a:ext>
              </a:extLst>
            </p:cNvPr>
            <p:cNvSpPr txBox="1"/>
            <p:nvPr/>
          </p:nvSpPr>
          <p:spPr>
            <a:xfrm>
              <a:off x="8699270" y="5929311"/>
              <a:ext cx="3078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 Weights of LMS fitting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52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135</Words>
  <Application>Microsoft Office PowerPoint</Application>
  <PresentationFormat>宽屏</PresentationFormat>
  <Paragraphs>26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政方 辛</cp:lastModifiedBy>
  <cp:revision>15</cp:revision>
  <dcterms:created xsi:type="dcterms:W3CDTF">2020-01-27T15:22:02Z</dcterms:created>
  <dcterms:modified xsi:type="dcterms:W3CDTF">2020-01-28T06:09:14Z</dcterms:modified>
</cp:coreProperties>
</file>