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432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9C372C7E-A69D-490B-97A4-E838CF1117E1}"/>
              </a:ext>
            </a:extLst>
          </p:cNvPr>
          <p:cNvGrpSpPr/>
          <p:nvPr/>
        </p:nvGrpSpPr>
        <p:grpSpPr>
          <a:xfrm>
            <a:off x="-16658453" y="-2926405"/>
            <a:ext cx="16082414" cy="16018019"/>
            <a:chOff x="-16658453" y="-2926405"/>
            <a:chExt cx="16082414" cy="16018019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28CDFD5-6A6A-408B-8762-834D94D78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27020" y="-2926402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3898C24-9D30-4DCD-BD04-57F896E07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13785" y="1072240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70097F3-C7D0-4B7C-AE4A-090177604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270403" y="1072239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E015987F-03E2-4062-B3C1-EC88F2C2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20997" y="1095684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D7B0F090-F74A-4B17-AB02-0527B6E4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50854" y="5070882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C6177B4-04E6-418C-965F-2F531E3F8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278002" y="5070883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221695E-0513-4C4F-BC4A-5DDFED35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13398" y="5070878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CC916AAC-0A0C-43CB-9C64-920F4C14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58453" y="9092969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C95FE13D-7A71-4099-BB94-29D261E4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280226" y="9092966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EC28122D-A6BC-4650-93B2-714EE8F0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9598" y="9092959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9F75880F-B053-4F1B-88DA-D1FD9992C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33431" y="-2926405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496BA8E-742A-42FA-8BBF-BC1A65F00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260579" y="-2926402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02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9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90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78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62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9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25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37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29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政方 辛</cp:lastModifiedBy>
  <cp:revision>4</cp:revision>
  <dcterms:created xsi:type="dcterms:W3CDTF">2020-02-24T03:36:50Z</dcterms:created>
  <dcterms:modified xsi:type="dcterms:W3CDTF">2020-02-24T04:04:16Z</dcterms:modified>
</cp:coreProperties>
</file>