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341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8B1A7F20-BF64-4B66-8048-CE61127F8787}"/>
              </a:ext>
            </a:extLst>
          </p:cNvPr>
          <p:cNvGrpSpPr/>
          <p:nvPr/>
        </p:nvGrpSpPr>
        <p:grpSpPr>
          <a:xfrm>
            <a:off x="-16217776" y="-5137943"/>
            <a:ext cx="16000678" cy="15994588"/>
            <a:chOff x="-16217776" y="-5137943"/>
            <a:chExt cx="16000678" cy="15994588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21FA72B-070D-494F-BEBB-2585FFC36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17776" y="-5137943"/>
              <a:ext cx="5333559" cy="39986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1204EFE-73A6-479B-B7D6-9B070017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84217" y="-5137943"/>
              <a:ext cx="5333559" cy="39986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880683BA-0D15-42F1-B295-C314DD398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50659" y="-5137939"/>
              <a:ext cx="5333559" cy="39986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3EEE558-0D71-4C67-83A5-A48C48534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17776" y="-1139294"/>
              <a:ext cx="5333559" cy="39986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92190A6E-FFFD-4C81-B70A-80C900CB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84216" y="-1139294"/>
              <a:ext cx="5333559" cy="39986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FD70D7C-C4F7-4703-ABD5-7C54D580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50658" y="-1139292"/>
              <a:ext cx="5333559" cy="39986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5659C625-59BC-492C-8271-24BD4065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17775" y="2859353"/>
              <a:ext cx="5333559" cy="39986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29997F4-98A6-4212-AA3A-3F9FE7D03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84216" y="2859355"/>
              <a:ext cx="5333559" cy="39986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328FB314-0DE0-49F2-97AF-88A6662B4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50657" y="2859355"/>
              <a:ext cx="5333559" cy="3998645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663D2756-D5AD-4BF4-BB85-E54B779E3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17775" y="6857999"/>
              <a:ext cx="5333559" cy="399864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70B7BB71-88F6-49B0-86A9-D4197DED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84216" y="6858000"/>
              <a:ext cx="5333559" cy="3998645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46554D98-E77E-4519-B121-C64C04F1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50657" y="6858000"/>
              <a:ext cx="5333559" cy="3998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4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4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政方 辛</cp:lastModifiedBy>
  <cp:revision>4</cp:revision>
  <dcterms:created xsi:type="dcterms:W3CDTF">2020-02-24T05:44:21Z</dcterms:created>
  <dcterms:modified xsi:type="dcterms:W3CDTF">2020-02-24T06:29:30Z</dcterms:modified>
</cp:coreProperties>
</file>