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2875" y="1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4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ACE7FEE3-9C81-4B05-A5A1-C27FB9DAF620}"/>
              </a:ext>
            </a:extLst>
          </p:cNvPr>
          <p:cNvGrpSpPr/>
          <p:nvPr/>
        </p:nvGrpSpPr>
        <p:grpSpPr>
          <a:xfrm>
            <a:off x="-17692542" y="-7798139"/>
            <a:ext cx="16000681" cy="16000141"/>
            <a:chOff x="-17692542" y="-7798139"/>
            <a:chExt cx="16000681" cy="1600014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7E091D2-31EC-48E0-A047-546CFBC3F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692542" y="-7798139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2455B04-E672-4E9D-8009-AA6088EBD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358981" y="-7785171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CF47058-76D5-40C4-81B8-5605B54D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25420" y="-7796287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EDA8D53-A7E1-472B-A1FD-EED68761F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692541" y="-3790230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8D551A0-A1D3-4F2A-AC9B-56083466F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358981" y="-3793936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86C1C9C-5A4E-4134-A42B-DEFC96B2F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25420" y="-3793935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66062D2-6DF5-4158-8D18-D8527792B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692540" y="204710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A843B72-FD97-47C7-A3C2-00D64A81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358980" y="204711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0F84C0E-3055-42EE-966D-AF9EE6907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25420" y="204711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251BBB3-C901-46A4-8089-F6743594A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692538" y="4203356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508171F-BAF5-48B9-A831-013DF0C2A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358979" y="4203357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C3220F5-1BAE-40DD-A53E-B1D6F76F2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25420" y="4203357"/>
              <a:ext cx="5333559" cy="3998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0313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60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8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31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政方 辛</cp:lastModifiedBy>
  <cp:revision>5</cp:revision>
  <dcterms:created xsi:type="dcterms:W3CDTF">2020-02-24T08:05:19Z</dcterms:created>
  <dcterms:modified xsi:type="dcterms:W3CDTF">2020-02-24T08:32:21Z</dcterms:modified>
</cp:coreProperties>
</file>