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DA970-1939-4869-A5D9-6D08BE68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6AFF92-46ED-4158-868E-A4E7087C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6E727-15EA-4BF7-971F-BAD3AC8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4C290-62FB-4384-A7A1-F1531B78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9797CE-4951-4D8C-A17C-795F6904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7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7D54C-D62D-4F0A-AEBB-42E2C49D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FEC3D8-D21C-40A4-AD13-3E6E60B3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CE582-7A63-41D7-A46D-DC98ED9D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2C27D-C876-4676-817E-437466AA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089614-12A2-4763-B1DE-B255B583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5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611920-DF65-430B-809F-7D74C2089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5C2E76-4BD6-4383-A1CA-25169833D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55E60E-267F-4324-952D-858CA7B5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AC9AE8-FE36-4C3D-96C3-EEB9CE5E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D06876-95C7-4BE7-AB91-E96B847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EA12F-FDC0-4030-9621-41960F99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818E8-3904-4349-9CA3-12CB215C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D697D-FD92-428E-B321-1D27DC80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2094B-4989-4502-8A21-4F0EA06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93889-C1FE-4A41-8D2E-5A09082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6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A723E-A709-4650-870C-E6D27324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7218C8-68BF-4416-A07D-06C3748D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63DEC-D151-4789-97C8-CA69485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96689-18A9-418B-AC3A-00776182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2A7FB-76E4-497A-AA05-8E65DF1F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65A78-6B37-4D75-A6F4-218DC83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6FB2C-4186-4725-8DFF-8A640FE28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9755D0-8C09-4555-B247-CEF02754F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D0EE3A-D8DB-4506-8996-840169B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EDCA14-4FA6-4A7C-8586-81E1DA5D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67DC7-4EB9-4A86-8919-C25B91B0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0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17167-EE9D-4937-BEA9-82A276F7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6EE2E-2F52-4EA6-A1B5-D13FF8D4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CF5B51-DE8B-4A7C-B161-B9D2D3C97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E8826D-4707-4A8A-A919-BE1D177E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AF7E39-4F52-4FAB-824B-3875C3AA6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3E5BB4-6CED-4B95-9BC7-56078563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F19206-A670-433D-998E-1FF1239C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73B12D-39BB-48EE-B78F-EFAF9DC8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8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76A77-08D1-41EF-A83E-C5E0EC24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994F80-DC8B-474D-9286-B0E5AA0F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2DBABB-48AD-4DB6-A1AA-94C7807D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4704B7-8805-45F8-8821-9919A23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2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5AD52C-B1EA-4E15-AA41-3DA66A56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978B08-B180-4C87-9DFE-1868DAD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D83B8-EC26-43AC-866A-3CBE1D2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9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64C43-35C8-465A-8D46-B295AE5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AAF4F-ACB6-47D6-A773-A0755F34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83F052-3F7E-45E6-A4BF-AA7713E6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BB13E6-EC91-4EB2-95CF-4644623F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3B83C8-5CB6-4797-8D67-8790F386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07278D-2409-4BD7-8DCD-89313F0E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6F642-32B1-48F6-B6A3-13D27BE8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CDA7A8-51DA-425F-9D42-C6B8258B1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D66F96-7B15-4FF4-B247-FC9172852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AA8288-1F22-41E4-B7F1-97AEA1E6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BF976F-1E11-4EE5-9072-F04840C8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511C1-CA72-4124-83ED-B9BC607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C0068A-1663-4A72-AF38-813374DC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DBA7B-2823-4023-8568-FD554A91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A70EF5-E805-4697-AA80-FB7C28661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0577-AC0A-447E-9B4A-2EB44354FACB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64476-FCEB-4300-81B3-EA7278D1B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E26A0-4447-4BCC-BC45-FBFF2E4DB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264C-602D-4BFA-A772-774AA98B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BBC90-4B50-4621-B83D-E33B2D2BF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論文程式交接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Hyperspectral image reconstruction</a:t>
            </a:r>
            <a:endParaRPr lang="zh-TW" altLang="en-US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7F293A-29CF-491F-A2FD-7126F09D2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劉柏豪</a:t>
            </a:r>
          </a:p>
        </p:txBody>
      </p:sp>
    </p:spTree>
    <p:extLst>
      <p:ext uri="{BB962C8B-B14F-4D97-AF65-F5344CB8AC3E}">
        <p14:creationId xmlns:p14="http://schemas.microsoft.com/office/powerpoint/2010/main" val="7140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7A11A-9FEE-4208-B8E7-3123FC9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MATLAB source code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FB21F-06A2-4180-A987-222F347D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可見光超頻譜技術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(D5200)test\All_pic2spectrum.m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圖片轉換成高光譜反射率資料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:pic_spectrum2)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MATLAB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5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7A11A-9FEE-4208-B8E7-3123FC9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version (C++)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FB21F-06A2-4180-A987-222F347D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:\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Algorithm_ver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Algorithm_ver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\1_OpenCV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I/O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Algorithm_ver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\2_traversal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改善矩陣乘法中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traversal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Algorithm_ver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\3_openblas&amp;malloc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矩陣乘法使用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Openblas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圖片轉換成高光譜反射率資料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pic_spectrum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readme.txt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18.04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3.2.0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Openblas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0.3.14.dev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9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7A11A-9FEE-4208-B8E7-3123FC9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Polynomial regression version(C++)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FB21F-06A2-4180-A987-222F347D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:\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polynomial_regression_ver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version 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2~9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版本，越大的數字皆繼承前面的優化項目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muti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-thread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readme.txt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2~10 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皆須讀取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C_degree4(4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次方項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18.04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3.2.0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Openblas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0.3.14.dev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1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7A11A-9FEE-4208-B8E7-3123FC9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 table any nm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FB21F-06A2-4180-A987-222F347D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:\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RGBtable_any_nm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產出任意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Hyperspectral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反射率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(380~780nm)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wavelength.csv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用來後續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readme.txt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18.04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3.2.0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Openblas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0.3.14.dev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26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7A11A-9FEE-4208-B8E7-3123FC9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FB21F-06A2-4180-A987-222F347D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\regression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訓練過程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\regression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\ML_regression\train.py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degree4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\regression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訓練過程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產出模型參數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\C_degree4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訓練後的參數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執行方法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先產出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wavelength.csv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87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7A11A-9FEE-4208-B8E7-3123FC9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 accuracy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9FB21F-06A2-4180-A987-222F347D4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1:\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calc_Accuracy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\1.openblas</a:t>
                </a: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StoreMAE_style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產出資料用以比較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accuracy</a:t>
                </a: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2:\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calc_Accuracy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\8.malloc</a:t>
                </a: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StoreMAE_style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產出資料用以比較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accuracy</a:t>
                </a: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3:\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calc_Accuracy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\calc_accuracy.cpp</a:t>
                </a: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透過檔案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和檔案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使用此程式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regression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計算精準度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計算公式為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R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1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-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𝑣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  </m:t>
                    </m:r>
                    <m:f>
                      <m:fPr>
                        <m:ctrlPr>
                          <a:rPr lang="zh-TW" altLang="zh-TW" sz="2000" i="1"/>
                        </m:ctrlPr>
                      </m:fPr>
                      <m:num>
                        <m:r>
                          <a:rPr lang="en-US" altLang="zh-TW" sz="2000" i="1"/>
                          <m:t>𝑢</m:t>
                        </m:r>
                      </m:num>
                      <m:den>
                        <m:r>
                          <a:rPr lang="en-US" altLang="zh-TW" sz="2000" i="1"/>
                          <m:t>𝑣</m:t>
                        </m:r>
                      </m:den>
                    </m:f>
                    <m:r>
                      <a:rPr lang="en-US" altLang="zh-TW" sz="2000" i="1"/>
                      <m:t>=</m:t>
                    </m:r>
                    <m:f>
                      <m:fPr>
                        <m:ctrlPr>
                          <a:rPr lang="zh-TW" altLang="zh-TW" sz="20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TW" altLang="zh-TW" sz="2000" i="1"/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zh-TW" altLang="zh-TW" sz="20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20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2000" i="1"/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/>
                                          <m:t>𝑡𝑟𝑢𝑒</m:t>
                                        </m:r>
                                      </m:sub>
                                    </m:sSub>
                                    <m:r>
                                      <a:rPr lang="en-US" altLang="zh-TW" sz="2000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zh-TW" sz="2000" i="1"/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/>
                                          <m:t>𝑝𝑟𝑒𝑑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sz="2000" i="1"/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TW" altLang="zh-TW" sz="2000" i="1"/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zh-TW" altLang="zh-TW" sz="20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20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2000" i="1"/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/>
                                          <m:t>𝑡𝑟𝑢𝑒</m:t>
                                        </m:r>
                                      </m:sub>
                                    </m:sSub>
                                    <m:r>
                                      <a:rPr lang="en-US" altLang="zh-TW" sz="2000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zh-TW" sz="2000" i="1"/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/>
                                          <m:t>𝑡𝑟𝑢𝑒</m:t>
                                        </m:r>
                                        <m:r>
                                          <a:rPr lang="en-US" altLang="zh-TW" sz="2000" i="1"/>
                                          <m:t>.</m:t>
                                        </m:r>
                                        <m:r>
                                          <a:rPr lang="en-US" altLang="zh-TW" sz="2000" i="1"/>
                                          <m:t>𝑚𝑒𝑎𝑛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sz="2000" i="1"/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公式為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sklearn.linear_model.LinearRegression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score()</a:t>
                </a:r>
              </a:p>
              <a:p>
                <a:pPr lvl="1"/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Score()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參考網址 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https://scikit-learn.org/stable/modules/generated/sklearn.linear_model.LinearRegression.html</a:t>
                </a:r>
              </a:p>
              <a:p>
                <a:pPr lvl="1"/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9FB21F-06A2-4180-A987-222F347D4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9DCBD-41F9-4C49-8AEA-667BF5A9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高光譜測試資料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D58AE-9392-4A46-85A2-56809DFA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:\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hsi_image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:The ICONES-HSI dataset contains 468 Hyperspectral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dataset is organized into 9 categories: Agriculture, Forest, Desert, Urban, Snow, Mountain, Ocean, Wetland and Cloud.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:https://xlim-sic.labo.univ-poitiers.fr/datasets/ICONES-HSI/?lang=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35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501</Words>
  <Application>Microsoft Office PowerPoint</Application>
  <PresentationFormat>寬螢幕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Cambria Math</vt:lpstr>
      <vt:lpstr>Office 佈景主題</vt:lpstr>
      <vt:lpstr>論文程式交接 RGB to Hyperspectral image reconstruction</vt:lpstr>
      <vt:lpstr>MATLAB source code</vt:lpstr>
      <vt:lpstr>Algorithm version (C++)</vt:lpstr>
      <vt:lpstr>Polynomial regression version(C++)</vt:lpstr>
      <vt:lpstr>RGB table any nm</vt:lpstr>
      <vt:lpstr>Regression training</vt:lpstr>
      <vt:lpstr>Calculate accuracy</vt:lpstr>
      <vt:lpstr>高光譜測試資料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87</cp:revision>
  <dcterms:created xsi:type="dcterms:W3CDTF">2021-07-27T05:15:27Z</dcterms:created>
  <dcterms:modified xsi:type="dcterms:W3CDTF">2021-07-27T07:00:36Z</dcterms:modified>
</cp:coreProperties>
</file>