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363" r:id="rId5"/>
    <p:sldId id="258" r:id="rId6"/>
    <p:sldId id="259" r:id="rId7"/>
    <p:sldId id="260" r:id="rId8"/>
    <p:sldId id="261" r:id="rId9"/>
    <p:sldId id="262" r:id="rId10"/>
    <p:sldId id="263" r:id="rId11"/>
    <p:sldId id="3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B6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Multiplication</c:v>
                </c:pt>
                <c:pt idx="1">
                  <c:v>Transpose</c:v>
                </c:pt>
                <c:pt idx="2">
                  <c:v>Assign</c:v>
                </c:pt>
                <c:pt idx="3">
                  <c:v>Memory allocation</c:v>
                </c:pt>
                <c:pt idx="4">
                  <c:v>Image I/O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50</c:v>
                </c:pt>
                <c:pt idx="1">
                  <c:v>23</c:v>
                </c:pt>
                <c:pt idx="2">
                  <c:v>15</c:v>
                </c:pt>
                <c:pt idx="3">
                  <c:v>9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8-46FA-B831-D5B72F8E0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2699768"/>
        <c:axId val="292700088"/>
      </c:barChart>
      <c:catAx>
        <c:axId val="29269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92700088"/>
        <c:crosses val="autoZero"/>
        <c:auto val="1"/>
        <c:lblAlgn val="ctr"/>
        <c:lblOffset val="100"/>
        <c:noMultiLvlLbl val="0"/>
      </c:catAx>
      <c:valAx>
        <c:axId val="29270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Percentage(%)</a:t>
                </a:r>
                <a:endParaRPr lang="zh-TW" sz="2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9269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1920x1080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工作表1!$A$2:$A$3</c:f>
              <c:strCache>
                <c:ptCount val="2"/>
                <c:pt idx="0">
                  <c:v>MATLAB algorithm</c:v>
                </c:pt>
                <c:pt idx="1">
                  <c:v>Optimize C++ algorithm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9.1463999999999999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A-4272-8A18-B23397D08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515832"/>
        <c:axId val="468799568"/>
      </c:barChart>
      <c:catAx>
        <c:axId val="429515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68799568"/>
        <c:crosses val="autoZero"/>
        <c:auto val="1"/>
        <c:lblAlgn val="ctr"/>
        <c:lblOffset val="100"/>
        <c:noMultiLvlLbl val="0"/>
      </c:catAx>
      <c:valAx>
        <c:axId val="46879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sz="24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(GB)</a:t>
                </a:r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2951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1920x1080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工作表1!$A$2:$A$3</c:f>
              <c:strCache>
                <c:ptCount val="2"/>
                <c:pt idx="0">
                  <c:v>MATLAB algorithm</c:v>
                </c:pt>
                <c:pt idx="1">
                  <c:v>Optimize C++ algorithm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8.86</c:v>
                </c:pt>
                <c:pt idx="1">
                  <c:v>1.819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E0-4DAF-A9D7-1283D42C6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515832"/>
        <c:axId val="468799568"/>
      </c:barChart>
      <c:catAx>
        <c:axId val="429515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68799568"/>
        <c:crosses val="autoZero"/>
        <c:auto val="1"/>
        <c:lblAlgn val="ctr"/>
        <c:lblOffset val="100"/>
        <c:noMultiLvlLbl val="0"/>
      </c:catAx>
      <c:valAx>
        <c:axId val="46879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(s)</a:t>
                </a:r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2951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1920x1080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工作表1!$A$2:$A$3</c:f>
              <c:strCache>
                <c:ptCount val="2"/>
                <c:pt idx="0">
                  <c:v>Optimize C++ algorithm</c:v>
                </c:pt>
                <c:pt idx="1">
                  <c:v>Polynomial regression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6.2</c:v>
                </c:pt>
                <c:pt idx="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0-4B67-8590-2ED173586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515832"/>
        <c:axId val="468799568"/>
      </c:barChart>
      <c:catAx>
        <c:axId val="429515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68799568"/>
        <c:crosses val="autoZero"/>
        <c:auto val="1"/>
        <c:lblAlgn val="ctr"/>
        <c:lblOffset val="100"/>
        <c:noMultiLvlLbl val="0"/>
      </c:catAx>
      <c:valAx>
        <c:axId val="46879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sz="24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(GB)</a:t>
                </a:r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2951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欄3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4-4001-97BD-41535142C11E}"/>
              </c:ext>
            </c:extLst>
          </c:dPt>
          <c:cat>
            <c:strRef>
              <c:f>工作表1!$A$2:$A$4</c:f>
              <c:strCache>
                <c:ptCount val="3"/>
                <c:pt idx="0">
                  <c:v>CSE</c:v>
                </c:pt>
                <c:pt idx="1">
                  <c:v>OpenMP</c:v>
                </c:pt>
                <c:pt idx="2">
                  <c:v>Multithreading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8.7650000000000006</c:v>
                </c:pt>
                <c:pt idx="1">
                  <c:v>3.6739999999999999</c:v>
                </c:pt>
                <c:pt idx="2">
                  <c:v>2.5390000000000001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E4-4001-97BD-41535142C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515832"/>
        <c:axId val="468799568"/>
      </c:barChart>
      <c:catAx>
        <c:axId val="429515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68799568"/>
        <c:crosses val="autoZero"/>
        <c:auto val="1"/>
        <c:lblAlgn val="ctr"/>
        <c:lblOffset val="100"/>
        <c:noMultiLvlLbl val="0"/>
      </c:catAx>
      <c:valAx>
        <c:axId val="46879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(s)</a:t>
                </a:r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2951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1920x1080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Multithreading</c:v>
                </c:pt>
                <c:pt idx="1">
                  <c:v>SSE4</c:v>
                </c:pt>
                <c:pt idx="2">
                  <c:v>AVX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1.3959999999999999</c:v>
                </c:pt>
                <c:pt idx="1">
                  <c:v>0.66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B8-4E30-9585-976311931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515832"/>
        <c:axId val="468799568"/>
      </c:barChart>
      <c:catAx>
        <c:axId val="429515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68799568"/>
        <c:crosses val="autoZero"/>
        <c:auto val="1"/>
        <c:lblAlgn val="ctr"/>
        <c:lblOffset val="100"/>
        <c:noMultiLvlLbl val="0"/>
      </c:catAx>
      <c:valAx>
        <c:axId val="46879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(s)</a:t>
                </a:r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2951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849F0-63DD-46DA-A435-955B722A1DE8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FA5BE-EE2E-484D-9AA1-119F1D5B8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09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高光譜影像分為兩部分</a:t>
            </a:r>
            <a:br>
              <a:rPr lang="en-US" altLang="zh-TW" dirty="0"/>
            </a:b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分光光度計對於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Checker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的光譜測量以及分析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從相機中拍攝的影像，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其中影像必須經過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空間轉換、色彩校正、色適應最終得到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色彩空間轉換光譜反射率的轉換矩陣。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6FFA5-D0B0-40F5-B915-0FD8D83089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83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9EC45-00EB-47C8-93B4-6B57CC4B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21701-0551-4060-BF3B-B2C7C7489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0C9BA0-7ACA-4393-AB69-4A72786A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72795-E026-498E-ADF6-EDCD3BF7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145F5-4411-4B56-A6F2-25AB9D1C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15FB-7545-4F1B-80A1-19B208F9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56A37F-7B7F-4503-A778-3CE097CF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D1E92-0B1F-449B-9050-E8CF52C6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B9DCB-4786-4369-B25D-02B986C8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B202-A714-414A-AC51-A9BE7F8B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909ABD-AE2F-47DE-9EAD-765244651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D5BA42-7164-4D91-8B23-F5D9BE503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6CFCC5-F460-47D5-9167-4461290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D983F5-1B4D-417A-A344-3FFB75DC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1002F-510C-4F8D-BFAA-10B37B00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8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B8C0-C609-4F13-A7C6-0980DB87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F8217-9DBC-4065-B9EC-49E43F29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19883-5180-4C4D-87FF-B0B4D3E9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E9A27F-AEE4-4781-ACEB-C5A7FECF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705D0-970E-4D8F-8957-C1B36FE9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1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2DF78-FBBB-428C-946E-C26A407D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B2C22F-B977-45F1-A6FC-652C399C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62FC92-0618-4818-9CD1-4DD676F1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24A95-62D3-4570-B752-3465D4B3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22434-4896-4194-989F-8050A479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05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DE6AA-3D8B-4355-955F-705DC879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F9B7F-3C6F-4C8A-AF7F-E5A41EBEF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81D5AB-CDC1-4C9F-B6B1-D4139165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7C40CF-F677-4434-BC9B-B65ABA79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0811F4-E333-4328-8764-F52A5EA3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779756-4390-4207-881D-B13D62E6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09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01E03-8A2A-46B5-844D-64CF5140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0F03A-7ECC-441F-9E47-A63AE4C9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3DCFD9-0F3F-42FD-8F92-2C9FE52E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57ECAD-E489-4080-8F37-F1ED418AC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9F6384-1F16-4339-836C-260DE402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4FED2-48ED-4CB1-8F9A-E4CAA2B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FBD7E0-3A65-42CB-AEEA-40962ED6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B3DFEC-24DB-4E99-8512-B8ABC3E0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88429-F32D-437C-AE9E-9BED7B57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59F09D-B660-45D1-BA2D-755FC58D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0C4888-36BB-43D2-8245-E061B48A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8761A4-F786-4BCD-9481-11A64EA8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73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F39B2A-7E18-4ADD-804D-898B378F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4D2FA-49F4-46E8-85A3-70B3E97A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DFFD73-9929-4013-82E7-C6D6B48D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5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E8DA5-A62B-4D72-A615-76BBEE88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AF34C-4758-4264-B19C-B1CF6E28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D6EC45-0200-46BE-B0BE-EBE9DCFD9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FF1050-3107-4128-8BAE-E8543404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F7247D-E8DB-4C4E-AB86-AE1BACDA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BFA5E-8C42-4B37-BD88-F0F770BF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0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7406D-480D-4038-8752-54A1A73A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1DF24B-CDBA-42E3-98B4-14F5A562C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F58C79-E0EC-410C-BCBC-8D54FB094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B36DAF-3194-448F-B8A3-3D938727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4E58EA-3040-40BE-8F09-DE612457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12A65E-CA6C-4789-9D3C-E574D9B9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7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32E844-14C1-4BE2-B201-A614FFD8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B4AA98-7D70-4158-A286-7D1385B63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BB44A-EE4B-409A-8BDD-718C5C7ED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257B-EAB1-4CC1-8A46-F1B1E2DFE714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5C933C-81E3-4B32-B909-7CA8F7B14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A7DBB-97D7-40D0-B0AB-23C2A4F77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1C81-75E1-4CAA-9A5E-A3849D419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98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E2C6B2F-8F5E-473B-A8F3-EDAA8394639A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rot="5400000">
            <a:off x="6779888" y="-1127409"/>
            <a:ext cx="2000520" cy="6340903"/>
          </a:xfrm>
          <a:prstGeom prst="bentConnector4">
            <a:avLst>
              <a:gd name="adj1" fmla="val 59241"/>
              <a:gd name="adj2" fmla="val 108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>
            <a:extLst>
              <a:ext uri="{FF2B5EF4-FFF2-40B4-BE49-F238E27FC236}">
                <a16:creationId xmlns:a16="http://schemas.microsoft.com/office/drawing/2014/main" id="{8367A1B2-0760-42A2-B4BB-7F12C3EC1DEA}"/>
              </a:ext>
            </a:extLst>
          </p:cNvPr>
          <p:cNvGrpSpPr/>
          <p:nvPr/>
        </p:nvGrpSpPr>
        <p:grpSpPr>
          <a:xfrm>
            <a:off x="589185" y="445518"/>
            <a:ext cx="10990753" cy="5897383"/>
            <a:chOff x="589185" y="445518"/>
            <a:chExt cx="10990753" cy="589738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2546361-517D-469B-8C56-EFE732CA5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9" y="455450"/>
              <a:ext cx="1564281" cy="977676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3998172-990A-47DC-8E75-1E7D6272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85" y="3314186"/>
              <a:ext cx="1647994" cy="164799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C1B79A-BFEA-4272-904A-4AD06579DA6B}"/>
                </a:ext>
              </a:extLst>
            </p:cNvPr>
            <p:cNvSpPr txBox="1"/>
            <p:nvPr/>
          </p:nvSpPr>
          <p:spPr>
            <a:xfrm>
              <a:off x="589185" y="1557267"/>
              <a:ext cx="1645002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Color Checker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8D98D2-B884-46C7-B447-0B2F28F38907}"/>
                </a:ext>
              </a:extLst>
            </p:cNvPr>
            <p:cNvSpPr txBox="1"/>
            <p:nvPr/>
          </p:nvSpPr>
          <p:spPr>
            <a:xfrm>
              <a:off x="758302" y="5649878"/>
              <a:ext cx="130676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RGB values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9B47D831-1792-43D8-A0F5-6FB665198C29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86" y="2164360"/>
              <a:ext cx="0" cy="9479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60A43B5-04AD-4904-A45D-BADF9AA329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686" y="5109076"/>
              <a:ext cx="2" cy="370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957DAF9-EDDD-4F44-87D8-476F2D3AD11B}"/>
                </a:ext>
              </a:extLst>
            </p:cNvPr>
            <p:cNvCxnSpPr>
              <a:cxnSpLocks/>
            </p:cNvCxnSpPr>
            <p:nvPr/>
          </p:nvCxnSpPr>
          <p:spPr>
            <a:xfrm>
              <a:off x="2290191" y="5834544"/>
              <a:ext cx="322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8A0B9DB-B8E8-4436-B2A9-88FF0DC68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200" y="445518"/>
              <a:ext cx="1623212" cy="997537"/>
            </a:xfrm>
            <a:prstGeom prst="rect">
              <a:avLst/>
            </a:prstGeom>
          </p:spPr>
        </p:pic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51BA349-1273-46A0-9DBC-645FE39C5CF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495" y="944287"/>
              <a:ext cx="322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BC27AF9-5AF7-4CEE-9EA5-A72C8BFE6A4B}"/>
                </a:ext>
              </a:extLst>
            </p:cNvPr>
            <p:cNvCxnSpPr>
              <a:cxnSpLocks/>
            </p:cNvCxnSpPr>
            <p:nvPr/>
          </p:nvCxnSpPr>
          <p:spPr>
            <a:xfrm>
              <a:off x="4812022" y="873505"/>
              <a:ext cx="322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8BB1DE8-667A-46C8-AB40-BE69F393F2E1}"/>
                </a:ext>
              </a:extLst>
            </p:cNvPr>
            <p:cNvSpPr/>
            <p:nvPr/>
          </p:nvSpPr>
          <p:spPr>
            <a:xfrm>
              <a:off x="5496261" y="508700"/>
              <a:ext cx="1906661" cy="87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spectral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Reflectance function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2AFE1D30-FA6A-4EBC-8EC7-EC8ACB6990A1}"/>
                </a:ext>
              </a:extLst>
            </p:cNvPr>
            <p:cNvCxnSpPr>
              <a:cxnSpLocks/>
            </p:cNvCxnSpPr>
            <p:nvPr/>
          </p:nvCxnSpPr>
          <p:spPr>
            <a:xfrm>
              <a:off x="7590176" y="873505"/>
              <a:ext cx="322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F0BBF1C-B869-463F-A9E2-ED43CCD07D2B}"/>
                </a:ext>
              </a:extLst>
            </p:cNvPr>
            <p:cNvSpPr/>
            <p:nvPr/>
          </p:nvSpPr>
          <p:spPr>
            <a:xfrm>
              <a:off x="8188827" y="508700"/>
              <a:ext cx="1265568" cy="87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PCA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2814423B-8472-49C8-AC7E-5B372767ED6E}"/>
                </a:ext>
              </a:extLst>
            </p:cNvPr>
            <p:cNvCxnSpPr>
              <a:cxnSpLocks/>
            </p:cNvCxnSpPr>
            <p:nvPr/>
          </p:nvCxnSpPr>
          <p:spPr>
            <a:xfrm>
              <a:off x="9655266" y="873505"/>
              <a:ext cx="322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1D8C7A9-AC3C-4799-833E-7E54AF31832E}"/>
                </a:ext>
              </a:extLst>
            </p:cNvPr>
            <p:cNvSpPr txBox="1"/>
            <p:nvPr/>
          </p:nvSpPr>
          <p:spPr>
            <a:xfrm>
              <a:off x="10321260" y="704228"/>
              <a:ext cx="1258678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Eigenvectors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1BDB85C-8888-42D0-A33F-74C80EAF1023}"/>
                </a:ext>
              </a:extLst>
            </p:cNvPr>
            <p:cNvSpPr/>
            <p:nvPr/>
          </p:nvSpPr>
          <p:spPr>
            <a:xfrm>
              <a:off x="4609696" y="2607716"/>
              <a:ext cx="1265568" cy="87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Eigenspace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571A143-FB1A-41E4-9669-75CC97113D04}"/>
                </a:ext>
              </a:extLst>
            </p:cNvPr>
            <p:cNvSpPr txBox="1"/>
            <p:nvPr/>
          </p:nvSpPr>
          <p:spPr>
            <a:xfrm>
              <a:off x="6773583" y="2874024"/>
              <a:ext cx="1189749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Eigenvaluse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572D7F1-4AFB-442D-AE3E-63FC68153B0D}"/>
                </a:ext>
              </a:extLst>
            </p:cNvPr>
            <p:cNvCxnSpPr>
              <a:cxnSpLocks/>
            </p:cNvCxnSpPr>
            <p:nvPr/>
          </p:nvCxnSpPr>
          <p:spPr>
            <a:xfrm>
              <a:off x="6127076" y="3043301"/>
              <a:ext cx="322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22E7488-C6E1-47AD-B7F2-7EB520F6B684}"/>
                </a:ext>
              </a:extLst>
            </p:cNvPr>
            <p:cNvSpPr/>
            <p:nvPr/>
          </p:nvSpPr>
          <p:spPr>
            <a:xfrm>
              <a:off x="3002798" y="5471730"/>
              <a:ext cx="1306762" cy="87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Chromatic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Adaptation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3EF8D325-E628-4D1F-942C-DEFE946D33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5573" y="2024371"/>
              <a:ext cx="3861375" cy="2698747"/>
            </a:xfrm>
            <a:prstGeom prst="bentConnector3">
              <a:avLst>
                <a:gd name="adj1" fmla="val 980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CA7B96F2-5D43-4C27-BD35-8A8ABE7AACC4}"/>
                </a:ext>
              </a:extLst>
            </p:cNvPr>
            <p:cNvCxnSpPr>
              <a:cxnSpLocks/>
            </p:cNvCxnSpPr>
            <p:nvPr/>
          </p:nvCxnSpPr>
          <p:spPr>
            <a:xfrm>
              <a:off x="4668412" y="5907314"/>
              <a:ext cx="322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6A2FEA2-B04A-4E45-8D78-19817CCE9E6B}"/>
                </a:ext>
              </a:extLst>
            </p:cNvPr>
            <p:cNvSpPr/>
            <p:nvPr/>
          </p:nvSpPr>
          <p:spPr>
            <a:xfrm>
              <a:off x="5218231" y="5471730"/>
              <a:ext cx="1202303" cy="87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Color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Correction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455F5F36-1887-45DF-8160-2608AAD4762C}"/>
                </a:ext>
              </a:extLst>
            </p:cNvPr>
            <p:cNvCxnSpPr>
              <a:cxnSpLocks/>
            </p:cNvCxnSpPr>
            <p:nvPr/>
          </p:nvCxnSpPr>
          <p:spPr>
            <a:xfrm>
              <a:off x="6661668" y="5907314"/>
              <a:ext cx="322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A92F736-611D-4734-9869-77627F951852}"/>
                </a:ext>
              </a:extLst>
            </p:cNvPr>
            <p:cNvSpPr/>
            <p:nvPr/>
          </p:nvSpPr>
          <p:spPr>
            <a:xfrm>
              <a:off x="7240096" y="5471728"/>
              <a:ext cx="1306762" cy="87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Inverse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Chromatic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Adaptation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B70CE84-F2C8-41D7-8657-5EC9B9583373}"/>
                </a:ext>
              </a:extLst>
            </p:cNvPr>
            <p:cNvSpPr/>
            <p:nvPr/>
          </p:nvSpPr>
          <p:spPr>
            <a:xfrm>
              <a:off x="9797780" y="2741900"/>
              <a:ext cx="1265568" cy="87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2091831D-7B47-4739-AE59-51926B3E52D1}"/>
                </a:ext>
              </a:extLst>
            </p:cNvPr>
            <p:cNvCxnSpPr>
              <a:cxnSpLocks/>
            </p:cNvCxnSpPr>
            <p:nvPr/>
          </p:nvCxnSpPr>
          <p:spPr>
            <a:xfrm>
              <a:off x="8188827" y="3043301"/>
              <a:ext cx="14664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662800-FCB0-4E2F-AEE5-B7F570F3D0CE}"/>
                </a:ext>
              </a:extLst>
            </p:cNvPr>
            <p:cNvSpPr txBox="1"/>
            <p:nvPr/>
          </p:nvSpPr>
          <p:spPr>
            <a:xfrm>
              <a:off x="8071488" y="3918961"/>
              <a:ext cx="1619354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RGB values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接點: 肘形 101">
              <a:extLst>
                <a:ext uri="{FF2B5EF4-FFF2-40B4-BE49-F238E27FC236}">
                  <a16:creationId xmlns:a16="http://schemas.microsoft.com/office/drawing/2014/main" id="{6D04FB74-0DA1-4688-9B52-A31698CAE51C}"/>
                </a:ext>
              </a:extLst>
            </p:cNvPr>
            <p:cNvCxnSpPr>
              <a:cxnSpLocks/>
              <a:stCxn id="41" idx="3"/>
              <a:endCxn id="99" idx="2"/>
            </p:cNvCxnSpPr>
            <p:nvPr/>
          </p:nvCxnSpPr>
          <p:spPr>
            <a:xfrm flipV="1">
              <a:off x="8546858" y="4257515"/>
              <a:ext cx="334307" cy="16497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接點: 肘形 121">
              <a:extLst>
                <a:ext uri="{FF2B5EF4-FFF2-40B4-BE49-F238E27FC236}">
                  <a16:creationId xmlns:a16="http://schemas.microsoft.com/office/drawing/2014/main" id="{E173F9E8-145E-408A-A170-CB7EAE9ACAD1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rot="5400000" flipH="1" flipV="1">
              <a:off x="8965828" y="3229524"/>
              <a:ext cx="604775" cy="77410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DFC104AE-27D8-4A8B-99F6-6C4B10C43365}"/>
                </a:ext>
              </a:extLst>
            </p:cNvPr>
            <p:cNvCxnSpPr>
              <a:cxnSpLocks/>
            </p:cNvCxnSpPr>
            <p:nvPr/>
          </p:nvCxnSpPr>
          <p:spPr>
            <a:xfrm>
              <a:off x="10442687" y="3803022"/>
              <a:ext cx="0" cy="622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136DF5D-23B0-458B-A35C-64808CC83127}"/>
                </a:ext>
              </a:extLst>
            </p:cNvPr>
            <p:cNvSpPr/>
            <p:nvPr/>
          </p:nvSpPr>
          <p:spPr>
            <a:xfrm>
              <a:off x="9534690" y="4772289"/>
              <a:ext cx="1815993" cy="87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Transformation</a:t>
              </a:r>
            </a:p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94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EA0BB046-5091-4E16-8882-43F7EB20B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039358"/>
              </p:ext>
            </p:extLst>
          </p:nvPr>
        </p:nvGraphicFramePr>
        <p:xfrm>
          <a:off x="2189018" y="185400"/>
          <a:ext cx="7813964" cy="64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6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7714AEA2-7843-4001-9475-FC7BC691502E}"/>
              </a:ext>
            </a:extLst>
          </p:cNvPr>
          <p:cNvGrpSpPr/>
          <p:nvPr/>
        </p:nvGrpSpPr>
        <p:grpSpPr>
          <a:xfrm>
            <a:off x="1022769" y="148205"/>
            <a:ext cx="11169231" cy="6259016"/>
            <a:chOff x="1022769" y="148205"/>
            <a:chExt cx="11169231" cy="6259016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4700178-B8BF-4A06-9A4C-CAEC0B7AC2CC}"/>
                </a:ext>
              </a:extLst>
            </p:cNvPr>
            <p:cNvSpPr txBox="1"/>
            <p:nvPr/>
          </p:nvSpPr>
          <p:spPr>
            <a:xfrm>
              <a:off x="8979016" y="4577594"/>
              <a:ext cx="3212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#sub_exp : count of sub expression #exp : count of expression</a:t>
              </a: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5C46E6E5-F076-47F5-9DA6-24BEF381D0BA}"/>
                </a:ext>
              </a:extLst>
            </p:cNvPr>
            <p:cNvGrpSpPr/>
            <p:nvPr/>
          </p:nvGrpSpPr>
          <p:grpSpPr>
            <a:xfrm>
              <a:off x="1022769" y="148205"/>
              <a:ext cx="8962931" cy="6259016"/>
              <a:chOff x="1022769" y="148205"/>
              <a:chExt cx="8962931" cy="625901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776A2E5-09E1-4BF6-963A-71056E1D90E5}"/>
                  </a:ext>
                </a:extLst>
              </p:cNvPr>
              <p:cNvSpPr/>
              <p:nvPr/>
            </p:nvSpPr>
            <p:spPr>
              <a:xfrm>
                <a:off x="2533476" y="889232"/>
                <a:ext cx="1526796" cy="578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Traverse exp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ABDA06-7E51-460A-B0FC-366E9DFB8110}"/>
                  </a:ext>
                </a:extLst>
              </p:cNvPr>
              <p:cNvSpPr/>
              <p:nvPr/>
            </p:nvSpPr>
            <p:spPr>
              <a:xfrm>
                <a:off x="6737759" y="889232"/>
                <a:ext cx="1526796" cy="5788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Traverse exp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5D533E-C622-4D5E-80B4-A17D65954376}"/>
                  </a:ext>
                </a:extLst>
              </p:cNvPr>
              <p:cNvSpPr/>
              <p:nvPr/>
            </p:nvSpPr>
            <p:spPr>
              <a:xfrm>
                <a:off x="2130804" y="2276210"/>
                <a:ext cx="2332140" cy="578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sub_exp</a:t>
                </a: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Reduce2nd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A9113B-CA42-4443-88B0-7CE50FBE65BB}"/>
                  </a:ext>
                </a:extLst>
              </p:cNvPr>
              <p:cNvSpPr/>
              <p:nvPr/>
            </p:nvSpPr>
            <p:spPr>
              <a:xfrm>
                <a:off x="6335087" y="2283202"/>
                <a:ext cx="2332140" cy="578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sub_exp</a:t>
                </a: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ReduceSet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44F72E-FDFA-4DC5-90E9-570867711177}"/>
                  </a:ext>
                </a:extLst>
              </p:cNvPr>
              <p:cNvSpPr/>
              <p:nvPr/>
            </p:nvSpPr>
            <p:spPr>
              <a:xfrm>
                <a:off x="2130804" y="3317438"/>
                <a:ext cx="2332140" cy="578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and replace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E72DBD-85FC-479D-9A15-C5DD159A82E5}"/>
                  </a:ext>
                </a:extLst>
              </p:cNvPr>
              <p:cNvSpPr/>
              <p:nvPr/>
            </p:nvSpPr>
            <p:spPr>
              <a:xfrm>
                <a:off x="6335086" y="3321225"/>
                <a:ext cx="2332140" cy="578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and replace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B90BDCA-33C1-4503-A21E-E8C58608A9F8}"/>
                  </a:ext>
                </a:extLst>
              </p:cNvPr>
              <p:cNvSpPr/>
              <p:nvPr/>
            </p:nvSpPr>
            <p:spPr>
              <a:xfrm>
                <a:off x="2130804" y="4358660"/>
                <a:ext cx="2332140" cy="578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 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ReduceSet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65C31A2-704C-4A05-AFFA-3DCDB1900E8A}"/>
                  </a:ext>
                </a:extLst>
              </p:cNvPr>
              <p:cNvSpPr/>
              <p:nvPr/>
            </p:nvSpPr>
            <p:spPr>
              <a:xfrm>
                <a:off x="6335086" y="4358660"/>
                <a:ext cx="2332140" cy="578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 Reduce2nd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31E611E-6B51-4451-BAA7-A5362A58C1CB}"/>
                  </a:ext>
                </a:extLst>
              </p:cNvPr>
              <p:cNvSpPr txBox="1"/>
              <p:nvPr/>
            </p:nvSpPr>
            <p:spPr>
              <a:xfrm>
                <a:off x="1765501" y="178964"/>
                <a:ext cx="3062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from 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ReduceSet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1AE9404-341C-4A0E-ACD1-EC92EED48D10}"/>
                  </a:ext>
                </a:extLst>
              </p:cNvPr>
              <p:cNvSpPr txBox="1"/>
              <p:nvPr/>
            </p:nvSpPr>
            <p:spPr>
              <a:xfrm>
                <a:off x="5771626" y="148205"/>
                <a:ext cx="3459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from Reduce2nd Set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AA4315D9-A477-457D-B6FA-1DFD58F0FDED}"/>
                  </a:ext>
                </a:extLst>
              </p:cNvPr>
              <p:cNvCxnSpPr>
                <a:stCxn id="13" idx="2"/>
                <a:endCxn id="5" idx="0"/>
              </p:cNvCxnSpPr>
              <p:nvPr/>
            </p:nvCxnSpPr>
            <p:spPr>
              <a:xfrm>
                <a:off x="3296874" y="548296"/>
                <a:ext cx="0" cy="3409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1153621F-F40E-449B-BABB-90FFF00CAA2F}"/>
                  </a:ext>
                </a:extLst>
              </p:cNvPr>
              <p:cNvCxnSpPr>
                <a:cxnSpLocks/>
                <a:stCxn id="14" idx="2"/>
                <a:endCxn id="6" idx="0"/>
              </p:cNvCxnSpPr>
              <p:nvPr/>
            </p:nvCxnSpPr>
            <p:spPr>
              <a:xfrm>
                <a:off x="7501157" y="517537"/>
                <a:ext cx="0" cy="371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菱形 22">
                <a:extLst>
                  <a:ext uri="{FF2B5EF4-FFF2-40B4-BE49-F238E27FC236}">
                    <a16:creationId xmlns:a16="http://schemas.microsoft.com/office/drawing/2014/main" id="{53B3C399-A6DC-411E-89B4-6CE75E3DFE11}"/>
                  </a:ext>
                </a:extLst>
              </p:cNvPr>
              <p:cNvSpPr/>
              <p:nvPr/>
            </p:nvSpPr>
            <p:spPr>
              <a:xfrm>
                <a:off x="3175233" y="1778922"/>
                <a:ext cx="243282" cy="243281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EB88DA5-08D9-4002-A767-ED8BD85F827C}"/>
                  </a:ext>
                </a:extLst>
              </p:cNvPr>
              <p:cNvCxnSpPr>
                <a:cxnSpLocks/>
                <a:stCxn id="5" idx="2"/>
                <a:endCxn id="23" idx="0"/>
              </p:cNvCxnSpPr>
              <p:nvPr/>
            </p:nvCxnSpPr>
            <p:spPr>
              <a:xfrm>
                <a:off x="3296874" y="1468071"/>
                <a:ext cx="0" cy="3108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3EDFD4A3-F666-4939-948B-963E2D12C2EF}"/>
                  </a:ext>
                </a:extLst>
              </p:cNvPr>
              <p:cNvCxnSpPr>
                <a:cxnSpLocks/>
                <a:stCxn id="23" idx="2"/>
                <a:endCxn id="7" idx="0"/>
              </p:cNvCxnSpPr>
              <p:nvPr/>
            </p:nvCxnSpPr>
            <p:spPr>
              <a:xfrm>
                <a:off x="3296874" y="2022203"/>
                <a:ext cx="0" cy="2540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EBA19DE-1AF8-4990-8B34-7AD198FFB5F6}"/>
                  </a:ext>
                </a:extLst>
              </p:cNvPr>
              <p:cNvSpPr txBox="1"/>
              <p:nvPr/>
            </p:nvSpPr>
            <p:spPr>
              <a:xfrm>
                <a:off x="3332528" y="1936350"/>
                <a:ext cx="293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接點: 肘形 30">
                <a:extLst>
                  <a:ext uri="{FF2B5EF4-FFF2-40B4-BE49-F238E27FC236}">
                    <a16:creationId xmlns:a16="http://schemas.microsoft.com/office/drawing/2014/main" id="{3C396660-52EB-4631-9210-E86951AB5B3D}"/>
                  </a:ext>
                </a:extLst>
              </p:cNvPr>
              <p:cNvCxnSpPr>
                <a:stCxn id="23" idx="1"/>
                <a:endCxn id="9" idx="1"/>
              </p:cNvCxnSpPr>
              <p:nvPr/>
            </p:nvCxnSpPr>
            <p:spPr>
              <a:xfrm rot="10800000" flipV="1">
                <a:off x="2130805" y="1900562"/>
                <a:ext cx="1044429" cy="1706295"/>
              </a:xfrm>
              <a:prstGeom prst="bentConnector3">
                <a:avLst>
                  <a:gd name="adj1" fmla="val 121888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F7209A0-A972-4CB0-A0F0-544BD192D468}"/>
                  </a:ext>
                </a:extLst>
              </p:cNvPr>
              <p:cNvSpPr txBox="1"/>
              <p:nvPr/>
            </p:nvSpPr>
            <p:spPr>
              <a:xfrm>
                <a:off x="2130804" y="1539522"/>
                <a:ext cx="281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FB21DC7-0C4F-48E7-91E7-838E96F244D6}"/>
                  </a:ext>
                </a:extLst>
              </p:cNvPr>
              <p:cNvSpPr txBox="1"/>
              <p:nvPr/>
            </p:nvSpPr>
            <p:spPr>
              <a:xfrm>
                <a:off x="3565672" y="1451410"/>
                <a:ext cx="17861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other </a:t>
                </a:r>
                <a:r>
                  <a:rPr lang="en-US" altLang="zh-TW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sub_exp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its </a:t>
                </a:r>
                <a:r>
                  <a:rPr lang="en-US" altLang="zh-TW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childexp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  <a:p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#sub_exp &gt; #exp </a:t>
                </a:r>
              </a:p>
            </p:txBody>
          </p: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B89FAB5D-0639-4DB5-A573-FB1FC5FE1C48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>
                <a:off x="3296874" y="2855049"/>
                <a:ext cx="0" cy="4623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1">
                <a:extLst>
                  <a:ext uri="{FF2B5EF4-FFF2-40B4-BE49-F238E27FC236}">
                    <a16:creationId xmlns:a16="http://schemas.microsoft.com/office/drawing/2014/main" id="{B76306F6-9025-468A-8CA4-DC3EA177AD23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>
                <a:off x="3296874" y="3896277"/>
                <a:ext cx="0" cy="4623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菱形 44">
                <a:extLst>
                  <a:ext uri="{FF2B5EF4-FFF2-40B4-BE49-F238E27FC236}">
                    <a16:creationId xmlns:a16="http://schemas.microsoft.com/office/drawing/2014/main" id="{0FCDADC1-CF39-48BC-B680-00CAAE51AC28}"/>
                  </a:ext>
                </a:extLst>
              </p:cNvPr>
              <p:cNvSpPr/>
              <p:nvPr/>
            </p:nvSpPr>
            <p:spPr>
              <a:xfrm>
                <a:off x="3175233" y="5600807"/>
                <a:ext cx="243282" cy="243281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67BF5EF5-D2D0-4437-9123-50AD2CED5EE3}"/>
                  </a:ext>
                </a:extLst>
              </p:cNvPr>
              <p:cNvCxnSpPr>
                <a:cxnSpLocks/>
                <a:stCxn id="11" idx="2"/>
                <a:endCxn id="45" idx="0"/>
              </p:cNvCxnSpPr>
              <p:nvPr/>
            </p:nvCxnSpPr>
            <p:spPr>
              <a:xfrm>
                <a:off x="3296874" y="4937499"/>
                <a:ext cx="0" cy="663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C19D555-756B-4254-A6B5-A61113EF4D75}"/>
                  </a:ext>
                </a:extLst>
              </p:cNvPr>
              <p:cNvSpPr txBox="1"/>
              <p:nvPr/>
            </p:nvSpPr>
            <p:spPr>
              <a:xfrm>
                <a:off x="1022769" y="5565760"/>
                <a:ext cx="2112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Reduce2nd is empty</a:t>
                </a:r>
              </a:p>
            </p:txBody>
          </p:sp>
          <p:cxnSp>
            <p:nvCxnSpPr>
              <p:cNvPr id="57" name="直線單箭頭接點 56">
                <a:extLst>
                  <a:ext uri="{FF2B5EF4-FFF2-40B4-BE49-F238E27FC236}">
                    <a16:creationId xmlns:a16="http://schemas.microsoft.com/office/drawing/2014/main" id="{24098F31-5114-42EF-BE4B-A5CF3B59C403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 flipH="1">
                <a:off x="7501156" y="2862041"/>
                <a:ext cx="1" cy="4591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>
                <a:extLst>
                  <a:ext uri="{FF2B5EF4-FFF2-40B4-BE49-F238E27FC236}">
                    <a16:creationId xmlns:a16="http://schemas.microsoft.com/office/drawing/2014/main" id="{F578D2A4-ABBC-4FE5-926B-D5A11BC2A1E5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>
                <a:off x="7501156" y="3900064"/>
                <a:ext cx="0" cy="4585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菱形 63">
                <a:extLst>
                  <a:ext uri="{FF2B5EF4-FFF2-40B4-BE49-F238E27FC236}">
                    <a16:creationId xmlns:a16="http://schemas.microsoft.com/office/drawing/2014/main" id="{F4C667BF-481D-450D-9C34-2AE2EFC8A4FB}"/>
                  </a:ext>
                </a:extLst>
              </p:cNvPr>
              <p:cNvSpPr/>
              <p:nvPr/>
            </p:nvSpPr>
            <p:spPr>
              <a:xfrm>
                <a:off x="7379515" y="1778211"/>
                <a:ext cx="243282" cy="243281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線單箭頭接點 64">
                <a:extLst>
                  <a:ext uri="{FF2B5EF4-FFF2-40B4-BE49-F238E27FC236}">
                    <a16:creationId xmlns:a16="http://schemas.microsoft.com/office/drawing/2014/main" id="{CADFF2AE-715E-4A30-9919-CD82C40065A7}"/>
                  </a:ext>
                </a:extLst>
              </p:cNvPr>
              <p:cNvCxnSpPr>
                <a:cxnSpLocks/>
                <a:stCxn id="6" idx="2"/>
                <a:endCxn id="64" idx="0"/>
              </p:cNvCxnSpPr>
              <p:nvPr/>
            </p:nvCxnSpPr>
            <p:spPr>
              <a:xfrm flipH="1">
                <a:off x="7501156" y="1468072"/>
                <a:ext cx="1" cy="3101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>
                <a:extLst>
                  <a:ext uri="{FF2B5EF4-FFF2-40B4-BE49-F238E27FC236}">
                    <a16:creationId xmlns:a16="http://schemas.microsoft.com/office/drawing/2014/main" id="{04A6BA2D-1FFA-4F6F-AEF0-58A6F041D5F4}"/>
                  </a:ext>
                </a:extLst>
              </p:cNvPr>
              <p:cNvCxnSpPr>
                <a:cxnSpLocks/>
                <a:stCxn id="64" idx="2"/>
                <a:endCxn id="8" idx="0"/>
              </p:cNvCxnSpPr>
              <p:nvPr/>
            </p:nvCxnSpPr>
            <p:spPr>
              <a:xfrm>
                <a:off x="7501156" y="2021492"/>
                <a:ext cx="1" cy="2617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接點: 肘形 71">
                <a:extLst>
                  <a:ext uri="{FF2B5EF4-FFF2-40B4-BE49-F238E27FC236}">
                    <a16:creationId xmlns:a16="http://schemas.microsoft.com/office/drawing/2014/main" id="{4A89D4DF-2E7C-4CD1-88FD-D1A957EFB902}"/>
                  </a:ext>
                </a:extLst>
              </p:cNvPr>
              <p:cNvCxnSpPr>
                <a:cxnSpLocks/>
                <a:stCxn id="64" idx="1"/>
                <a:endCxn id="10" idx="1"/>
              </p:cNvCxnSpPr>
              <p:nvPr/>
            </p:nvCxnSpPr>
            <p:spPr>
              <a:xfrm rot="10800000" flipV="1">
                <a:off x="6335087" y="1899851"/>
                <a:ext cx="1044429" cy="1710793"/>
              </a:xfrm>
              <a:prstGeom prst="bentConnector3">
                <a:avLst>
                  <a:gd name="adj1" fmla="val 121888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2789DC6F-AE35-49F0-95F9-C123C185B5D2}"/>
                  </a:ext>
                </a:extLst>
              </p:cNvPr>
              <p:cNvSpPr txBox="1"/>
              <p:nvPr/>
            </p:nvSpPr>
            <p:spPr>
              <a:xfrm>
                <a:off x="6387518" y="1539522"/>
                <a:ext cx="281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EB0945-442D-4E1C-9A90-3B937C8A7339}"/>
                  </a:ext>
                </a:extLst>
              </p:cNvPr>
              <p:cNvSpPr txBox="1"/>
              <p:nvPr/>
            </p:nvSpPr>
            <p:spPr>
              <a:xfrm>
                <a:off x="7541003" y="1936570"/>
                <a:ext cx="281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591D137E-68E3-44FC-93A5-1FADC6E2667F}"/>
                  </a:ext>
                </a:extLst>
              </p:cNvPr>
              <p:cNvCxnSpPr>
                <a:cxnSpLocks/>
                <a:stCxn id="12" idx="2"/>
                <a:endCxn id="80" idx="0"/>
              </p:cNvCxnSpPr>
              <p:nvPr/>
            </p:nvCxnSpPr>
            <p:spPr>
              <a:xfrm>
                <a:off x="7501156" y="4937499"/>
                <a:ext cx="0" cy="3369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菱形 79">
                <a:extLst>
                  <a:ext uri="{FF2B5EF4-FFF2-40B4-BE49-F238E27FC236}">
                    <a16:creationId xmlns:a16="http://schemas.microsoft.com/office/drawing/2014/main" id="{BB5800DD-8C62-463F-8D62-FA06BF441266}"/>
                  </a:ext>
                </a:extLst>
              </p:cNvPr>
              <p:cNvSpPr/>
              <p:nvPr/>
            </p:nvSpPr>
            <p:spPr>
              <a:xfrm>
                <a:off x="7379515" y="5274454"/>
                <a:ext cx="243282" cy="243281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3" name="接點: 肘形 82">
                <a:extLst>
                  <a:ext uri="{FF2B5EF4-FFF2-40B4-BE49-F238E27FC236}">
                    <a16:creationId xmlns:a16="http://schemas.microsoft.com/office/drawing/2014/main" id="{7F093443-D3B8-4A39-A983-D8D83EBE59DD}"/>
                  </a:ext>
                </a:extLst>
              </p:cNvPr>
              <p:cNvCxnSpPr>
                <a:cxnSpLocks/>
                <a:stCxn id="45" idx="3"/>
                <a:endCxn id="14" idx="1"/>
              </p:cNvCxnSpPr>
              <p:nvPr/>
            </p:nvCxnSpPr>
            <p:spPr>
              <a:xfrm flipV="1">
                <a:off x="3418515" y="332871"/>
                <a:ext cx="2353111" cy="5389577"/>
              </a:xfrm>
              <a:prstGeom prst="bentConnector3">
                <a:avLst>
                  <a:gd name="adj1" fmla="val 7923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接點: 肘形 86">
                <a:extLst>
                  <a:ext uri="{FF2B5EF4-FFF2-40B4-BE49-F238E27FC236}">
                    <a16:creationId xmlns:a16="http://schemas.microsoft.com/office/drawing/2014/main" id="{643AFA4F-2DF0-45A3-AC75-06CB22A27CAA}"/>
                  </a:ext>
                </a:extLst>
              </p:cNvPr>
              <p:cNvCxnSpPr>
                <a:cxnSpLocks/>
                <a:stCxn id="80" idx="1"/>
                <a:endCxn id="13" idx="1"/>
              </p:cNvCxnSpPr>
              <p:nvPr/>
            </p:nvCxnSpPr>
            <p:spPr>
              <a:xfrm rot="10800000">
                <a:off x="1765501" y="363631"/>
                <a:ext cx="5614014" cy="5032465"/>
              </a:xfrm>
              <a:prstGeom prst="bentConnector3">
                <a:avLst>
                  <a:gd name="adj1" fmla="val 104072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8E66CEA4-A98A-4CCE-A7C2-F1F4312AF63E}"/>
                  </a:ext>
                </a:extLst>
              </p:cNvPr>
              <p:cNvSpPr txBox="1"/>
              <p:nvPr/>
            </p:nvSpPr>
            <p:spPr>
              <a:xfrm>
                <a:off x="3412222" y="5374607"/>
                <a:ext cx="281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9B4FBDD-259D-4A75-B666-D9C50DABD4CD}"/>
                  </a:ext>
                </a:extLst>
              </p:cNvPr>
              <p:cNvSpPr txBox="1"/>
              <p:nvPr/>
            </p:nvSpPr>
            <p:spPr>
              <a:xfrm>
                <a:off x="6597243" y="5057525"/>
                <a:ext cx="281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EA4279AE-8A42-467C-BBD9-9806F6BF49AD}"/>
                  </a:ext>
                </a:extLst>
              </p:cNvPr>
              <p:cNvSpPr txBox="1"/>
              <p:nvPr/>
            </p:nvSpPr>
            <p:spPr>
              <a:xfrm>
                <a:off x="7703892" y="5266633"/>
                <a:ext cx="22818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TW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ReduceSet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empty</a:t>
                </a:r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6CBA3F75-47C2-430F-8CA2-29997E475035}"/>
                  </a:ext>
                </a:extLst>
              </p:cNvPr>
              <p:cNvSpPr txBox="1"/>
              <p:nvPr/>
            </p:nvSpPr>
            <p:spPr>
              <a:xfrm>
                <a:off x="7546599" y="5517735"/>
                <a:ext cx="281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DE1BDD79-2847-4550-9053-DE0E6DA6B937}"/>
                  </a:ext>
                </a:extLst>
              </p:cNvPr>
              <p:cNvSpPr txBox="1"/>
              <p:nvPr/>
            </p:nvSpPr>
            <p:spPr>
              <a:xfrm>
                <a:off x="3412222" y="6037889"/>
                <a:ext cx="281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6" name="接點: 肘形 95">
                <a:extLst>
                  <a:ext uri="{FF2B5EF4-FFF2-40B4-BE49-F238E27FC236}">
                    <a16:creationId xmlns:a16="http://schemas.microsoft.com/office/drawing/2014/main" id="{B6EF7E25-D667-4D7B-ADFC-BF6FEEF1D3BA}"/>
                  </a:ext>
                </a:extLst>
              </p:cNvPr>
              <p:cNvCxnSpPr>
                <a:cxnSpLocks/>
                <a:stCxn id="45" idx="2"/>
                <a:endCxn id="98" idx="2"/>
              </p:cNvCxnSpPr>
              <p:nvPr/>
            </p:nvCxnSpPr>
            <p:spPr>
              <a:xfrm rot="16200000" flipH="1">
                <a:off x="5206743" y="3934218"/>
                <a:ext cx="249618" cy="40693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圓形: 空心 97">
                <a:extLst>
                  <a:ext uri="{FF2B5EF4-FFF2-40B4-BE49-F238E27FC236}">
                    <a16:creationId xmlns:a16="http://schemas.microsoft.com/office/drawing/2014/main" id="{CAFAD5FE-45DC-4E53-8C3F-D1D01D53A4F1}"/>
                  </a:ext>
                </a:extLst>
              </p:cNvPr>
              <p:cNvSpPr/>
              <p:nvPr/>
            </p:nvSpPr>
            <p:spPr>
              <a:xfrm>
                <a:off x="7366231" y="5964856"/>
                <a:ext cx="281032" cy="257699"/>
              </a:xfrm>
              <a:prstGeom prst="don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20110E71-0142-41BF-AF43-3C4739231250}"/>
                  </a:ext>
                </a:extLst>
              </p:cNvPr>
              <p:cNvCxnSpPr>
                <a:cxnSpLocks/>
                <a:stCxn id="80" idx="2"/>
                <a:endCxn id="98" idx="0"/>
              </p:cNvCxnSpPr>
              <p:nvPr/>
            </p:nvCxnSpPr>
            <p:spPr>
              <a:xfrm>
                <a:off x="7501156" y="5517735"/>
                <a:ext cx="5591" cy="4471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E7A5BF8E-46A7-4CFD-BB28-4C10DC07AC3F}"/>
              </a:ext>
            </a:extLst>
          </p:cNvPr>
          <p:cNvSpPr txBox="1"/>
          <p:nvPr/>
        </p:nvSpPr>
        <p:spPr>
          <a:xfrm>
            <a:off x="8199544" y="1451410"/>
            <a:ext cx="1786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If other </a:t>
            </a:r>
            <a:r>
              <a:rPr lang="en-US" altLang="zh-TW" sz="1600" b="1" dirty="0" err="1"/>
              <a:t>sub_exp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be its </a:t>
            </a:r>
            <a:r>
              <a:rPr lang="en-US" altLang="zh-TW" sz="1600" b="1" dirty="0" err="1"/>
              <a:t>childexp</a:t>
            </a:r>
            <a:r>
              <a:rPr lang="en-US" altLang="zh-TW" sz="1600" b="1" dirty="0"/>
              <a:t>&amp;</a:t>
            </a:r>
          </a:p>
          <a:p>
            <a:r>
              <a:rPr lang="en-US" altLang="zh-TW" sz="1600" b="1" dirty="0"/>
              <a:t>#sub_exp &gt; #exp </a:t>
            </a:r>
          </a:p>
        </p:txBody>
      </p:sp>
    </p:spTree>
    <p:extLst>
      <p:ext uri="{BB962C8B-B14F-4D97-AF65-F5344CB8AC3E}">
        <p14:creationId xmlns:p14="http://schemas.microsoft.com/office/powerpoint/2010/main" val="188361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546361-517D-469B-8C56-EFE732CA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9" y="455450"/>
            <a:ext cx="1564281" cy="9776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998172-990A-47DC-8E75-1E7D62725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5" y="3314186"/>
            <a:ext cx="1647994" cy="164799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1C1B79A-BFEA-4272-904A-4AD06579DA6B}"/>
              </a:ext>
            </a:extLst>
          </p:cNvPr>
          <p:cNvSpPr txBox="1"/>
          <p:nvPr/>
        </p:nvSpPr>
        <p:spPr>
          <a:xfrm>
            <a:off x="589185" y="1557267"/>
            <a:ext cx="1645002" cy="33855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Checker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8D98D2-B884-46C7-B447-0B2F28F38907}"/>
              </a:ext>
            </a:extLst>
          </p:cNvPr>
          <p:cNvSpPr txBox="1"/>
          <p:nvPr/>
        </p:nvSpPr>
        <p:spPr>
          <a:xfrm>
            <a:off x="758302" y="5649878"/>
            <a:ext cx="1306768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 values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B47D831-1792-43D8-A0F5-6FB665198C29}"/>
              </a:ext>
            </a:extLst>
          </p:cNvPr>
          <p:cNvCxnSpPr>
            <a:cxnSpLocks/>
          </p:cNvCxnSpPr>
          <p:nvPr/>
        </p:nvCxnSpPr>
        <p:spPr>
          <a:xfrm>
            <a:off x="1411686" y="2164360"/>
            <a:ext cx="0" cy="94795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60A43B5-04AD-4904-A45D-BADF9AA329CD}"/>
              </a:ext>
            </a:extLst>
          </p:cNvPr>
          <p:cNvCxnSpPr>
            <a:cxnSpLocks/>
          </p:cNvCxnSpPr>
          <p:nvPr/>
        </p:nvCxnSpPr>
        <p:spPr>
          <a:xfrm flipH="1">
            <a:off x="1411686" y="5109076"/>
            <a:ext cx="2" cy="3705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957DAF9-EDDD-4F44-87D8-476F2D3AD11B}"/>
              </a:ext>
            </a:extLst>
          </p:cNvPr>
          <p:cNvCxnSpPr>
            <a:cxnSpLocks/>
          </p:cNvCxnSpPr>
          <p:nvPr/>
        </p:nvCxnSpPr>
        <p:spPr>
          <a:xfrm>
            <a:off x="2290191" y="5834544"/>
            <a:ext cx="32251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C8A0B9DB-B8E8-4436-B2A9-88FF0DC6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00" y="445518"/>
            <a:ext cx="1623212" cy="997537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51BA349-1273-46A0-9DBC-645FE39C5CF7}"/>
              </a:ext>
            </a:extLst>
          </p:cNvPr>
          <p:cNvCxnSpPr>
            <a:cxnSpLocks/>
          </p:cNvCxnSpPr>
          <p:nvPr/>
        </p:nvCxnSpPr>
        <p:spPr>
          <a:xfrm>
            <a:off x="2464495" y="944287"/>
            <a:ext cx="32251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BC27AF9-5AF7-4CEE-9EA5-A72C8BFE6A4B}"/>
              </a:ext>
            </a:extLst>
          </p:cNvPr>
          <p:cNvCxnSpPr>
            <a:cxnSpLocks/>
          </p:cNvCxnSpPr>
          <p:nvPr/>
        </p:nvCxnSpPr>
        <p:spPr>
          <a:xfrm>
            <a:off x="4812022" y="873505"/>
            <a:ext cx="32251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8BB1DE8-667A-46C8-AB40-BE69F393F2E1}"/>
              </a:ext>
            </a:extLst>
          </p:cNvPr>
          <p:cNvSpPr/>
          <p:nvPr/>
        </p:nvSpPr>
        <p:spPr>
          <a:xfrm>
            <a:off x="5496261" y="508700"/>
            <a:ext cx="1906661" cy="871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spectral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Reflectance function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AFE1D30-FA6A-4EBC-8EC7-EC8ACB6990A1}"/>
              </a:ext>
            </a:extLst>
          </p:cNvPr>
          <p:cNvCxnSpPr>
            <a:cxnSpLocks/>
          </p:cNvCxnSpPr>
          <p:nvPr/>
        </p:nvCxnSpPr>
        <p:spPr>
          <a:xfrm>
            <a:off x="7590176" y="873505"/>
            <a:ext cx="32251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F0BBF1C-B869-463F-A9E2-ED43CCD07D2B}"/>
              </a:ext>
            </a:extLst>
          </p:cNvPr>
          <p:cNvSpPr/>
          <p:nvPr/>
        </p:nvSpPr>
        <p:spPr>
          <a:xfrm>
            <a:off x="8188827" y="508700"/>
            <a:ext cx="1265568" cy="871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814423B-8472-49C8-AC7E-5B372767ED6E}"/>
              </a:ext>
            </a:extLst>
          </p:cNvPr>
          <p:cNvCxnSpPr>
            <a:cxnSpLocks/>
          </p:cNvCxnSpPr>
          <p:nvPr/>
        </p:nvCxnSpPr>
        <p:spPr>
          <a:xfrm>
            <a:off x="9655266" y="873505"/>
            <a:ext cx="32251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1D8C7A9-AC3C-4799-833E-7E54AF31832E}"/>
              </a:ext>
            </a:extLst>
          </p:cNvPr>
          <p:cNvSpPr txBox="1"/>
          <p:nvPr/>
        </p:nvSpPr>
        <p:spPr>
          <a:xfrm>
            <a:off x="10321260" y="704228"/>
            <a:ext cx="1258678" cy="33855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BDB85C-8888-42D0-A33F-74C80EAF1023}"/>
              </a:ext>
            </a:extLst>
          </p:cNvPr>
          <p:cNvSpPr/>
          <p:nvPr/>
        </p:nvSpPr>
        <p:spPr>
          <a:xfrm>
            <a:off x="4609696" y="2607716"/>
            <a:ext cx="1265568" cy="871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Eigenspace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571A143-FB1A-41E4-9669-75CC97113D04}"/>
              </a:ext>
            </a:extLst>
          </p:cNvPr>
          <p:cNvSpPr txBox="1"/>
          <p:nvPr/>
        </p:nvSpPr>
        <p:spPr>
          <a:xfrm>
            <a:off x="6773583" y="2874024"/>
            <a:ext cx="1189749" cy="33855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Eigenvaluse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572D7F1-4AFB-442D-AE3E-63FC68153B0D}"/>
              </a:ext>
            </a:extLst>
          </p:cNvPr>
          <p:cNvCxnSpPr>
            <a:cxnSpLocks/>
          </p:cNvCxnSpPr>
          <p:nvPr/>
        </p:nvCxnSpPr>
        <p:spPr>
          <a:xfrm>
            <a:off x="6127076" y="3043301"/>
            <a:ext cx="32251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22E7488-C6E1-47AD-B7F2-7EB520F6B684}"/>
              </a:ext>
            </a:extLst>
          </p:cNvPr>
          <p:cNvSpPr/>
          <p:nvPr/>
        </p:nvSpPr>
        <p:spPr>
          <a:xfrm>
            <a:off x="3002798" y="5471730"/>
            <a:ext cx="1306762" cy="871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Chromatic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3EF8D325-E628-4D1F-942C-DEFE946D33E8}"/>
              </a:ext>
            </a:extLst>
          </p:cNvPr>
          <p:cNvCxnSpPr>
            <a:cxnSpLocks/>
          </p:cNvCxnSpPr>
          <p:nvPr/>
        </p:nvCxnSpPr>
        <p:spPr>
          <a:xfrm rot="5400000">
            <a:off x="3095573" y="2024371"/>
            <a:ext cx="3861375" cy="2698747"/>
          </a:xfrm>
          <a:prstGeom prst="bentConnector3">
            <a:avLst>
              <a:gd name="adj1" fmla="val 980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A7B96F2-5D43-4C27-BD35-8A8ABE7AACC4}"/>
              </a:ext>
            </a:extLst>
          </p:cNvPr>
          <p:cNvCxnSpPr>
            <a:cxnSpLocks/>
          </p:cNvCxnSpPr>
          <p:nvPr/>
        </p:nvCxnSpPr>
        <p:spPr>
          <a:xfrm>
            <a:off x="4668412" y="5907314"/>
            <a:ext cx="32251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6A2FEA2-B04A-4E45-8D78-19817CCE9E6B}"/>
              </a:ext>
            </a:extLst>
          </p:cNvPr>
          <p:cNvSpPr/>
          <p:nvPr/>
        </p:nvSpPr>
        <p:spPr>
          <a:xfrm>
            <a:off x="5218231" y="5471730"/>
            <a:ext cx="1202303" cy="871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55F5F36-1887-45DF-8160-2608AAD4762C}"/>
              </a:ext>
            </a:extLst>
          </p:cNvPr>
          <p:cNvCxnSpPr>
            <a:cxnSpLocks/>
          </p:cNvCxnSpPr>
          <p:nvPr/>
        </p:nvCxnSpPr>
        <p:spPr>
          <a:xfrm>
            <a:off x="6661668" y="5907314"/>
            <a:ext cx="32251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A92F736-611D-4734-9869-77627F951852}"/>
              </a:ext>
            </a:extLst>
          </p:cNvPr>
          <p:cNvSpPr/>
          <p:nvPr/>
        </p:nvSpPr>
        <p:spPr>
          <a:xfrm>
            <a:off x="7240096" y="5471728"/>
            <a:ext cx="1306762" cy="871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Chromatic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E2C6B2F-8F5E-473B-A8F3-EDAA8394639A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rot="5400000">
            <a:off x="6779888" y="-1127409"/>
            <a:ext cx="2000520" cy="6340903"/>
          </a:xfrm>
          <a:prstGeom prst="bentConnector4">
            <a:avLst>
              <a:gd name="adj1" fmla="val 59241"/>
              <a:gd name="adj2" fmla="val 1085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8B70CE84-F2C8-41D7-8657-5EC9B9583373}"/>
              </a:ext>
            </a:extLst>
          </p:cNvPr>
          <p:cNvSpPr/>
          <p:nvPr/>
        </p:nvSpPr>
        <p:spPr>
          <a:xfrm>
            <a:off x="9797780" y="2741900"/>
            <a:ext cx="1265568" cy="871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091831D-7B47-4739-AE59-51926B3E52D1}"/>
              </a:ext>
            </a:extLst>
          </p:cNvPr>
          <p:cNvCxnSpPr>
            <a:cxnSpLocks/>
          </p:cNvCxnSpPr>
          <p:nvPr/>
        </p:nvCxnSpPr>
        <p:spPr>
          <a:xfrm>
            <a:off x="8188827" y="3043301"/>
            <a:ext cx="146643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1F662800-FCB0-4E2F-AEE5-B7F570F3D0CE}"/>
              </a:ext>
            </a:extLst>
          </p:cNvPr>
          <p:cNvSpPr txBox="1"/>
          <p:nvPr/>
        </p:nvSpPr>
        <p:spPr>
          <a:xfrm>
            <a:off x="8071488" y="3918961"/>
            <a:ext cx="1619354" cy="33855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RGB values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6D04FB74-0DA1-4688-9B52-A31698CAE51C}"/>
              </a:ext>
            </a:extLst>
          </p:cNvPr>
          <p:cNvCxnSpPr>
            <a:cxnSpLocks/>
            <a:stCxn id="41" idx="3"/>
            <a:endCxn id="99" idx="2"/>
          </p:cNvCxnSpPr>
          <p:nvPr/>
        </p:nvCxnSpPr>
        <p:spPr>
          <a:xfrm flipV="1">
            <a:off x="8546858" y="4257515"/>
            <a:ext cx="334307" cy="1649799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E173F9E8-145E-408A-A170-CB7EAE9ACAD1}"/>
              </a:ext>
            </a:extLst>
          </p:cNvPr>
          <p:cNvCxnSpPr>
            <a:cxnSpLocks/>
            <a:stCxn id="99" idx="0"/>
          </p:cNvCxnSpPr>
          <p:nvPr/>
        </p:nvCxnSpPr>
        <p:spPr>
          <a:xfrm rot="5400000" flipH="1" flipV="1">
            <a:off x="8965828" y="3229524"/>
            <a:ext cx="604775" cy="77410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DFC104AE-27D8-4A8B-99F6-6C4B10C43365}"/>
              </a:ext>
            </a:extLst>
          </p:cNvPr>
          <p:cNvCxnSpPr>
            <a:cxnSpLocks/>
          </p:cNvCxnSpPr>
          <p:nvPr/>
        </p:nvCxnSpPr>
        <p:spPr>
          <a:xfrm>
            <a:off x="10442687" y="3803022"/>
            <a:ext cx="0" cy="6221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5136DF5D-23B0-458B-A35C-64808CC83127}"/>
              </a:ext>
            </a:extLst>
          </p:cNvPr>
          <p:cNvSpPr/>
          <p:nvPr/>
        </p:nvSpPr>
        <p:spPr>
          <a:xfrm>
            <a:off x="9534690" y="4772289"/>
            <a:ext cx="1815993" cy="87117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 algn="ctr"/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2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E8AE2AC5-5A60-40E7-A64A-75B9BFA8EA7F}"/>
              </a:ext>
            </a:extLst>
          </p:cNvPr>
          <p:cNvGrpSpPr>
            <a:grpSpLocks noChangeAspect="1"/>
          </p:cNvGrpSpPr>
          <p:nvPr/>
        </p:nvGrpSpPr>
        <p:grpSpPr>
          <a:xfrm>
            <a:off x="262017" y="1014013"/>
            <a:ext cx="11667965" cy="4829973"/>
            <a:chOff x="717869" y="1472239"/>
            <a:chExt cx="10721999" cy="443838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D343958-CA46-49E5-9C04-00DFF1541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839" y="1520487"/>
              <a:ext cx="1418581" cy="74888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1008EC2-C5DF-45CF-9A8A-4020E0243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83" y="4381964"/>
              <a:ext cx="1494497" cy="1262330"/>
            </a:xfrm>
            <a:prstGeom prst="rect">
              <a:avLst/>
            </a:prstGeom>
          </p:spPr>
        </p:pic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7031DBBE-A7D0-464F-8EAE-1230E9F741B9}"/>
                </a:ext>
              </a:extLst>
            </p:cNvPr>
            <p:cNvCxnSpPr>
              <a:cxnSpLocks/>
              <a:stCxn id="5" idx="3"/>
              <a:endCxn id="25" idx="1"/>
            </p:cNvCxnSpPr>
            <p:nvPr/>
          </p:nvCxnSpPr>
          <p:spPr>
            <a:xfrm>
              <a:off x="2337780" y="5013129"/>
              <a:ext cx="313540" cy="1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2DDC45-101D-4388-9175-9AEB7223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297" y="1512879"/>
              <a:ext cx="1472023" cy="764093"/>
            </a:xfrm>
            <a:prstGeom prst="rect">
              <a:avLst/>
            </a:prstGeom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C17E0838-7C0E-49C2-A65F-4E85EC2A07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2378420" y="1894926"/>
              <a:ext cx="67687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CF483C01-73C3-4785-824B-DCFC3B5C9BD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527320" y="1894926"/>
              <a:ext cx="669280" cy="2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984FB52-59C1-442C-8A1A-271948CB4675}"/>
                </a:ext>
              </a:extLst>
            </p:cNvPr>
            <p:cNvSpPr/>
            <p:nvPr/>
          </p:nvSpPr>
          <p:spPr>
            <a:xfrm>
              <a:off x="5196600" y="1472240"/>
              <a:ext cx="1893231" cy="850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Spectral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Reflectance </a:t>
              </a:r>
              <a:endParaRPr lang="en-US" altLang="zh-TW" sz="2000" b="0" i="1" dirty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F436B32-9955-478B-94AE-0B257BF184E1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089831" y="1897385"/>
              <a:ext cx="6083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C4035E-471C-456B-9C78-E1957235D8A4}"/>
                </a:ext>
              </a:extLst>
            </p:cNvPr>
            <p:cNvSpPr/>
            <p:nvPr/>
          </p:nvSpPr>
          <p:spPr>
            <a:xfrm>
              <a:off x="7698226" y="1472239"/>
              <a:ext cx="1352183" cy="85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PCA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C056375-BD68-4EA6-AFD9-3076B06273F5}"/>
                </a:ext>
              </a:extLst>
            </p:cNvPr>
            <p:cNvCxnSpPr>
              <a:cxnSpLocks/>
              <a:stCxn id="12" idx="3"/>
              <a:endCxn id="27" idx="1"/>
            </p:cNvCxnSpPr>
            <p:nvPr/>
          </p:nvCxnSpPr>
          <p:spPr>
            <a:xfrm>
              <a:off x="9050409" y="1897385"/>
              <a:ext cx="8118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1C8DB5B-022D-45F9-995D-A32E59229D47}"/>
                </a:ext>
              </a:extLst>
            </p:cNvPr>
            <p:cNvSpPr/>
            <p:nvPr/>
          </p:nvSpPr>
          <p:spPr>
            <a:xfrm>
              <a:off x="4405283" y="4592922"/>
              <a:ext cx="1581668" cy="850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RGB to XYZ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334AC1C-EB8A-4884-A9BD-87748A452987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>
              <a:off x="4056768" y="5014569"/>
              <a:ext cx="348515" cy="38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0753B30-7B02-4007-8064-CE4235729056}"/>
                </a:ext>
              </a:extLst>
            </p:cNvPr>
            <p:cNvSpPr/>
            <p:nvPr/>
          </p:nvSpPr>
          <p:spPr>
            <a:xfrm>
              <a:off x="6342893" y="4586545"/>
              <a:ext cx="1284083" cy="864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Color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Correction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D2F28004-1D53-447C-B4B7-A8648BCDAEFB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5986951" y="5018399"/>
              <a:ext cx="355942" cy="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26CAC2-DD1F-4E8E-BFBC-CAD927054205}"/>
                </a:ext>
              </a:extLst>
            </p:cNvPr>
            <p:cNvSpPr/>
            <p:nvPr/>
          </p:nvSpPr>
          <p:spPr>
            <a:xfrm>
              <a:off x="7935882" y="4592921"/>
              <a:ext cx="1352183" cy="85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Chromatic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Adaptation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912F4D5-D596-47CF-95C4-1C9361F3CF54}"/>
                </a:ext>
              </a:extLst>
            </p:cNvPr>
            <p:cNvSpPr/>
            <p:nvPr/>
          </p:nvSpPr>
          <p:spPr>
            <a:xfrm>
              <a:off x="9636799" y="4682606"/>
              <a:ext cx="1803069" cy="6672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Transformation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60CDC56-B58C-48F7-82E5-8A1BC0702346}"/>
                </a:ext>
              </a:extLst>
            </p:cNvPr>
            <p:cNvSpPr txBox="1"/>
            <p:nvPr/>
          </p:nvSpPr>
          <p:spPr>
            <a:xfrm>
              <a:off x="1099851" y="5510518"/>
              <a:ext cx="98135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DF7ABA0C-998F-4EDE-A7B9-D3DDABBE7B2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7629947" y="5013129"/>
              <a:ext cx="305935" cy="4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接點: 肘形 21">
              <a:extLst>
                <a:ext uri="{FF2B5EF4-FFF2-40B4-BE49-F238E27FC236}">
                  <a16:creationId xmlns:a16="http://schemas.microsoft.com/office/drawing/2014/main" id="{F356ECFC-8AF2-4476-A86C-1CBAA93B5605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16200000" flipH="1">
              <a:off x="4412029" y="2013639"/>
              <a:ext cx="1952184" cy="319362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2A13065B-6797-4894-9B10-CB02CF233054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9288065" y="5016256"/>
              <a:ext cx="348734" cy="18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5D1B547-FA38-4291-97D7-B94FD74F767B}"/>
                </a:ext>
              </a:extLst>
            </p:cNvPr>
            <p:cNvCxnSpPr>
              <a:cxnSpLocks/>
              <a:stCxn id="27" idx="2"/>
              <a:endCxn id="19" idx="0"/>
            </p:cNvCxnSpPr>
            <p:nvPr/>
          </p:nvCxnSpPr>
          <p:spPr>
            <a:xfrm>
              <a:off x="10538333" y="2322530"/>
              <a:ext cx="1" cy="23600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0ED7FF7-9A4B-4BC1-9AB6-80E74D0E99BD}"/>
                </a:ext>
              </a:extLst>
            </p:cNvPr>
            <p:cNvSpPr/>
            <p:nvPr/>
          </p:nvSpPr>
          <p:spPr>
            <a:xfrm>
              <a:off x="2651320" y="4582163"/>
              <a:ext cx="1405448" cy="864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RGB value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130098C-434B-4C23-8C63-2E04A9AE2004}"/>
                </a:ext>
              </a:extLst>
            </p:cNvPr>
            <p:cNvSpPr txBox="1"/>
            <p:nvPr/>
          </p:nvSpPr>
          <p:spPr>
            <a:xfrm>
              <a:off x="2725150" y="2234251"/>
              <a:ext cx="213231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Spectrophotometer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8E26712-879A-4EF3-9A25-19501F1755C9}"/>
                </a:ext>
              </a:extLst>
            </p:cNvPr>
            <p:cNvSpPr/>
            <p:nvPr/>
          </p:nvSpPr>
          <p:spPr>
            <a:xfrm>
              <a:off x="9862241" y="1472239"/>
              <a:ext cx="1352183" cy="85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Eigenvalue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3AAC9E7-F849-4276-B4D3-632753792AF1}"/>
                </a:ext>
              </a:extLst>
            </p:cNvPr>
            <p:cNvSpPr txBox="1"/>
            <p:nvPr/>
          </p:nvSpPr>
          <p:spPr>
            <a:xfrm>
              <a:off x="717869" y="2231793"/>
              <a:ext cx="2007281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Color Checker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9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72D27-45B6-4588-B896-07C24C26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143F2-334D-4973-8399-7B386B1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4381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marL="361878" indent="-341932">
              <a:lnSpc>
                <a:spcPct val="100000"/>
              </a:lnSpc>
              <a:spcBef>
                <a:spcPts val="360"/>
              </a:spcBef>
              <a:buSzPts val="2800"/>
              <a:buFont typeface="Arial"/>
              <a:buChar char="•"/>
            </a:pPr>
            <a:endParaRPr lang="en-US" altLang="zh-TW" sz="2799" b="1" dirty="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2DC590-2604-4289-AFDE-8DBD834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896-F7CF-4A17-9E35-AA1C36F9A019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A38E1EF-D6F9-45EC-B67D-2B08CDFA0050}"/>
              </a:ext>
            </a:extLst>
          </p:cNvPr>
          <p:cNvGrpSpPr/>
          <p:nvPr/>
        </p:nvGrpSpPr>
        <p:grpSpPr>
          <a:xfrm>
            <a:off x="659419" y="2168526"/>
            <a:ext cx="10780449" cy="3742102"/>
            <a:chOff x="659419" y="2168526"/>
            <a:chExt cx="10780449" cy="374210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4CACF3A-CCFB-475F-8BA4-295DA7E33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839" y="2216774"/>
              <a:ext cx="1418581" cy="74888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E4602E2-FF86-41F0-A73A-074AC839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83" y="4381964"/>
              <a:ext cx="1494497" cy="126233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824E1DE-2B70-4043-8D57-FA972C10D7C4}"/>
                </a:ext>
              </a:extLst>
            </p:cNvPr>
            <p:cNvSpPr txBox="1"/>
            <p:nvPr/>
          </p:nvSpPr>
          <p:spPr>
            <a:xfrm>
              <a:off x="659419" y="2930538"/>
              <a:ext cx="2007281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Color Checker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3A6DB19B-77A9-4172-B5E3-9ACEE3B71D67}"/>
                </a:ext>
              </a:extLst>
            </p:cNvPr>
            <p:cNvCxnSpPr>
              <a:cxnSpLocks/>
              <a:stCxn id="11" idx="3"/>
              <a:endCxn id="115" idx="1"/>
            </p:cNvCxnSpPr>
            <p:nvPr/>
          </p:nvCxnSpPr>
          <p:spPr>
            <a:xfrm>
              <a:off x="2337780" y="5013129"/>
              <a:ext cx="313540" cy="1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21621AEC-D3FF-4FC4-AD30-05FC0A76F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297" y="2209166"/>
              <a:ext cx="1472023" cy="764093"/>
            </a:xfrm>
            <a:prstGeom prst="rect">
              <a:avLst/>
            </a:prstGeom>
          </p:spPr>
        </p:pic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23E00805-D635-4A03-BD6B-BB9966684D94}"/>
                </a:ext>
              </a:extLst>
            </p:cNvPr>
            <p:cNvCxnSpPr>
              <a:cxnSpLocks/>
              <a:stCxn id="10" idx="3"/>
              <a:endCxn id="21" idx="1"/>
            </p:cNvCxnSpPr>
            <p:nvPr/>
          </p:nvCxnSpPr>
          <p:spPr>
            <a:xfrm flipV="1">
              <a:off x="2378420" y="2591213"/>
              <a:ext cx="67687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A9D32B08-710F-4517-B4B7-F8C3F486BD4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4527320" y="2591213"/>
              <a:ext cx="669280" cy="2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5AA0AF8-3815-4567-9A25-4D9021EFE5A0}"/>
                </a:ext>
              </a:extLst>
            </p:cNvPr>
            <p:cNvSpPr/>
            <p:nvPr/>
          </p:nvSpPr>
          <p:spPr>
            <a:xfrm>
              <a:off x="5196600" y="2168527"/>
              <a:ext cx="1893231" cy="850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Spectral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Reflectance </a:t>
              </a:r>
              <a:endParaRPr lang="en-US" altLang="zh-TW" sz="2000" b="0" i="1" dirty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19E6CB9-2D1B-47C5-8534-EFE19D33F832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7089831" y="2593672"/>
              <a:ext cx="6083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168DF6-27B7-4B22-9BBA-7ED77868B502}"/>
                </a:ext>
              </a:extLst>
            </p:cNvPr>
            <p:cNvSpPr/>
            <p:nvPr/>
          </p:nvSpPr>
          <p:spPr>
            <a:xfrm>
              <a:off x="7698226" y="2168526"/>
              <a:ext cx="1352183" cy="85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PCA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421BFD0B-094E-4E8A-AE64-DF202B969DAE}"/>
                </a:ext>
              </a:extLst>
            </p:cNvPr>
            <p:cNvCxnSpPr>
              <a:cxnSpLocks/>
              <a:stCxn id="26" idx="3"/>
              <a:endCxn id="175" idx="1"/>
            </p:cNvCxnSpPr>
            <p:nvPr/>
          </p:nvCxnSpPr>
          <p:spPr>
            <a:xfrm>
              <a:off x="9050409" y="2593672"/>
              <a:ext cx="8118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BF1B5B8-32D0-49ED-B9B2-AB5FBF7ACA61}"/>
                </a:ext>
              </a:extLst>
            </p:cNvPr>
            <p:cNvSpPr/>
            <p:nvPr/>
          </p:nvSpPr>
          <p:spPr>
            <a:xfrm>
              <a:off x="4405283" y="4592922"/>
              <a:ext cx="1581668" cy="850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RGB to XYZ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6A08AA15-1D43-4CE7-8291-5E3915C64BEC}"/>
                </a:ext>
              </a:extLst>
            </p:cNvPr>
            <p:cNvCxnSpPr>
              <a:cxnSpLocks/>
              <a:stCxn id="115" idx="3"/>
              <a:endCxn id="32" idx="1"/>
            </p:cNvCxnSpPr>
            <p:nvPr/>
          </p:nvCxnSpPr>
          <p:spPr>
            <a:xfrm>
              <a:off x="4056768" y="5014569"/>
              <a:ext cx="348515" cy="38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5263110-5D15-4E0D-9552-29DC429DA172}"/>
                </a:ext>
              </a:extLst>
            </p:cNvPr>
            <p:cNvSpPr/>
            <p:nvPr/>
          </p:nvSpPr>
          <p:spPr>
            <a:xfrm>
              <a:off x="8037032" y="4582243"/>
              <a:ext cx="1284083" cy="864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Color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Correction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96B0E5BD-B5E8-4470-8D40-F1DA73548F40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 flipV="1">
              <a:off x="5986951" y="5018068"/>
              <a:ext cx="358906" cy="3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5ACA320-9C90-4DB2-A1BB-A100499EF4C6}"/>
                </a:ext>
              </a:extLst>
            </p:cNvPr>
            <p:cNvSpPr/>
            <p:nvPr/>
          </p:nvSpPr>
          <p:spPr>
            <a:xfrm>
              <a:off x="6345857" y="4592922"/>
              <a:ext cx="1352183" cy="85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Chromatic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Adaptation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3F60690-616B-44EA-BBED-EECE2048CFEE}"/>
                </a:ext>
              </a:extLst>
            </p:cNvPr>
            <p:cNvSpPr/>
            <p:nvPr/>
          </p:nvSpPr>
          <p:spPr>
            <a:xfrm>
              <a:off x="9636799" y="4682606"/>
              <a:ext cx="1803069" cy="6672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Transformation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85EFCA0-AFBA-4D84-9E4D-E818493EEF22}"/>
                </a:ext>
              </a:extLst>
            </p:cNvPr>
            <p:cNvSpPr txBox="1"/>
            <p:nvPr/>
          </p:nvSpPr>
          <p:spPr>
            <a:xfrm>
              <a:off x="1099851" y="5510518"/>
              <a:ext cx="981359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F54892CB-2D10-4F0F-AD4A-15A7CC72ED9D}"/>
                </a:ext>
              </a:extLst>
            </p:cNvPr>
            <p:cNvCxnSpPr>
              <a:cxnSpLocks/>
              <a:stCxn id="37" idx="3"/>
              <a:endCxn id="35" idx="1"/>
            </p:cNvCxnSpPr>
            <p:nvPr/>
          </p:nvCxnSpPr>
          <p:spPr>
            <a:xfrm flipV="1">
              <a:off x="7698040" y="5014649"/>
              <a:ext cx="338992" cy="3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接點: 肘形 46">
              <a:extLst>
                <a:ext uri="{FF2B5EF4-FFF2-40B4-BE49-F238E27FC236}">
                  <a16:creationId xmlns:a16="http://schemas.microsoft.com/office/drawing/2014/main" id="{37240DC7-D955-4818-8159-AA2E228FFF44}"/>
                </a:ext>
              </a:extLst>
            </p:cNvPr>
            <p:cNvCxnSpPr>
              <a:cxnSpLocks/>
              <a:stCxn id="153" idx="2"/>
              <a:endCxn id="35" idx="0"/>
            </p:cNvCxnSpPr>
            <p:nvPr/>
          </p:nvCxnSpPr>
          <p:spPr>
            <a:xfrm rot="16200000" flipH="1">
              <a:off x="5609394" y="1512562"/>
              <a:ext cx="1251595" cy="488776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9F41FB5D-A1A5-486E-ABAB-A2880F7EB2FF}"/>
                </a:ext>
              </a:extLst>
            </p:cNvPr>
            <p:cNvCxnSpPr>
              <a:cxnSpLocks/>
              <a:stCxn id="35" idx="3"/>
              <a:endCxn id="44" idx="1"/>
            </p:cNvCxnSpPr>
            <p:nvPr/>
          </p:nvCxnSpPr>
          <p:spPr>
            <a:xfrm>
              <a:off x="9321115" y="5014649"/>
              <a:ext cx="315684" cy="1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182287FE-CD7F-4191-9DC3-75AE4789A65F}"/>
                </a:ext>
              </a:extLst>
            </p:cNvPr>
            <p:cNvCxnSpPr>
              <a:cxnSpLocks/>
              <a:stCxn id="175" idx="2"/>
              <a:endCxn id="44" idx="0"/>
            </p:cNvCxnSpPr>
            <p:nvPr/>
          </p:nvCxnSpPr>
          <p:spPr>
            <a:xfrm>
              <a:off x="10538333" y="3018817"/>
              <a:ext cx="1" cy="1663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06CE2A1-F228-4CFA-B2D3-80CEC2B820FE}"/>
                </a:ext>
              </a:extLst>
            </p:cNvPr>
            <p:cNvSpPr/>
            <p:nvPr/>
          </p:nvSpPr>
          <p:spPr>
            <a:xfrm>
              <a:off x="2651320" y="4582163"/>
              <a:ext cx="1405448" cy="864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RGB value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C7CCFAD4-B113-4BC9-97A4-00EED138C5E7}"/>
                </a:ext>
              </a:extLst>
            </p:cNvPr>
            <p:cNvSpPr txBox="1"/>
            <p:nvPr/>
          </p:nvSpPr>
          <p:spPr>
            <a:xfrm>
              <a:off x="2725150" y="2930538"/>
              <a:ext cx="213231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Spectrophotometer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F7842A73-37D2-4904-AF9C-D3E464D37813}"/>
                </a:ext>
              </a:extLst>
            </p:cNvPr>
            <p:cNvSpPr/>
            <p:nvPr/>
          </p:nvSpPr>
          <p:spPr>
            <a:xfrm>
              <a:off x="9862241" y="2168526"/>
              <a:ext cx="1352183" cy="85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49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C0C8CC0C-3857-45D3-939A-D07EE9557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39801"/>
              </p:ext>
            </p:extLst>
          </p:nvPr>
        </p:nvGraphicFramePr>
        <p:xfrm>
          <a:off x="819433" y="423806"/>
          <a:ext cx="10553133" cy="601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644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17CB7F59-4646-40F5-BD07-F560C052C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4425"/>
              </p:ext>
            </p:extLst>
          </p:nvPr>
        </p:nvGraphicFramePr>
        <p:xfrm>
          <a:off x="3501348" y="185685"/>
          <a:ext cx="5189303" cy="648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811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7393DE2D-C240-412E-9232-68D63DF4E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459098"/>
              </p:ext>
            </p:extLst>
          </p:nvPr>
        </p:nvGraphicFramePr>
        <p:xfrm>
          <a:off x="3500400" y="185400"/>
          <a:ext cx="5191200" cy="64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8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9F65AFC6-823E-4320-983D-EF0B5DD7D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41120"/>
              </p:ext>
            </p:extLst>
          </p:nvPr>
        </p:nvGraphicFramePr>
        <p:xfrm>
          <a:off x="3500400" y="185400"/>
          <a:ext cx="5191200" cy="64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847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123B9DF1-9846-4650-BD13-6AB30500C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605504"/>
              </p:ext>
            </p:extLst>
          </p:nvPr>
        </p:nvGraphicFramePr>
        <p:xfrm>
          <a:off x="2646218" y="181800"/>
          <a:ext cx="6899563" cy="64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457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273</Words>
  <Application>Microsoft Office PowerPoint</Application>
  <PresentationFormat>寬螢幕</PresentationFormat>
  <Paragraphs>120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Hyperspectral image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46</cp:revision>
  <dcterms:created xsi:type="dcterms:W3CDTF">2021-05-29T05:57:19Z</dcterms:created>
  <dcterms:modified xsi:type="dcterms:W3CDTF">2021-07-10T09:49:59Z</dcterms:modified>
</cp:coreProperties>
</file>