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67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DBB5-93F1-44D1-9D05-ADAD5A543E0C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CD4F-DEA2-4B0C-8197-9BC4006F0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4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DBB5-93F1-44D1-9D05-ADAD5A543E0C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CD4F-DEA2-4B0C-8197-9BC4006F0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94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DBB5-93F1-44D1-9D05-ADAD5A543E0C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CD4F-DEA2-4B0C-8197-9BC4006F0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33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DBB5-93F1-44D1-9D05-ADAD5A543E0C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CD4F-DEA2-4B0C-8197-9BC4006F0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45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DBB5-93F1-44D1-9D05-ADAD5A543E0C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CD4F-DEA2-4B0C-8197-9BC4006F0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18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DBB5-93F1-44D1-9D05-ADAD5A543E0C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CD4F-DEA2-4B0C-8197-9BC4006F0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95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DBB5-93F1-44D1-9D05-ADAD5A543E0C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CD4F-DEA2-4B0C-8197-9BC4006F0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8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DBB5-93F1-44D1-9D05-ADAD5A543E0C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CD4F-DEA2-4B0C-8197-9BC4006F0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84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DBB5-93F1-44D1-9D05-ADAD5A543E0C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CD4F-DEA2-4B0C-8197-9BC4006F0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93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DBB5-93F1-44D1-9D05-ADAD5A543E0C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CD4F-DEA2-4B0C-8197-9BC4006F0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09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DBB5-93F1-44D1-9D05-ADAD5A543E0C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CD4F-DEA2-4B0C-8197-9BC4006F0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27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9DBB5-93F1-44D1-9D05-ADAD5A543E0C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CCD4F-DEA2-4B0C-8197-9BC4006F0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86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 will show you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What can this robot do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674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Green screen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38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Green screen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Remove all the background</a:t>
            </a:r>
          </a:p>
          <a:p>
            <a:r>
              <a:rPr lang="en-US" altLang="zh-CN" dirty="0" smtClean="0"/>
              <a:t>All location all time</a:t>
            </a:r>
          </a:p>
          <a:p>
            <a:r>
              <a:rPr lang="en-US" altLang="zh-CN" dirty="0" smtClean="0"/>
              <a:t>Just like it’s produced by adobe after affects</a:t>
            </a:r>
          </a:p>
        </p:txBody>
      </p:sp>
    </p:spTree>
    <p:extLst>
      <p:ext uri="{BB962C8B-B14F-4D97-AF65-F5344CB8AC3E}">
        <p14:creationId xmlns:p14="http://schemas.microsoft.com/office/powerpoint/2010/main" val="328201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Avatar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5750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avatar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musk based on your face</a:t>
            </a:r>
          </a:p>
          <a:p>
            <a:r>
              <a:rPr lang="en-US" altLang="zh-CN" dirty="0" smtClean="0"/>
              <a:t>Accurate synchronous of every emotion of your face</a:t>
            </a:r>
          </a:p>
          <a:p>
            <a:r>
              <a:rPr lang="en-US" altLang="zh-CN" dirty="0" smtClean="0"/>
              <a:t>you can even have  a unique 3d model of your face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452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745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80270" y="1966424"/>
            <a:ext cx="9144000" cy="2387600"/>
          </a:xfrm>
        </p:spPr>
        <p:txBody>
          <a:bodyPr/>
          <a:lstStyle/>
          <a:p>
            <a:r>
              <a:rPr lang="en-US" altLang="zh-CN" dirty="0" smtClean="0"/>
              <a:t>We could create more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149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Face recognition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14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can we detective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Your face location</a:t>
            </a:r>
          </a:p>
          <a:p>
            <a:r>
              <a:rPr lang="en-US" altLang="zh-CN" dirty="0" smtClean="0"/>
              <a:t>Glassed</a:t>
            </a:r>
          </a:p>
          <a:p>
            <a:r>
              <a:rPr lang="en-US" altLang="zh-CN" dirty="0" smtClean="0"/>
              <a:t>Happy/smile</a:t>
            </a:r>
          </a:p>
          <a:p>
            <a:r>
              <a:rPr lang="en-US" altLang="zh-CN" dirty="0" smtClean="0"/>
              <a:t>Left or right eye closed</a:t>
            </a:r>
          </a:p>
          <a:p>
            <a:r>
              <a:rPr lang="en-US" altLang="zh-CN" dirty="0" smtClean="0"/>
              <a:t>Mouth open</a:t>
            </a:r>
          </a:p>
          <a:p>
            <a:r>
              <a:rPr lang="en-US" altLang="zh-CN" dirty="0" smtClean="0"/>
              <a:t>Maxim supported for two face</a:t>
            </a:r>
          </a:p>
        </p:txBody>
      </p:sp>
    </p:spTree>
    <p:extLst>
      <p:ext uri="{BB962C8B-B14F-4D97-AF65-F5344CB8AC3E}">
        <p14:creationId xmlns:p14="http://schemas.microsoft.com/office/powerpoint/2010/main" val="43608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95533" y="121443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Tracking              people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03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Tracking people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Track the people</a:t>
            </a:r>
          </a:p>
          <a:p>
            <a:r>
              <a:rPr lang="en-US" altLang="zh-CN" dirty="0" smtClean="0"/>
              <a:t>Reach the speed of 1m/s</a:t>
            </a:r>
          </a:p>
          <a:p>
            <a:r>
              <a:rPr lang="en-US" altLang="zh-CN" dirty="0" smtClean="0"/>
              <a:t>A friend will not leave your too far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9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Voice control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12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Just open your month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Control movements of this robot</a:t>
            </a:r>
          </a:p>
          <a:p>
            <a:r>
              <a:rPr lang="en-US" altLang="zh-CN" dirty="0" smtClean="0"/>
              <a:t>This robot just listen to you</a:t>
            </a:r>
          </a:p>
          <a:p>
            <a:r>
              <a:rPr lang="en-US" altLang="zh-CN" dirty="0" smtClean="0"/>
              <a:t>It’s offline you can use it everywhere</a:t>
            </a:r>
          </a:p>
        </p:txBody>
      </p:sp>
    </p:spTree>
    <p:extLst>
      <p:ext uri="{BB962C8B-B14F-4D97-AF65-F5344CB8AC3E}">
        <p14:creationId xmlns:p14="http://schemas.microsoft.com/office/powerpoint/2010/main" val="9994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Voice </a:t>
            </a:r>
            <a:r>
              <a:rPr lang="en-US" altLang="zh-CN" dirty="0"/>
              <a:t>recognition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016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Understand your words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Recognize best language in world</a:t>
            </a:r>
          </a:p>
          <a:p>
            <a:r>
              <a:rPr lang="en-US" altLang="zh-CN" dirty="0" smtClean="0"/>
              <a:t>Based on technology of BAIDU</a:t>
            </a:r>
            <a:endParaRPr lang="en-US" altLang="zh-CN" dirty="0"/>
          </a:p>
          <a:p>
            <a:r>
              <a:rPr lang="en-US" altLang="zh-CN" dirty="0"/>
              <a:t>U</a:t>
            </a:r>
            <a:r>
              <a:rPr lang="en-US" altLang="zh-CN" dirty="0" smtClean="0"/>
              <a:t>nderstand Chinese culture and other things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609428" y="6443003"/>
            <a:ext cx="31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Support by </a:t>
            </a:r>
            <a:r>
              <a:rPr lang="en-US" altLang="zh-CN" dirty="0" err="1" smtClean="0"/>
              <a:t>baidu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86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151</Words>
  <Application>Microsoft Office PowerPoint</Application>
  <PresentationFormat>宽屏</PresentationFormat>
  <Paragraphs>37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Office 主题</vt:lpstr>
      <vt:lpstr>I will show you</vt:lpstr>
      <vt:lpstr>Face recognition</vt:lpstr>
      <vt:lpstr>What can we detective</vt:lpstr>
      <vt:lpstr>Tracking              people</vt:lpstr>
      <vt:lpstr>Tracking people</vt:lpstr>
      <vt:lpstr>Voice control</vt:lpstr>
      <vt:lpstr>Just open your month</vt:lpstr>
      <vt:lpstr>Voice recognition</vt:lpstr>
      <vt:lpstr>Understand your words</vt:lpstr>
      <vt:lpstr>Green screen</vt:lpstr>
      <vt:lpstr>Green screen</vt:lpstr>
      <vt:lpstr>Avatar</vt:lpstr>
      <vt:lpstr>avatar</vt:lpstr>
      <vt:lpstr>PowerPoint 演示文稿</vt:lpstr>
      <vt:lpstr>We could create more</vt:lpstr>
    </vt:vector>
  </TitlesOfParts>
  <Company>CMU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one will </dc:title>
  <dc:creator>胡浩</dc:creator>
  <cp:lastModifiedBy>胡浩</cp:lastModifiedBy>
  <cp:revision>8</cp:revision>
  <dcterms:created xsi:type="dcterms:W3CDTF">2015-03-07T06:20:17Z</dcterms:created>
  <dcterms:modified xsi:type="dcterms:W3CDTF">2015-03-09T11:48:52Z</dcterms:modified>
</cp:coreProperties>
</file>