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7999710" cy="1799971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5669"/>
        <p:guide pos="566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9882" y="2400000"/>
            <a:ext cx="14467323" cy="674645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181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69882" y="9344882"/>
            <a:ext cx="14467323" cy="386456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725" spc="200"/>
            </a:lvl1pPr>
            <a:lvl2pPr marL="899795" indent="0" algn="ctr">
              <a:buNone/>
              <a:defRPr sz="3935"/>
            </a:lvl2pPr>
            <a:lvl3pPr marL="1800225" indent="0" algn="ctr">
              <a:buNone/>
              <a:defRPr sz="3545"/>
            </a:lvl3pPr>
            <a:lvl4pPr marL="2700020" indent="0" algn="ctr">
              <a:buNone/>
              <a:defRPr sz="3150"/>
            </a:lvl4pPr>
            <a:lvl5pPr marL="3599815" indent="0" algn="ctr">
              <a:buNone/>
              <a:defRPr sz="3150"/>
            </a:lvl5pPr>
            <a:lvl6pPr marL="4500245" indent="0" algn="ctr">
              <a:buNone/>
              <a:defRPr sz="3150"/>
            </a:lvl6pPr>
            <a:lvl7pPr marL="5400040" indent="0" algn="ctr">
              <a:buNone/>
              <a:defRPr sz="3150"/>
            </a:lvl7pPr>
            <a:lvl8pPr marL="6299835" indent="0" algn="ctr">
              <a:buNone/>
              <a:defRPr sz="3150"/>
            </a:lvl8pPr>
            <a:lvl9pPr marL="7200265" indent="0" algn="ctr">
              <a:buNone/>
              <a:defRPr sz="315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98228" y="2031496"/>
            <a:ext cx="16200000" cy="143905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769882" y="6519685"/>
            <a:ext cx="14467323" cy="2674016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181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769882" y="9344882"/>
            <a:ext cx="14467323" cy="123779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72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98228" y="3911811"/>
            <a:ext cx="16194685" cy="1249133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939173" y="10100788"/>
            <a:ext cx="11469685" cy="201259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66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939173" y="12113386"/>
            <a:ext cx="11469685" cy="227716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54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9979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80022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3pPr>
            <a:lvl4pPr marL="27000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59981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4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04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29983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26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8228" y="3940158"/>
            <a:ext cx="7642913" cy="1246299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9465945" y="3940158"/>
            <a:ext cx="7642913" cy="1246299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98228" y="3751181"/>
            <a:ext cx="7887402" cy="100157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93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98228" y="4866142"/>
            <a:ext cx="7887402" cy="1153700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9206324" y="3731572"/>
            <a:ext cx="7887402" cy="100157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93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9206324" y="4866142"/>
            <a:ext cx="7887402" cy="1153700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898228" y="4081890"/>
            <a:ext cx="7726000" cy="120944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15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9375591" y="4081890"/>
            <a:ext cx="7717323" cy="120944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15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5110433" y="2400000"/>
            <a:ext cx="1541339" cy="1320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51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350000" y="2400000"/>
            <a:ext cx="13537205" cy="13200000"/>
          </a:xfrm>
        </p:spPr>
        <p:txBody>
          <a:bodyPr vert="eaVert" lIns="46800" tIns="46800" rIns="46800" bIns="46800"/>
          <a:lstStyle>
            <a:lvl1pPr marL="450215" indent="-450215">
              <a:spcAft>
                <a:spcPts val="1000"/>
              </a:spcAft>
              <a:defRPr spc="300"/>
            </a:lvl1pPr>
            <a:lvl2pPr marL="1350010" indent="-450215">
              <a:defRPr spc="300"/>
            </a:lvl2pPr>
            <a:lvl3pPr marL="2249805" indent="-450215">
              <a:defRPr spc="300"/>
            </a:lvl3pPr>
            <a:lvl4pPr marL="3150235" indent="-450215">
              <a:defRPr spc="300"/>
            </a:lvl4pPr>
            <a:lvl5pPr marL="4050030" indent="-45021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98228" y="1596850"/>
            <a:ext cx="16194685" cy="1851969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98228" y="3911811"/>
            <a:ext cx="16194685" cy="12491339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903543" y="16573229"/>
            <a:ext cx="3986221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9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6076772" y="16573229"/>
            <a:ext cx="5846457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9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3106693" y="16573229"/>
            <a:ext cx="3986221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9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00225" rtl="0" eaLnBrk="1" fontAlgn="auto" latinLnBrk="0" hangingPunct="1">
        <a:lnSpc>
          <a:spcPct val="100000"/>
        </a:lnSpc>
        <a:spcBef>
          <a:spcPct val="0"/>
        </a:spcBef>
        <a:buNone/>
        <a:defRPr sz="708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0215" indent="-450215" algn="l" defTabSz="180022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5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50010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168650" algn="l"/>
          <a:tab pos="3168650" algn="l"/>
          <a:tab pos="3168650" algn="l"/>
          <a:tab pos="3168650" algn="l"/>
        </a:tabLst>
        <a:defRPr sz="31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49805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1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150235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7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050030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7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494982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025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0050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4984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002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59981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024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004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29983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026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274445" y="1948180"/>
            <a:ext cx="15393670" cy="13705205"/>
            <a:chOff x="2368" y="5706"/>
            <a:chExt cx="24242" cy="21583"/>
          </a:xfrm>
        </p:grpSpPr>
        <p:sp>
          <p:nvSpPr>
            <p:cNvPr id="4" name="矩形 3"/>
            <p:cNvSpPr/>
            <p:nvPr/>
          </p:nvSpPr>
          <p:spPr>
            <a:xfrm>
              <a:off x="7340" y="8563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Record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500" y="8563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Author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40" y="15695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Article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340" y="22827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Journal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500" y="15695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Book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500" y="22823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Publisher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96" y="570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Title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450" y="570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u="sng">
                  <a:solidFill>
                    <a:schemeClr val="tx1"/>
                  </a:solidFill>
                </a:rPr>
                <a:t>Key</a:t>
              </a:r>
              <a:endParaRPr lang="en-US" altLang="zh-CN" sz="2000" b="1" u="sng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68" y="890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Url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881" y="699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Year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330" y="10919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Ee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6886" y="570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u="sng">
                  <a:solidFill>
                    <a:schemeClr val="tx1"/>
                  </a:solidFill>
                </a:rPr>
                <a:t>Author ID</a:t>
              </a:r>
              <a:endParaRPr lang="en-US" altLang="zh-CN" sz="2000" b="1" u="sng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1203" y="657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Name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12413" y="8563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Written</a:t>
              </a:r>
              <a:endParaRPr lang="en-US" altLang="zh-CN" sz="20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By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0569" y="9334"/>
              <a:ext cx="18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1" idx="3"/>
              <a:endCxn id="7" idx="1"/>
            </p:cNvCxnSpPr>
            <p:nvPr/>
          </p:nvCxnSpPr>
          <p:spPr>
            <a:xfrm>
              <a:off x="16655" y="9358"/>
              <a:ext cx="18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365" y="8539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51" y="8589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>
              <a:stCxn id="19" idx="4"/>
              <a:endCxn id="7" idx="0"/>
            </p:cNvCxnSpPr>
            <p:nvPr/>
          </p:nvCxnSpPr>
          <p:spPr>
            <a:xfrm>
              <a:off x="18500" y="7299"/>
              <a:ext cx="1615" cy="1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7" idx="3"/>
              <a:endCxn id="20" idx="4"/>
            </p:cNvCxnSpPr>
            <p:nvPr/>
          </p:nvCxnSpPr>
          <p:spPr>
            <a:xfrm flipV="1">
              <a:off x="21729" y="8169"/>
              <a:ext cx="1088" cy="1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5" idx="4"/>
              <a:endCxn id="4" idx="0"/>
            </p:cNvCxnSpPr>
            <p:nvPr/>
          </p:nvCxnSpPr>
          <p:spPr>
            <a:xfrm flipH="1">
              <a:off x="8955" y="7299"/>
              <a:ext cx="2109" cy="1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" idx="4"/>
              <a:endCxn id="4" idx="0"/>
            </p:cNvCxnSpPr>
            <p:nvPr/>
          </p:nvCxnSpPr>
          <p:spPr>
            <a:xfrm>
              <a:off x="7210" y="7299"/>
              <a:ext cx="1745" cy="1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7" idx="6"/>
              <a:endCxn id="4" idx="1"/>
            </p:cNvCxnSpPr>
            <p:nvPr/>
          </p:nvCxnSpPr>
          <p:spPr>
            <a:xfrm>
              <a:off x="6109" y="7793"/>
              <a:ext cx="1231" cy="15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6" idx="6"/>
              <a:endCxn id="4" idx="1"/>
            </p:cNvCxnSpPr>
            <p:nvPr/>
          </p:nvCxnSpPr>
          <p:spPr>
            <a:xfrm flipV="1">
              <a:off x="5596" y="9358"/>
              <a:ext cx="1744" cy="3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8" idx="6"/>
              <a:endCxn id="4" idx="1"/>
            </p:cNvCxnSpPr>
            <p:nvPr/>
          </p:nvCxnSpPr>
          <p:spPr>
            <a:xfrm flipV="1">
              <a:off x="6558" y="9358"/>
              <a:ext cx="782" cy="23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" name="菱形 34"/>
            <p:cNvSpPr/>
            <p:nvPr/>
          </p:nvSpPr>
          <p:spPr>
            <a:xfrm>
              <a:off x="6833" y="12128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Is a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4" idx="2"/>
              <a:endCxn id="35" idx="0"/>
            </p:cNvCxnSpPr>
            <p:nvPr/>
          </p:nvCxnSpPr>
          <p:spPr>
            <a:xfrm flipH="1">
              <a:off x="8954" y="10152"/>
              <a:ext cx="1" cy="1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5" idx="2"/>
              <a:endCxn id="8" idx="0"/>
            </p:cNvCxnSpPr>
            <p:nvPr/>
          </p:nvCxnSpPr>
          <p:spPr>
            <a:xfrm>
              <a:off x="8954" y="13718"/>
              <a:ext cx="1" cy="1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2499" y="15695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Pages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>
              <a:stCxn id="38" idx="6"/>
              <a:endCxn id="8" idx="1"/>
            </p:cNvCxnSpPr>
            <p:nvPr/>
          </p:nvCxnSpPr>
          <p:spPr>
            <a:xfrm flipV="1">
              <a:off x="5727" y="16490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3075" y="17881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Volume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>
              <a:stCxn id="40" idx="6"/>
              <a:endCxn id="8" idx="1"/>
            </p:cNvCxnSpPr>
            <p:nvPr/>
          </p:nvCxnSpPr>
          <p:spPr>
            <a:xfrm flipV="1">
              <a:off x="6303" y="16490"/>
              <a:ext cx="1037" cy="2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12182" y="15695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Number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42" idx="2"/>
              <a:endCxn id="8" idx="3"/>
            </p:cNvCxnSpPr>
            <p:nvPr/>
          </p:nvCxnSpPr>
          <p:spPr>
            <a:xfrm flipH="1" flipV="1">
              <a:off x="10569" y="16490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菱形 43"/>
            <p:cNvSpPr/>
            <p:nvPr/>
          </p:nvSpPr>
          <p:spPr>
            <a:xfrm>
              <a:off x="6833" y="19260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Consists</a:t>
              </a:r>
              <a:endParaRPr lang="en-US" altLang="zh-CN" sz="20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Of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499" y="22823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URL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>
              <a:stCxn id="45" idx="6"/>
            </p:cNvCxnSpPr>
            <p:nvPr/>
          </p:nvCxnSpPr>
          <p:spPr>
            <a:xfrm flipV="1">
              <a:off x="5727" y="23618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12182" y="22830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u="sng">
                  <a:solidFill>
                    <a:schemeClr val="tx1"/>
                  </a:solidFill>
                </a:rPr>
                <a:t>Journal ID</a:t>
              </a:r>
              <a:endParaRPr lang="en-US" altLang="zh-CN" sz="2000" b="1" u="sng">
                <a:solidFill>
                  <a:schemeClr val="tx1"/>
                </a:solidFill>
              </a:endParaRPr>
            </a:p>
          </p:txBody>
        </p:sp>
        <p:cxnSp>
          <p:nvCxnSpPr>
            <p:cNvPr id="48" name="直接连接符 47"/>
            <p:cNvCxnSpPr>
              <a:stCxn id="47" idx="2"/>
            </p:cNvCxnSpPr>
            <p:nvPr/>
          </p:nvCxnSpPr>
          <p:spPr>
            <a:xfrm flipH="1" flipV="1">
              <a:off x="10569" y="23625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7341" y="25697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Title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50" name="直接连接符 49"/>
            <p:cNvCxnSpPr>
              <a:stCxn id="49" idx="0"/>
              <a:endCxn id="9" idx="2"/>
            </p:cNvCxnSpPr>
            <p:nvPr/>
          </p:nvCxnSpPr>
          <p:spPr>
            <a:xfrm flipV="1">
              <a:off x="8955" y="24416"/>
              <a:ext cx="0" cy="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8" idx="2"/>
              <a:endCxn id="44" idx="0"/>
            </p:cNvCxnSpPr>
            <p:nvPr/>
          </p:nvCxnSpPr>
          <p:spPr>
            <a:xfrm flipH="1">
              <a:off x="8954" y="17284"/>
              <a:ext cx="1" cy="1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4" idx="2"/>
              <a:endCxn id="9" idx="0"/>
            </p:cNvCxnSpPr>
            <p:nvPr/>
          </p:nvCxnSpPr>
          <p:spPr>
            <a:xfrm>
              <a:off x="8954" y="20850"/>
              <a:ext cx="1" cy="1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3" name="菱形 52"/>
            <p:cNvSpPr/>
            <p:nvPr/>
          </p:nvSpPr>
          <p:spPr>
            <a:xfrm>
              <a:off x="12413" y="12128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Is a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54"/>
            <p:cNvCxnSpPr>
              <a:stCxn id="4" idx="2"/>
              <a:endCxn id="53" idx="1"/>
            </p:cNvCxnSpPr>
            <p:nvPr/>
          </p:nvCxnSpPr>
          <p:spPr>
            <a:xfrm>
              <a:off x="8955" y="10152"/>
              <a:ext cx="3458" cy="2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3" idx="3"/>
              <a:endCxn id="11" idx="0"/>
            </p:cNvCxnSpPr>
            <p:nvPr/>
          </p:nvCxnSpPr>
          <p:spPr>
            <a:xfrm>
              <a:off x="16655" y="12923"/>
              <a:ext cx="3460" cy="27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23382" y="15691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ISBN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58" name="直接连接符 57"/>
            <p:cNvCxnSpPr>
              <a:stCxn id="57" idx="2"/>
            </p:cNvCxnSpPr>
            <p:nvPr/>
          </p:nvCxnSpPr>
          <p:spPr>
            <a:xfrm flipH="1" flipV="1">
              <a:off x="21769" y="16486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22035" y="12923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Name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60" name="直接连接符 59"/>
            <p:cNvCxnSpPr>
              <a:stCxn id="59" idx="2"/>
              <a:endCxn id="11" idx="0"/>
            </p:cNvCxnSpPr>
            <p:nvPr/>
          </p:nvCxnSpPr>
          <p:spPr>
            <a:xfrm flipH="1">
              <a:off x="20115" y="13720"/>
              <a:ext cx="1920" cy="1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4" name="菱形 63"/>
            <p:cNvSpPr/>
            <p:nvPr/>
          </p:nvSpPr>
          <p:spPr>
            <a:xfrm>
              <a:off x="17993" y="19260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PublishedBy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cxnSp>
          <p:nvCxnSpPr>
            <p:cNvPr id="65" name="直接连接符 64"/>
            <p:cNvCxnSpPr>
              <a:endCxn id="64" idx="0"/>
            </p:cNvCxnSpPr>
            <p:nvPr/>
          </p:nvCxnSpPr>
          <p:spPr>
            <a:xfrm flipH="1">
              <a:off x="20114" y="17284"/>
              <a:ext cx="1" cy="1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4" idx="2"/>
            </p:cNvCxnSpPr>
            <p:nvPr/>
          </p:nvCxnSpPr>
          <p:spPr>
            <a:xfrm>
              <a:off x="20114" y="20850"/>
              <a:ext cx="1" cy="1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23382" y="22819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u="sng">
                  <a:solidFill>
                    <a:schemeClr val="tx1"/>
                  </a:solidFill>
                </a:rPr>
                <a:t>Publish ID</a:t>
              </a:r>
              <a:endParaRPr lang="en-US" altLang="zh-CN" sz="2000" b="1" u="sng">
                <a:solidFill>
                  <a:schemeClr val="tx1"/>
                </a:solidFill>
              </a:endParaRPr>
            </a:p>
          </p:txBody>
        </p:sp>
        <p:cxnSp>
          <p:nvCxnSpPr>
            <p:cNvPr id="68" name="直接连接符 67"/>
            <p:cNvCxnSpPr>
              <a:stCxn id="67" idx="2"/>
            </p:cNvCxnSpPr>
            <p:nvPr/>
          </p:nvCxnSpPr>
          <p:spPr>
            <a:xfrm flipH="1" flipV="1">
              <a:off x="21769" y="23614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18500" y="25697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Name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70" name="直接连接符 69"/>
            <p:cNvCxnSpPr>
              <a:stCxn id="69" idx="0"/>
            </p:cNvCxnSpPr>
            <p:nvPr/>
          </p:nvCxnSpPr>
          <p:spPr>
            <a:xfrm flipV="1">
              <a:off x="20114" y="24416"/>
              <a:ext cx="0" cy="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7915" y="17905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915" y="21452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915" y="10919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911" y="14259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759" y="10943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7173" y="13486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9115" y="17905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115" y="21452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zRhNzEwZWE1OTA5NzUzM2Y5Zjc0ZWY1ZmJiMTFjNz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78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刘文浩</cp:lastModifiedBy>
  <cp:revision>160</cp:revision>
  <dcterms:created xsi:type="dcterms:W3CDTF">2019-06-19T02:08:00Z</dcterms:created>
  <dcterms:modified xsi:type="dcterms:W3CDTF">2024-10-19T04:43:03Z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35C2278BC47C4770BDA8318E8F9D2E0A_11</vt:lpwstr>
  </property>
</Properties>
</file>