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F4E6-4C34-4C6F-B2A0-453FD74B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0C453-4067-462F-B11F-18EFD191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6AE4-4025-4F48-891D-97F25EEC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E4365-4809-4CD3-B3A9-B75C2564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BB6E4-4427-4EA5-90DF-67BD725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5690-4D77-4B6E-A5E0-67003A4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AFC03-2767-49D6-AF72-ED9757BC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6FD14-EFBF-4662-BFBC-FA60648B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3FE2-1949-482E-AF8C-65C79459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7382-03A9-419F-8145-3859A8C6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662B50-28CE-46EE-9055-346D2D36D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69DB3-68B1-4751-BC8D-43E1DDB3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82BC5-4ADA-4712-86B3-BF61A923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FDA4B-13F4-4CBF-A74D-C1164A78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A35A8-C8EF-4CBB-B11B-6D51CFA1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2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63A53-1AD1-4EAF-BCFB-B5F61EB6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1C8F-EFCC-4023-AB3A-9F2A40E7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AB000-891C-4057-AE21-A7B95ED1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D8F8D-3D0A-4983-825B-12BE810D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006B8-25D6-4AEB-9186-24255ABD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573F-F8F6-41BB-B165-16F09A63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2D57E-79D8-4D18-A09F-50E934E1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1A80B-DD8C-4155-A1B6-0C7FC943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94ED2-C7AF-4C34-873C-FFE64E33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51F6C-0FE0-4181-8BF4-8722DD34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FD5AC-859E-4B93-84BB-65D20F7D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0236E-4A73-4730-B97E-64E84291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78114-BBED-44FB-A522-F00EA1615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98944-3EC6-4365-855C-F736A5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745DD-AA51-4120-86BE-7BED8500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A9E0D-14A4-4D72-95BE-B317E063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A39B-13C6-42B3-9C58-92CC7FA0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91964-12E5-4B45-918F-637545FA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71CC6-B0DF-4FB5-AC4D-6A589DF0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5F506-3D98-428F-AEBB-AAE37EFA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0B67-ECC7-4D99-A47A-00C8B2572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615A8-40B7-42F9-967E-635860DD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53C18-2A9B-41B8-99C8-515CA6A1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51F6A5-C522-4202-8B1D-B24DF711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5509-9B28-46A6-B33A-95A23703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95167C-252E-468B-A260-96360E82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4D0A95-825A-40A4-873D-072F6367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2DA9D-B0CC-4BCF-A7F0-4E624752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8BA-54DB-4079-87D8-A56ED38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08172-3F57-4756-9ADA-DBFDBBCD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92715-49D8-46A5-A5FA-3087E743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0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050D-DCC1-4A82-B9E2-A715F900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F117C-9545-43BB-9A5A-146F1165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10A41-D08F-4664-963B-2AA34ECC1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6F428-5E74-4120-AC72-E975FF3D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35B79-C552-44E5-9376-48B16B89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3E911-20C3-4832-8418-0C87092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3EEC-7F4A-441B-8C71-60B6A95A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49FBFB-BA40-45EC-939A-58F0E21F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61E2B-1F09-4599-B15B-3D0355C7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4F372-E298-4EE8-9EFA-404E0A4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7C12E-D9D4-46BF-929B-34973D3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B3F14-8A3D-4CE3-8A5B-CB49EF7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B6628-3438-4BEB-BA9D-39BA93F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A71FF-8D3F-4FFD-BADB-B374F056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E6A16-2B01-4891-8F6F-FE54A0A13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EE74-3452-4D60-90C9-B916868FD5F4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2407F-71BA-4F4B-817A-127DEB93D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DEDFA-1EF6-49A9-B4CA-F9ED204B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8536-F693-4E0A-A562-258ABCE65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C4F60FD-9A00-4FC8-8312-CEB13CBCC2A0}"/>
              </a:ext>
            </a:extLst>
          </p:cNvPr>
          <p:cNvGrpSpPr/>
          <p:nvPr/>
        </p:nvGrpSpPr>
        <p:grpSpPr>
          <a:xfrm>
            <a:off x="2138840" y="1951256"/>
            <a:ext cx="2636519" cy="2014835"/>
            <a:chOff x="1834040" y="1151156"/>
            <a:chExt cx="2636519" cy="201483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5E73A41-D17C-4C66-9B87-1749B524EA0E}"/>
                </a:ext>
              </a:extLst>
            </p:cNvPr>
            <p:cNvGrpSpPr/>
            <p:nvPr/>
          </p:nvGrpSpPr>
          <p:grpSpPr>
            <a:xfrm>
              <a:off x="2568892" y="1323975"/>
              <a:ext cx="447676" cy="466726"/>
              <a:chOff x="7037780" y="3249096"/>
              <a:chExt cx="447676" cy="46672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FD2F655-AF7C-4AB3-9516-4BCB0811ABA0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1FEA18-3A87-4236-8BB7-C5444A473702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B</a:t>
                </a:r>
                <a:endParaRPr lang="zh-CN" altLang="en-US" sz="2000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96ECD6-8535-457F-98DA-064ED73DCC23}"/>
                </a:ext>
              </a:extLst>
            </p:cNvPr>
            <p:cNvGrpSpPr/>
            <p:nvPr/>
          </p:nvGrpSpPr>
          <p:grpSpPr>
            <a:xfrm>
              <a:off x="2792730" y="2699265"/>
              <a:ext cx="447676" cy="466726"/>
              <a:chOff x="7037780" y="3249096"/>
              <a:chExt cx="447676" cy="466726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8136F01-32C7-4886-899D-1444315CE92E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BCFA09-3684-44C9-8CD8-B29A17A66146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E</a:t>
                </a:r>
                <a:endParaRPr lang="zh-CN" altLang="en-US" sz="2000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B42D3D-5482-4B8B-B445-5DBDD2A295FE}"/>
                </a:ext>
              </a:extLst>
            </p:cNvPr>
            <p:cNvGrpSpPr/>
            <p:nvPr/>
          </p:nvGrpSpPr>
          <p:grpSpPr>
            <a:xfrm>
              <a:off x="4022883" y="2699265"/>
              <a:ext cx="447676" cy="466726"/>
              <a:chOff x="7037780" y="3249096"/>
              <a:chExt cx="447676" cy="4667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1163CC4-506B-431A-A32E-8489272541C7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9EB114-91E3-4215-B877-F7384755A0DF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F</a:t>
                </a:r>
                <a:endParaRPr lang="zh-CN" altLang="en-US" sz="2000" b="1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368882E-2243-4443-A4BB-7990B84545E1}"/>
                </a:ext>
              </a:extLst>
            </p:cNvPr>
            <p:cNvGrpSpPr/>
            <p:nvPr/>
          </p:nvGrpSpPr>
          <p:grpSpPr>
            <a:xfrm>
              <a:off x="1834040" y="1989651"/>
              <a:ext cx="447676" cy="466726"/>
              <a:chOff x="7037780" y="3249096"/>
              <a:chExt cx="447676" cy="466726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4AE9654-5539-4610-A24A-01A686528A30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77D48E-9085-477C-BE4D-FEA3EC0AC16C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D</a:t>
                </a:r>
                <a:endParaRPr lang="zh-CN" altLang="en-US" sz="2000" b="1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EFF725F-BFE4-4954-9C4E-55513717B1D2}"/>
                </a:ext>
              </a:extLst>
            </p:cNvPr>
            <p:cNvGrpSpPr/>
            <p:nvPr/>
          </p:nvGrpSpPr>
          <p:grpSpPr>
            <a:xfrm>
              <a:off x="3331842" y="1962149"/>
              <a:ext cx="447676" cy="466726"/>
              <a:chOff x="7037780" y="3249096"/>
              <a:chExt cx="447676" cy="466726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3023D16-0654-46D1-B5F2-3B83A1740EBD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5D405E-CB4A-4DD4-B389-5FD298D36CA9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C</a:t>
                </a:r>
                <a:endParaRPr lang="zh-CN" altLang="en-US" sz="2000" b="1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B2F6147-E42C-47D6-9793-F125EC8860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136" y="1646634"/>
              <a:ext cx="382323" cy="431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E720AA1-D752-4E48-8B31-25C4DD304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8442" y="2348986"/>
              <a:ext cx="382323" cy="431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AF139E7-78AE-4E00-9EED-0B0FBBC7E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692" y="2378751"/>
              <a:ext cx="369093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A155E47-519B-4BE8-9F10-0F37CD233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992" y="1706166"/>
              <a:ext cx="369093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6BC65B-0A61-4D87-8A8B-A3DCE194EEBE}"/>
                </a:ext>
              </a:extLst>
            </p:cNvPr>
            <p:cNvSpPr/>
            <p:nvPr/>
          </p:nvSpPr>
          <p:spPr>
            <a:xfrm>
              <a:off x="3035232" y="115115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7F755D6-E9B5-4454-A793-4C71083EF622}"/>
              </a:ext>
            </a:extLst>
          </p:cNvPr>
          <p:cNvSpPr txBox="1"/>
          <p:nvPr/>
        </p:nvSpPr>
        <p:spPr>
          <a:xfrm>
            <a:off x="5144702" y="846295"/>
            <a:ext cx="38740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PreOrder(B)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Print(B)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PreOrder(D)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Print(D)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PreOrder(NULL)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PreOrder(NULL)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PreOrder(C)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Print(C)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PreOrder(E)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Print(E)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PreOrder(NULL)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PreOrder(NULL)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PreOrder(F)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Print(F)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PreOrder(NULL)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PreOrder(NULL)</a:t>
            </a: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B-&gt;D-&gt;C-&gt;E-&gt;F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4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57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5FE347-9D86-453F-B002-A943A15FB7A6}"/>
              </a:ext>
            </a:extLst>
          </p:cNvPr>
          <p:cNvGrpSpPr/>
          <p:nvPr/>
        </p:nvGrpSpPr>
        <p:grpSpPr>
          <a:xfrm>
            <a:off x="3174207" y="1452564"/>
            <a:ext cx="3508767" cy="1107517"/>
            <a:chOff x="3174207" y="1452564"/>
            <a:chExt cx="3508767" cy="110751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B11C17E-C405-4443-9EA1-D8F98387885A}"/>
                </a:ext>
              </a:extLst>
            </p:cNvPr>
            <p:cNvGrpSpPr/>
            <p:nvPr/>
          </p:nvGrpSpPr>
          <p:grpSpPr>
            <a:xfrm>
              <a:off x="3174207" y="1452564"/>
              <a:ext cx="3508767" cy="652461"/>
              <a:chOff x="1269207" y="1376364"/>
              <a:chExt cx="3508767" cy="652461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2F2A3D1-1FD0-4686-8889-E72358F2FA85}"/>
                  </a:ext>
                </a:extLst>
              </p:cNvPr>
              <p:cNvGrpSpPr/>
              <p:nvPr/>
            </p:nvGrpSpPr>
            <p:grpSpPr>
              <a:xfrm>
                <a:off x="1965721" y="1390651"/>
                <a:ext cx="657225" cy="638174"/>
                <a:chOff x="2105025" y="1457325"/>
                <a:chExt cx="657225" cy="638174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FFA58B44-A54D-4585-ACE9-816CFD774A25}"/>
                    </a:ext>
                  </a:extLst>
                </p:cNvPr>
                <p:cNvSpPr/>
                <p:nvPr/>
              </p:nvSpPr>
              <p:spPr>
                <a:xfrm>
                  <a:off x="2209800" y="1543049"/>
                  <a:ext cx="447676" cy="46672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91688E59-19E3-46D6-8277-6D5347CEC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5025" y="1457325"/>
                  <a:ext cx="657225" cy="638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775353D-8FA6-42A3-BCED-93E5F57ADACF}"/>
                  </a:ext>
                </a:extLst>
              </p:cNvPr>
              <p:cNvGrpSpPr/>
              <p:nvPr/>
            </p:nvGrpSpPr>
            <p:grpSpPr>
              <a:xfrm>
                <a:off x="4120749" y="1376364"/>
                <a:ext cx="657225" cy="638174"/>
                <a:chOff x="2105025" y="1457325"/>
                <a:chExt cx="657225" cy="638174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5AC6F05-EBD8-4B9E-8145-5EAD0F649C2D}"/>
                    </a:ext>
                  </a:extLst>
                </p:cNvPr>
                <p:cNvSpPr/>
                <p:nvPr/>
              </p:nvSpPr>
              <p:spPr>
                <a:xfrm>
                  <a:off x="2209800" y="1543049"/>
                  <a:ext cx="447676" cy="46672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6C5F426A-A3B2-4AEE-A643-5F2116472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5025" y="1457325"/>
                  <a:ext cx="657225" cy="638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4714934-0A01-4196-8A71-F03BD1D1D1D1}"/>
                  </a:ext>
                </a:extLst>
              </p:cNvPr>
              <p:cNvGrpSpPr/>
              <p:nvPr/>
            </p:nvGrpSpPr>
            <p:grpSpPr>
              <a:xfrm>
                <a:off x="1269207" y="1390651"/>
                <a:ext cx="657225" cy="638174"/>
                <a:chOff x="2105025" y="1457325"/>
                <a:chExt cx="657225" cy="638174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D2AF5CE5-BF30-45C1-BACA-47E413DCC868}"/>
                    </a:ext>
                  </a:extLst>
                </p:cNvPr>
                <p:cNvSpPr/>
                <p:nvPr/>
              </p:nvSpPr>
              <p:spPr>
                <a:xfrm>
                  <a:off x="2209800" y="1543049"/>
                  <a:ext cx="447676" cy="46672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A3E0D293-7746-454F-84C5-E437F1272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5025" y="1457325"/>
                  <a:ext cx="657225" cy="638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BD05E280-7563-4F7C-A4DA-1DDEB7D93431}"/>
                  </a:ext>
                </a:extLst>
              </p:cNvPr>
              <p:cNvGrpSpPr/>
              <p:nvPr/>
            </p:nvGrpSpPr>
            <p:grpSpPr>
              <a:xfrm>
                <a:off x="2662235" y="1390651"/>
                <a:ext cx="657225" cy="638174"/>
                <a:chOff x="2105025" y="1457325"/>
                <a:chExt cx="657225" cy="638174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C4AE5200-D505-4F75-A158-C56E6B3AEF98}"/>
                    </a:ext>
                  </a:extLst>
                </p:cNvPr>
                <p:cNvSpPr/>
                <p:nvPr/>
              </p:nvSpPr>
              <p:spPr>
                <a:xfrm>
                  <a:off x="2209800" y="1543049"/>
                  <a:ext cx="447676" cy="46672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CDAE3595-8785-4B14-97D9-B4BB92E8C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5025" y="1457325"/>
                  <a:ext cx="657225" cy="638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AFCE6D2-46C8-4D08-B28F-E6D42FF78B3A}"/>
                  </a:ext>
                </a:extLst>
              </p:cNvPr>
              <p:cNvGrpSpPr/>
              <p:nvPr/>
            </p:nvGrpSpPr>
            <p:grpSpPr>
              <a:xfrm>
                <a:off x="3424235" y="1376364"/>
                <a:ext cx="657225" cy="638174"/>
                <a:chOff x="2105025" y="1457325"/>
                <a:chExt cx="657225" cy="638174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98A1E31-3C51-4A05-BDED-C23F5FD47388}"/>
                    </a:ext>
                  </a:extLst>
                </p:cNvPr>
                <p:cNvSpPr/>
                <p:nvPr/>
              </p:nvSpPr>
              <p:spPr>
                <a:xfrm>
                  <a:off x="2209800" y="1543049"/>
                  <a:ext cx="447676" cy="46672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AD5B3D77-477F-4340-9601-5DB38329C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5025" y="1457325"/>
                  <a:ext cx="657225" cy="6381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55AAF1-B42A-49E0-B0EA-70B7E76A1A07}"/>
                </a:ext>
              </a:extLst>
            </p:cNvPr>
            <p:cNvSpPr txBox="1"/>
            <p:nvPr/>
          </p:nvSpPr>
          <p:spPr>
            <a:xfrm>
              <a:off x="3393281" y="2190749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409A393-D4A7-45A4-AF89-F20227D1ACF9}"/>
                </a:ext>
              </a:extLst>
            </p:cNvPr>
            <p:cNvSpPr txBox="1"/>
            <p:nvPr/>
          </p:nvSpPr>
          <p:spPr>
            <a:xfrm>
              <a:off x="4042171" y="2175389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161132E-7496-4CE8-AE22-87B37BBECC01}"/>
                </a:ext>
              </a:extLst>
            </p:cNvPr>
            <p:cNvSpPr txBox="1"/>
            <p:nvPr/>
          </p:nvSpPr>
          <p:spPr>
            <a:xfrm>
              <a:off x="4738685" y="2175389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0335D99-DBC3-4B11-8BD6-F90ABD949B52}"/>
                </a:ext>
              </a:extLst>
            </p:cNvPr>
            <p:cNvSpPr txBox="1"/>
            <p:nvPr/>
          </p:nvSpPr>
          <p:spPr>
            <a:xfrm>
              <a:off x="5539975" y="2175389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0835F38-BEDD-45C4-8692-E188530B6E0C}"/>
                </a:ext>
              </a:extLst>
            </p:cNvPr>
            <p:cNvSpPr txBox="1"/>
            <p:nvPr/>
          </p:nvSpPr>
          <p:spPr>
            <a:xfrm>
              <a:off x="6236489" y="2190749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z</a:t>
              </a:r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2DADA04-46EA-4DAC-BCF9-FC8B20E2FC53}"/>
              </a:ext>
            </a:extLst>
          </p:cNvPr>
          <p:cNvGrpSpPr/>
          <p:nvPr/>
        </p:nvGrpSpPr>
        <p:grpSpPr>
          <a:xfrm>
            <a:off x="3431382" y="3667125"/>
            <a:ext cx="447676" cy="824388"/>
            <a:chOff x="3431382" y="3667125"/>
            <a:chExt cx="447676" cy="82438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27778E1-14FA-4104-AB45-9E357BEB8E5D}"/>
                </a:ext>
              </a:extLst>
            </p:cNvPr>
            <p:cNvSpPr/>
            <p:nvPr/>
          </p:nvSpPr>
          <p:spPr>
            <a:xfrm>
              <a:off x="3431382" y="3667125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415D93E-56D6-489C-92A9-350A8404495E}"/>
                </a:ext>
              </a:extLst>
            </p:cNvPr>
            <p:cNvSpPr txBox="1"/>
            <p:nvPr/>
          </p:nvSpPr>
          <p:spPr>
            <a:xfrm>
              <a:off x="3538297" y="3715822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E</a:t>
              </a:r>
              <a:endParaRPr lang="zh-CN" altLang="en-US" sz="2000" b="1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D2F83-BF0C-4BC7-99C7-5C85A61D8DCF}"/>
                </a:ext>
              </a:extLst>
            </p:cNvPr>
            <p:cNvSpPr txBox="1"/>
            <p:nvPr/>
          </p:nvSpPr>
          <p:spPr>
            <a:xfrm>
              <a:off x="3511151" y="4122181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FAD8B81-F602-4943-87B1-EBE7953B6A43}"/>
              </a:ext>
            </a:extLst>
          </p:cNvPr>
          <p:cNvGrpSpPr/>
          <p:nvPr/>
        </p:nvGrpSpPr>
        <p:grpSpPr>
          <a:xfrm>
            <a:off x="4180280" y="3667125"/>
            <a:ext cx="447676" cy="824388"/>
            <a:chOff x="3431382" y="3667125"/>
            <a:chExt cx="447676" cy="824388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033C0DC-BD58-461F-ACF6-9A07F5460442}"/>
                </a:ext>
              </a:extLst>
            </p:cNvPr>
            <p:cNvSpPr/>
            <p:nvPr/>
          </p:nvSpPr>
          <p:spPr>
            <a:xfrm>
              <a:off x="3431382" y="3667125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B98296-4124-44C3-9D77-5F00465AB5A5}"/>
                </a:ext>
              </a:extLst>
            </p:cNvPr>
            <p:cNvSpPr txBox="1"/>
            <p:nvPr/>
          </p:nvSpPr>
          <p:spPr>
            <a:xfrm>
              <a:off x="3538297" y="3715822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F</a:t>
              </a:r>
              <a:endParaRPr lang="zh-CN" altLang="en-US" sz="2000" b="1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1D1C801-B146-4985-B90D-A6D162E1067C}"/>
                </a:ext>
              </a:extLst>
            </p:cNvPr>
            <p:cNvSpPr txBox="1"/>
            <p:nvPr/>
          </p:nvSpPr>
          <p:spPr>
            <a:xfrm>
              <a:off x="3511151" y="4122181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z</a:t>
              </a:r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626CA48-3564-4416-ABA9-53237EE97239}"/>
              </a:ext>
            </a:extLst>
          </p:cNvPr>
          <p:cNvGrpSpPr/>
          <p:nvPr/>
        </p:nvGrpSpPr>
        <p:grpSpPr>
          <a:xfrm>
            <a:off x="7037780" y="3249096"/>
            <a:ext cx="447676" cy="466726"/>
            <a:chOff x="7037780" y="3249096"/>
            <a:chExt cx="447676" cy="466726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FDAB71-FE3B-4A4C-A806-3C9983034EEA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F1BF747-ABC2-4474-8477-0754A0125FDA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endParaRPr lang="zh-CN" altLang="en-US" sz="2000" b="1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C642A48-D3CA-47BC-818D-ADEA2CEBDD84}"/>
              </a:ext>
            </a:extLst>
          </p:cNvPr>
          <p:cNvGrpSpPr/>
          <p:nvPr/>
        </p:nvGrpSpPr>
        <p:grpSpPr>
          <a:xfrm>
            <a:off x="6315321" y="3825332"/>
            <a:ext cx="447676" cy="466726"/>
            <a:chOff x="7037780" y="3249096"/>
            <a:chExt cx="447676" cy="466726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48C778D-66DD-4344-9552-5F66A9631B8F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1A5B236-F7C1-4E5B-9922-D39E5E1E8874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E</a:t>
              </a:r>
              <a:endParaRPr lang="zh-CN" altLang="en-US" sz="2000" b="1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640A38-90BD-4400-B653-CC69269126BC}"/>
              </a:ext>
            </a:extLst>
          </p:cNvPr>
          <p:cNvGrpSpPr/>
          <p:nvPr/>
        </p:nvGrpSpPr>
        <p:grpSpPr>
          <a:xfrm>
            <a:off x="7813833" y="3901559"/>
            <a:ext cx="447676" cy="466726"/>
            <a:chOff x="7037780" y="3249096"/>
            <a:chExt cx="447676" cy="46672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0AE4372-E17F-48AE-AE16-9BF7FB061055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2522605-7939-4125-B83B-86EA60444B65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F</a:t>
              </a:r>
              <a:endParaRPr lang="zh-CN" altLang="en-US" sz="2000" b="1"/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F96C303-2EFF-422A-930A-58F79C723F56}"/>
              </a:ext>
            </a:extLst>
          </p:cNvPr>
          <p:cNvCxnSpPr>
            <a:cxnSpLocks/>
          </p:cNvCxnSpPr>
          <p:nvPr/>
        </p:nvCxnSpPr>
        <p:spPr>
          <a:xfrm flipV="1">
            <a:off x="6697521" y="3530084"/>
            <a:ext cx="369093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0AD0E64-9019-4BAA-B7CB-048D187533B8}"/>
              </a:ext>
            </a:extLst>
          </p:cNvPr>
          <p:cNvCxnSpPr>
            <a:cxnSpLocks/>
          </p:cNvCxnSpPr>
          <p:nvPr/>
        </p:nvCxnSpPr>
        <p:spPr>
          <a:xfrm flipH="1" flipV="1">
            <a:off x="7486158" y="3530084"/>
            <a:ext cx="382323" cy="431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420CA9D-C31D-43D8-8798-F78351250919}"/>
              </a:ext>
            </a:extLst>
          </p:cNvPr>
          <p:cNvSpPr/>
          <p:nvPr/>
        </p:nvSpPr>
        <p:spPr>
          <a:xfrm>
            <a:off x="7560411" y="3113365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7A301D-0038-4C8B-828E-BEDC0C6660CF}"/>
              </a:ext>
            </a:extLst>
          </p:cNvPr>
          <p:cNvGrpSpPr/>
          <p:nvPr/>
        </p:nvGrpSpPr>
        <p:grpSpPr>
          <a:xfrm>
            <a:off x="1354932" y="4145520"/>
            <a:ext cx="611848" cy="718067"/>
            <a:chOff x="3431382" y="3415784"/>
            <a:chExt cx="611848" cy="71806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1B54E7-528F-4B85-A516-1787AAAF933D}"/>
                </a:ext>
              </a:extLst>
            </p:cNvPr>
            <p:cNvSpPr/>
            <p:nvPr/>
          </p:nvSpPr>
          <p:spPr>
            <a:xfrm>
              <a:off x="3431382" y="3667125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B0D061D-2166-4D0A-99D5-C8A946B134BD}"/>
                </a:ext>
              </a:extLst>
            </p:cNvPr>
            <p:cNvSpPr txBox="1"/>
            <p:nvPr/>
          </p:nvSpPr>
          <p:spPr>
            <a:xfrm>
              <a:off x="3538297" y="3715822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D</a:t>
              </a:r>
              <a:endParaRPr lang="zh-CN" altLang="en-US" sz="2000" b="1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2235CD-39FA-4103-B410-7055B3102D4C}"/>
                </a:ext>
              </a:extLst>
            </p:cNvPr>
            <p:cNvSpPr txBox="1"/>
            <p:nvPr/>
          </p:nvSpPr>
          <p:spPr>
            <a:xfrm>
              <a:off x="3807487" y="3415784"/>
              <a:ext cx="235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567744-6F9C-4AD1-877E-9515C984E8F5}"/>
              </a:ext>
            </a:extLst>
          </p:cNvPr>
          <p:cNvGrpSpPr/>
          <p:nvPr/>
        </p:nvGrpSpPr>
        <p:grpSpPr>
          <a:xfrm>
            <a:off x="9360217" y="1000125"/>
            <a:ext cx="447676" cy="466726"/>
            <a:chOff x="7037780" y="3249096"/>
            <a:chExt cx="447676" cy="46672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4BBFC4C-A97C-4014-A4F2-29D120D666C3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71DDB3A-1FA6-469B-9457-B3F93CB7B8B5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15056F7-525F-4453-90C3-3E04C8AE430C}"/>
              </a:ext>
            </a:extLst>
          </p:cNvPr>
          <p:cNvGrpSpPr/>
          <p:nvPr/>
        </p:nvGrpSpPr>
        <p:grpSpPr>
          <a:xfrm>
            <a:off x="9584055" y="2375415"/>
            <a:ext cx="447676" cy="466726"/>
            <a:chOff x="7037780" y="3249096"/>
            <a:chExt cx="447676" cy="4667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7CF2B6B-CDB9-425D-9C91-50E91BF33E5C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EB3D088-7286-4503-970A-7C6BE837F711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E</a:t>
              </a:r>
              <a:endParaRPr lang="zh-CN" altLang="en-US" sz="2000" b="1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AD4F1B1-88DE-4ECA-8C3B-504A72563E15}"/>
              </a:ext>
            </a:extLst>
          </p:cNvPr>
          <p:cNvGrpSpPr/>
          <p:nvPr/>
        </p:nvGrpSpPr>
        <p:grpSpPr>
          <a:xfrm>
            <a:off x="10814208" y="2375415"/>
            <a:ext cx="447676" cy="466726"/>
            <a:chOff x="7037780" y="3249096"/>
            <a:chExt cx="447676" cy="466726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3DA469A-8216-4BE4-8B55-1940A9A41763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A2E270-4E5C-4444-A9C0-AEE1B166D5CE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F</a:t>
              </a:r>
              <a:endParaRPr lang="zh-CN" altLang="en-US" sz="2000" b="1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813B9E6-88EB-4602-9F7B-F636049787B0}"/>
              </a:ext>
            </a:extLst>
          </p:cNvPr>
          <p:cNvGrpSpPr/>
          <p:nvPr/>
        </p:nvGrpSpPr>
        <p:grpSpPr>
          <a:xfrm>
            <a:off x="8625365" y="1665801"/>
            <a:ext cx="447676" cy="466726"/>
            <a:chOff x="7037780" y="3249096"/>
            <a:chExt cx="447676" cy="46672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C0DBFB5-23B9-466F-92FB-D7E68A5D491C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ACD4A9D-F6E9-4474-B691-D39C6A8960C2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D</a:t>
              </a:r>
              <a:endParaRPr lang="zh-CN" altLang="en-US" sz="2000" b="1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88A093F-4B88-4E7A-B9C2-58EADDA0D8D6}"/>
              </a:ext>
            </a:extLst>
          </p:cNvPr>
          <p:cNvGrpSpPr/>
          <p:nvPr/>
        </p:nvGrpSpPr>
        <p:grpSpPr>
          <a:xfrm>
            <a:off x="10123167" y="1638299"/>
            <a:ext cx="447676" cy="466726"/>
            <a:chOff x="7037780" y="3249096"/>
            <a:chExt cx="447676" cy="46672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18A77E3C-B111-4304-BB45-099C7901A891}"/>
                </a:ext>
              </a:extLst>
            </p:cNvPr>
            <p:cNvSpPr/>
            <p:nvPr/>
          </p:nvSpPr>
          <p:spPr>
            <a:xfrm>
              <a:off x="7037780" y="3249096"/>
              <a:ext cx="447676" cy="4667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AD20B0E-7337-4663-897F-F3E548C2AA33}"/>
                </a:ext>
              </a:extLst>
            </p:cNvPr>
            <p:cNvSpPr txBox="1"/>
            <p:nvPr/>
          </p:nvSpPr>
          <p:spPr>
            <a:xfrm>
              <a:off x="7120397" y="3277613"/>
              <a:ext cx="143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endParaRPr lang="zh-CN" altLang="en-US" sz="2000" b="1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BFE8FF4-D017-4A74-99D5-FDF27EF9C2AB}"/>
              </a:ext>
            </a:extLst>
          </p:cNvPr>
          <p:cNvCxnSpPr>
            <a:cxnSpLocks/>
          </p:cNvCxnSpPr>
          <p:nvPr/>
        </p:nvCxnSpPr>
        <p:spPr>
          <a:xfrm flipH="1" flipV="1">
            <a:off x="9823461" y="1322784"/>
            <a:ext cx="382323" cy="431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279DA58-368A-48A3-A42C-D9479CB96297}"/>
              </a:ext>
            </a:extLst>
          </p:cNvPr>
          <p:cNvCxnSpPr>
            <a:cxnSpLocks/>
          </p:cNvCxnSpPr>
          <p:nvPr/>
        </p:nvCxnSpPr>
        <p:spPr>
          <a:xfrm flipH="1" flipV="1">
            <a:off x="10549767" y="2025136"/>
            <a:ext cx="382323" cy="431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8E24EFD-CEDF-4D20-AC72-ECC793F1BDC8}"/>
              </a:ext>
            </a:extLst>
          </p:cNvPr>
          <p:cNvCxnSpPr>
            <a:cxnSpLocks/>
          </p:cNvCxnSpPr>
          <p:nvPr/>
        </p:nvCxnSpPr>
        <p:spPr>
          <a:xfrm flipV="1">
            <a:off x="9889017" y="2054901"/>
            <a:ext cx="369093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75B24E8-3060-486F-99CF-B7C6B93D1A2B}"/>
              </a:ext>
            </a:extLst>
          </p:cNvPr>
          <p:cNvCxnSpPr>
            <a:cxnSpLocks/>
          </p:cNvCxnSpPr>
          <p:nvPr/>
        </p:nvCxnSpPr>
        <p:spPr>
          <a:xfrm flipV="1">
            <a:off x="9032317" y="1382316"/>
            <a:ext cx="369093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4D7203-9ACE-4368-BF29-75E457430318}"/>
              </a:ext>
            </a:extLst>
          </p:cNvPr>
          <p:cNvSpPr/>
          <p:nvPr/>
        </p:nvSpPr>
        <p:spPr>
          <a:xfrm>
            <a:off x="9826557" y="82730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z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0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C35CE8-95D9-4C1B-BB95-1DD958463563}"/>
              </a:ext>
            </a:extLst>
          </p:cNvPr>
          <p:cNvGrpSpPr/>
          <p:nvPr/>
        </p:nvGrpSpPr>
        <p:grpSpPr>
          <a:xfrm>
            <a:off x="4032767" y="668831"/>
            <a:ext cx="2636519" cy="2014835"/>
            <a:chOff x="1834040" y="1151156"/>
            <a:chExt cx="2636519" cy="201483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AAFC73C-4C90-4ABA-89C5-6149F1B627A4}"/>
                </a:ext>
              </a:extLst>
            </p:cNvPr>
            <p:cNvGrpSpPr/>
            <p:nvPr/>
          </p:nvGrpSpPr>
          <p:grpSpPr>
            <a:xfrm>
              <a:off x="2568892" y="1323975"/>
              <a:ext cx="447676" cy="466726"/>
              <a:chOff x="7037780" y="3249096"/>
              <a:chExt cx="447676" cy="46672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9A68816-B4E9-4210-A1E8-A29F62190A15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B5B35D-8AE6-46B0-ACC3-8369A3D1E716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B</a:t>
                </a:r>
                <a:endParaRPr lang="zh-CN" altLang="en-US" sz="2000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7374ABF-91A2-4B3B-A3B3-AD621B3CB07A}"/>
                </a:ext>
              </a:extLst>
            </p:cNvPr>
            <p:cNvGrpSpPr/>
            <p:nvPr/>
          </p:nvGrpSpPr>
          <p:grpSpPr>
            <a:xfrm>
              <a:off x="2792730" y="2699265"/>
              <a:ext cx="447676" cy="466726"/>
              <a:chOff x="7037780" y="3249096"/>
              <a:chExt cx="447676" cy="46672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28090FD-F273-47AF-BB14-2CB8B1B9F070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F0BBE1-FF12-4BF3-9F47-DDEB44982E52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E</a:t>
                </a:r>
                <a:endParaRPr lang="zh-CN" altLang="en-US" sz="2000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EEA4DAA-7418-444E-8245-B8BA20A3C31D}"/>
                </a:ext>
              </a:extLst>
            </p:cNvPr>
            <p:cNvGrpSpPr/>
            <p:nvPr/>
          </p:nvGrpSpPr>
          <p:grpSpPr>
            <a:xfrm>
              <a:off x="4022883" y="2699265"/>
              <a:ext cx="447676" cy="466726"/>
              <a:chOff x="7037780" y="3249096"/>
              <a:chExt cx="447676" cy="466726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777B20A-F4B3-49DF-9050-0D608B414FF3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73925D-5EF9-40E2-987E-877CFA3C0D1F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F</a:t>
                </a:r>
                <a:endParaRPr lang="zh-CN" altLang="en-US" sz="2000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7C764F-93E3-4FAA-8E16-F5A917B35A7B}"/>
                </a:ext>
              </a:extLst>
            </p:cNvPr>
            <p:cNvGrpSpPr/>
            <p:nvPr/>
          </p:nvGrpSpPr>
          <p:grpSpPr>
            <a:xfrm>
              <a:off x="1834040" y="1989651"/>
              <a:ext cx="447676" cy="466726"/>
              <a:chOff x="7037780" y="3249096"/>
              <a:chExt cx="447676" cy="46672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68AAD2C-610B-4754-B232-A669923CBD60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0E1D47D-F5CF-4EAA-ADBC-C656152AE672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D</a:t>
                </a:r>
                <a:endParaRPr lang="zh-CN" altLang="en-US" sz="2000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782F0EA-F833-449A-8AA0-DD0350FF6100}"/>
                </a:ext>
              </a:extLst>
            </p:cNvPr>
            <p:cNvGrpSpPr/>
            <p:nvPr/>
          </p:nvGrpSpPr>
          <p:grpSpPr>
            <a:xfrm>
              <a:off x="3331842" y="1962149"/>
              <a:ext cx="447676" cy="466726"/>
              <a:chOff x="7037780" y="3249096"/>
              <a:chExt cx="447676" cy="466726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1F818D2-8861-462A-988D-79D1AF4299F5}"/>
                  </a:ext>
                </a:extLst>
              </p:cNvPr>
              <p:cNvSpPr/>
              <p:nvPr/>
            </p:nvSpPr>
            <p:spPr>
              <a:xfrm>
                <a:off x="7037780" y="3249096"/>
                <a:ext cx="447676" cy="4667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D10A59C-95E4-4974-9D24-7C5C2C81973E}"/>
                  </a:ext>
                </a:extLst>
              </p:cNvPr>
              <p:cNvSpPr txBox="1"/>
              <p:nvPr/>
            </p:nvSpPr>
            <p:spPr>
              <a:xfrm>
                <a:off x="7120397" y="3277613"/>
                <a:ext cx="1433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C</a:t>
                </a:r>
                <a:endParaRPr lang="zh-CN" altLang="en-US" sz="2000" b="1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1334552-1682-49E9-9ABF-517EE7C75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136" y="1646634"/>
              <a:ext cx="382323" cy="431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8A01697-420A-41E4-A179-2B3E977B6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8442" y="2348986"/>
              <a:ext cx="382323" cy="431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0C73848-A90C-477D-BAEA-B7713F2E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692" y="2378751"/>
              <a:ext cx="369093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7705C24-349B-451A-9236-BD29839ED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992" y="1706166"/>
              <a:ext cx="369093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65C61F-486C-4DBC-A3FF-9406548BEE46}"/>
                </a:ext>
              </a:extLst>
            </p:cNvPr>
            <p:cNvSpPr/>
            <p:nvPr/>
          </p:nvSpPr>
          <p:spPr>
            <a:xfrm>
              <a:off x="3035232" y="1151156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B505296-821D-45AE-8089-3460F4F7AA35}"/>
              </a:ext>
            </a:extLst>
          </p:cNvPr>
          <p:cNvGrpSpPr/>
          <p:nvPr/>
        </p:nvGrpSpPr>
        <p:grpSpPr>
          <a:xfrm>
            <a:off x="1571625" y="3102533"/>
            <a:ext cx="447676" cy="369332"/>
            <a:chOff x="1571625" y="3102533"/>
            <a:chExt cx="447676" cy="3693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A906FE-ED4B-4EAE-A1D6-17AFB030E4F3}"/>
                </a:ext>
              </a:extLst>
            </p:cNvPr>
            <p:cNvSpPr/>
            <p:nvPr/>
          </p:nvSpPr>
          <p:spPr>
            <a:xfrm>
              <a:off x="1571625" y="3137445"/>
              <a:ext cx="447676" cy="291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103949-C95F-4644-B343-7E1A8CBCB152}"/>
                </a:ext>
              </a:extLst>
            </p:cNvPr>
            <p:cNvSpPr txBox="1"/>
            <p:nvPr/>
          </p:nvSpPr>
          <p:spPr>
            <a:xfrm>
              <a:off x="1697356" y="310253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A14CCCC-12CE-416E-AA77-E8911D69B712}"/>
              </a:ext>
            </a:extLst>
          </p:cNvPr>
          <p:cNvGrpSpPr/>
          <p:nvPr/>
        </p:nvGrpSpPr>
        <p:grpSpPr>
          <a:xfrm>
            <a:off x="1724025" y="3254933"/>
            <a:ext cx="447676" cy="369332"/>
            <a:chOff x="1571625" y="3102533"/>
            <a:chExt cx="447676" cy="36933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34566F-A1E2-43DD-9323-B2DE3AC3A2B3}"/>
                </a:ext>
              </a:extLst>
            </p:cNvPr>
            <p:cNvSpPr/>
            <p:nvPr/>
          </p:nvSpPr>
          <p:spPr>
            <a:xfrm>
              <a:off x="1571625" y="3137445"/>
              <a:ext cx="447676" cy="291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2C376F1-332A-4FBB-94C1-35E92D12E61F}"/>
                </a:ext>
              </a:extLst>
            </p:cNvPr>
            <p:cNvSpPr txBox="1"/>
            <p:nvPr/>
          </p:nvSpPr>
          <p:spPr>
            <a:xfrm>
              <a:off x="1697356" y="310253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A52621-68DF-4ABF-97C9-6C25FC46CB5A}"/>
              </a:ext>
            </a:extLst>
          </p:cNvPr>
          <p:cNvGrpSpPr/>
          <p:nvPr/>
        </p:nvGrpSpPr>
        <p:grpSpPr>
          <a:xfrm>
            <a:off x="1876425" y="3407333"/>
            <a:ext cx="447676" cy="369332"/>
            <a:chOff x="1571625" y="3102533"/>
            <a:chExt cx="447676" cy="3693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596533-3128-4791-8C24-7AAE49939942}"/>
                </a:ext>
              </a:extLst>
            </p:cNvPr>
            <p:cNvSpPr/>
            <p:nvPr/>
          </p:nvSpPr>
          <p:spPr>
            <a:xfrm>
              <a:off x="1571625" y="3137445"/>
              <a:ext cx="447676" cy="2915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67B87A2-CA9C-4ADE-9C30-43C569590A1B}"/>
                </a:ext>
              </a:extLst>
            </p:cNvPr>
            <p:cNvSpPr txBox="1"/>
            <p:nvPr/>
          </p:nvSpPr>
          <p:spPr>
            <a:xfrm>
              <a:off x="1697356" y="310253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5F6449C-21BD-40B2-913D-6EB009C92A9B}"/>
              </a:ext>
            </a:extLst>
          </p:cNvPr>
          <p:cNvGrpSpPr/>
          <p:nvPr/>
        </p:nvGrpSpPr>
        <p:grpSpPr>
          <a:xfrm>
            <a:off x="6760722" y="617127"/>
            <a:ext cx="5051029" cy="2104577"/>
            <a:chOff x="3053199" y="3826433"/>
            <a:chExt cx="5051029" cy="210457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806B37F-A8B6-42E7-A0DE-29F1566232E7}"/>
                </a:ext>
              </a:extLst>
            </p:cNvPr>
            <p:cNvGrpSpPr/>
            <p:nvPr/>
          </p:nvGrpSpPr>
          <p:grpSpPr>
            <a:xfrm>
              <a:off x="4305836" y="3826433"/>
              <a:ext cx="1359676" cy="369332"/>
              <a:chOff x="4305836" y="3826433"/>
              <a:chExt cx="1359676" cy="369332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6AA42724-EFE7-4DDD-AA79-9001CDA759D9}"/>
                  </a:ext>
                </a:extLst>
              </p:cNvPr>
              <p:cNvGrpSpPr/>
              <p:nvPr/>
            </p:nvGrpSpPr>
            <p:grpSpPr>
              <a:xfrm>
                <a:off x="5217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219BECC-4C05-4A49-B533-38C209A68C7B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0788D7C3-8CDC-455B-8D95-910FE41F259F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D8916766-A6AC-4780-B1AA-E12F2CC2C372}"/>
                  </a:ext>
                </a:extLst>
              </p:cNvPr>
              <p:cNvGrpSpPr/>
              <p:nvPr/>
            </p:nvGrpSpPr>
            <p:grpSpPr>
              <a:xfrm>
                <a:off x="4760778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91FF3810-7839-4A09-915C-07748E274167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908A656-85FD-4F12-A5CC-D8AA7C8BB6A0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B</a:t>
                  </a:r>
                  <a:endParaRPr lang="zh-CN" altLang="en-US" b="1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DABBB71-9A1F-4A74-849B-1FB3A840E55D}"/>
                  </a:ext>
                </a:extLst>
              </p:cNvPr>
              <p:cNvGrpSpPr/>
              <p:nvPr/>
            </p:nvGrpSpPr>
            <p:grpSpPr>
              <a:xfrm>
                <a:off x="4305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EC7E987-9B23-4F78-99E1-A129E9593445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A5A3DF3-B729-4188-AEBB-21A54B64162C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8740BDB-909B-4296-B76F-2AC86786B0B3}"/>
                </a:ext>
              </a:extLst>
            </p:cNvPr>
            <p:cNvGrpSpPr/>
            <p:nvPr/>
          </p:nvGrpSpPr>
          <p:grpSpPr>
            <a:xfrm>
              <a:off x="3053199" y="4607483"/>
              <a:ext cx="1359676" cy="369332"/>
              <a:chOff x="4305836" y="3826433"/>
              <a:chExt cx="1359676" cy="369332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40113018-9388-42C3-A8C7-2AFFF483EAAC}"/>
                  </a:ext>
                </a:extLst>
              </p:cNvPr>
              <p:cNvGrpSpPr/>
              <p:nvPr/>
            </p:nvGrpSpPr>
            <p:grpSpPr>
              <a:xfrm>
                <a:off x="5217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1478030-1DA8-4433-B6DC-045CC7BA983C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9FDB773-7761-443E-8A4F-062F0319961B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E0A1204C-4298-48D7-8FCC-956E5DA7AE13}"/>
                  </a:ext>
                </a:extLst>
              </p:cNvPr>
              <p:cNvGrpSpPr/>
              <p:nvPr/>
            </p:nvGrpSpPr>
            <p:grpSpPr>
              <a:xfrm>
                <a:off x="4760778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FC23DDE-66FB-4C9F-88D7-A1CEFCA2133E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973F941-643B-4268-8F97-67BE469A0126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D</a:t>
                  </a:r>
                  <a:endParaRPr lang="zh-CN" altLang="en-US" b="1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5FB3EA44-58E0-4403-99B6-3C25D3D19B70}"/>
                  </a:ext>
                </a:extLst>
              </p:cNvPr>
              <p:cNvGrpSpPr/>
              <p:nvPr/>
            </p:nvGrpSpPr>
            <p:grpSpPr>
              <a:xfrm>
                <a:off x="4305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3F34C05-C184-4690-800E-CFC094A64610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5F40DA-6BDE-447C-BE17-A483CC8FA387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FD92FD56-F5F1-4B3D-81F6-208259DBFFA2}"/>
                </a:ext>
              </a:extLst>
            </p:cNvPr>
            <p:cNvGrpSpPr/>
            <p:nvPr/>
          </p:nvGrpSpPr>
          <p:grpSpPr>
            <a:xfrm>
              <a:off x="5613186" y="4639778"/>
              <a:ext cx="1359676" cy="369332"/>
              <a:chOff x="4305836" y="3826433"/>
              <a:chExt cx="1359676" cy="369332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C528E7B-6F92-4BF0-AF69-8F6836FB0989}"/>
                  </a:ext>
                </a:extLst>
              </p:cNvPr>
              <p:cNvGrpSpPr/>
              <p:nvPr/>
            </p:nvGrpSpPr>
            <p:grpSpPr>
              <a:xfrm>
                <a:off x="5217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2142942-14DD-440E-AF21-3A2C35EF7A38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D281014-1148-4B16-BF00-FBD50E3767FD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41C2C907-7542-4B29-81F0-2B12CB1388F5}"/>
                  </a:ext>
                </a:extLst>
              </p:cNvPr>
              <p:cNvGrpSpPr/>
              <p:nvPr/>
            </p:nvGrpSpPr>
            <p:grpSpPr>
              <a:xfrm>
                <a:off x="4760778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DFD21CFB-4363-4685-8D79-2460424BEBBD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75FE177-10F7-4ED5-8DE7-126A52E691E7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C</a:t>
                  </a:r>
                  <a:endParaRPr lang="zh-CN" altLang="en-US" b="1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FF5785A7-7F4A-4A00-A947-4AFB023D1463}"/>
                  </a:ext>
                </a:extLst>
              </p:cNvPr>
              <p:cNvGrpSpPr/>
              <p:nvPr/>
            </p:nvGrpSpPr>
            <p:grpSpPr>
              <a:xfrm>
                <a:off x="4305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7B3AF9C7-2464-480D-8205-9E8FBFE2B531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5236074-1750-41BA-9ADA-0EC84C6B20CB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b="1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719124D-1265-4A3D-B9DA-1A62B8203DD2}"/>
                </a:ext>
              </a:extLst>
            </p:cNvPr>
            <p:cNvGrpSpPr/>
            <p:nvPr/>
          </p:nvGrpSpPr>
          <p:grpSpPr>
            <a:xfrm>
              <a:off x="4402100" y="5561678"/>
              <a:ext cx="1359676" cy="369332"/>
              <a:chOff x="4305836" y="3826433"/>
              <a:chExt cx="1359676" cy="36933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1944F6C3-2725-4FF7-BA0B-F6B18546627D}"/>
                  </a:ext>
                </a:extLst>
              </p:cNvPr>
              <p:cNvGrpSpPr/>
              <p:nvPr/>
            </p:nvGrpSpPr>
            <p:grpSpPr>
              <a:xfrm>
                <a:off x="5217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9C5201-BF60-4571-8319-9A12C56C19DA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E0CEDB8B-B58B-4CF7-9E8A-556116D7B903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2E279D4-6E43-40B8-8A08-A121B6571F4E}"/>
                  </a:ext>
                </a:extLst>
              </p:cNvPr>
              <p:cNvGrpSpPr/>
              <p:nvPr/>
            </p:nvGrpSpPr>
            <p:grpSpPr>
              <a:xfrm>
                <a:off x="4760778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C1C1C3D-D962-4D5C-95F5-92B35784DBC0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EEE5A20-19BB-4D57-8A63-B6404ACBD371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E</a:t>
                  </a:r>
                  <a:endParaRPr lang="zh-CN" altLang="en-US" b="1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D432495A-C29F-47D1-8798-BA80493DC2BD}"/>
                  </a:ext>
                </a:extLst>
              </p:cNvPr>
              <p:cNvGrpSpPr/>
              <p:nvPr/>
            </p:nvGrpSpPr>
            <p:grpSpPr>
              <a:xfrm>
                <a:off x="4305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87CCC02-9878-49C8-A644-9D7476124C75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4F275CE-6C51-45BB-A807-3251BB0CC879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4310769-8001-43C5-A151-F3ADE7BB01FC}"/>
                </a:ext>
              </a:extLst>
            </p:cNvPr>
            <p:cNvGrpSpPr/>
            <p:nvPr/>
          </p:nvGrpSpPr>
          <p:grpSpPr>
            <a:xfrm>
              <a:off x="6744552" y="5557701"/>
              <a:ext cx="1359676" cy="369332"/>
              <a:chOff x="4305836" y="3826433"/>
              <a:chExt cx="1359676" cy="369332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112CB0B9-0F8D-45AF-8BB2-043943595736}"/>
                  </a:ext>
                </a:extLst>
              </p:cNvPr>
              <p:cNvGrpSpPr/>
              <p:nvPr/>
            </p:nvGrpSpPr>
            <p:grpSpPr>
              <a:xfrm>
                <a:off x="5217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27297EB9-77F8-4482-AFD1-B8A54608873A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7A2F2E-3B6A-47AD-AD1F-1EE81CD6B3AB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813B396-7E39-42F5-915E-773AB7A88809}"/>
                  </a:ext>
                </a:extLst>
              </p:cNvPr>
              <p:cNvGrpSpPr/>
              <p:nvPr/>
            </p:nvGrpSpPr>
            <p:grpSpPr>
              <a:xfrm>
                <a:off x="4760778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503696C-85D7-40A2-AB9B-CEF1A513069A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BE43F3E-4783-4C02-8FD2-19405DC5783C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F</a:t>
                  </a:r>
                  <a:endParaRPr lang="zh-CN" altLang="en-US" b="1"/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9FE7C2D3-F1F4-4880-AAE6-803713E1E854}"/>
                  </a:ext>
                </a:extLst>
              </p:cNvPr>
              <p:cNvGrpSpPr/>
              <p:nvPr/>
            </p:nvGrpSpPr>
            <p:grpSpPr>
              <a:xfrm>
                <a:off x="4305836" y="3826433"/>
                <a:ext cx="447676" cy="369332"/>
                <a:chOff x="1571625" y="3102533"/>
                <a:chExt cx="447676" cy="369332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B9762B9F-3E12-4637-9CD6-1DB3B60B4E12}"/>
                    </a:ext>
                  </a:extLst>
                </p:cNvPr>
                <p:cNvSpPr/>
                <p:nvPr/>
              </p:nvSpPr>
              <p:spPr>
                <a:xfrm>
                  <a:off x="1571625" y="3137445"/>
                  <a:ext cx="447676" cy="29155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64FC0120-B6E3-4902-8921-9A21C4598E27}"/>
                    </a:ext>
                  </a:extLst>
                </p:cNvPr>
                <p:cNvSpPr txBox="1"/>
                <p:nvPr/>
              </p:nvSpPr>
              <p:spPr>
                <a:xfrm>
                  <a:off x="1697356" y="310253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/>
                    <a:t>^</a:t>
                  </a:r>
                  <a:endParaRPr lang="zh-CN" altLang="en-US" b="1"/>
                </a:p>
              </p:txBody>
            </p:sp>
          </p:grpSp>
        </p:grp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F513005-AD57-406B-91AA-952A595B9652}"/>
                </a:ext>
              </a:extLst>
            </p:cNvPr>
            <p:cNvCxnSpPr>
              <a:stCxn id="61" idx="3"/>
              <a:endCxn id="72" idx="0"/>
            </p:cNvCxnSpPr>
            <p:nvPr/>
          </p:nvCxnSpPr>
          <p:spPr>
            <a:xfrm flipH="1">
              <a:off x="3731979" y="4011099"/>
              <a:ext cx="745307" cy="631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2309970-EF10-48DA-A457-4666BDF98EB6}"/>
                </a:ext>
              </a:extLst>
            </p:cNvPr>
            <p:cNvCxnSpPr/>
            <p:nvPr/>
          </p:nvCxnSpPr>
          <p:spPr>
            <a:xfrm flipH="1">
              <a:off x="5074080" y="4887517"/>
              <a:ext cx="745307" cy="631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4CA2E07-2689-4EC5-B027-417F9417E6B7}"/>
                </a:ext>
              </a:extLst>
            </p:cNvPr>
            <p:cNvCxnSpPr>
              <a:cxnSpLocks/>
            </p:cNvCxnSpPr>
            <p:nvPr/>
          </p:nvCxnSpPr>
          <p:spPr>
            <a:xfrm>
              <a:off x="5515017" y="4011099"/>
              <a:ext cx="789210" cy="6520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FA37588-5473-4564-A103-7B71F8B723F0}"/>
                </a:ext>
              </a:extLst>
            </p:cNvPr>
            <p:cNvCxnSpPr>
              <a:cxnSpLocks/>
            </p:cNvCxnSpPr>
            <p:nvPr/>
          </p:nvCxnSpPr>
          <p:spPr>
            <a:xfrm>
              <a:off x="6695075" y="4877144"/>
              <a:ext cx="789210" cy="6520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7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32D502-70B4-4911-A864-C3BB239DDB44}"/>
              </a:ext>
            </a:extLst>
          </p:cNvPr>
          <p:cNvGrpSpPr/>
          <p:nvPr/>
        </p:nvGrpSpPr>
        <p:grpSpPr>
          <a:xfrm>
            <a:off x="252884" y="923925"/>
            <a:ext cx="3495675" cy="2551372"/>
            <a:chOff x="1581150" y="971550"/>
            <a:chExt cx="3495675" cy="2551372"/>
          </a:xfrm>
        </p:grpSpPr>
        <p:cxnSp>
          <p:nvCxnSpPr>
            <p:cNvPr id="3" name="连接符: 曲线 2">
              <a:extLst>
                <a:ext uri="{FF2B5EF4-FFF2-40B4-BE49-F238E27FC236}">
                  <a16:creationId xmlns:a16="http://schemas.microsoft.com/office/drawing/2014/main" id="{64435597-B38E-42F5-96C3-2F58419A6EAC}"/>
                </a:ext>
              </a:extLst>
            </p:cNvPr>
            <p:cNvCxnSpPr/>
            <p:nvPr/>
          </p:nvCxnSpPr>
          <p:spPr>
            <a:xfrm flipV="1">
              <a:off x="1581150" y="1190625"/>
              <a:ext cx="3495675" cy="266700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0F0B22BB-B06B-49C9-B071-5F0C33672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50" y="2793182"/>
              <a:ext cx="3489887" cy="216718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2695BE6-4092-45BF-A4EC-8DD288C88B5B}"/>
                </a:ext>
              </a:extLst>
            </p:cNvPr>
            <p:cNvSpPr/>
            <p:nvPr/>
          </p:nvSpPr>
          <p:spPr>
            <a:xfrm>
              <a:off x="4257675" y="1728301"/>
              <a:ext cx="723900" cy="495300"/>
            </a:xfrm>
            <a:custGeom>
              <a:avLst/>
              <a:gdLst>
                <a:gd name="connsiteX0" fmla="*/ 0 w 723900"/>
                <a:gd name="connsiteY0" fmla="*/ 171450 h 495300"/>
                <a:gd name="connsiteX1" fmla="*/ 0 w 723900"/>
                <a:gd name="connsiteY1" fmla="*/ 171450 h 495300"/>
                <a:gd name="connsiteX2" fmla="*/ 76200 w 723900"/>
                <a:gd name="connsiteY2" fmla="*/ 257175 h 495300"/>
                <a:gd name="connsiteX3" fmla="*/ 104775 w 723900"/>
                <a:gd name="connsiteY3" fmla="*/ 285750 h 495300"/>
                <a:gd name="connsiteX4" fmla="*/ 190500 w 723900"/>
                <a:gd name="connsiteY4" fmla="*/ 342900 h 495300"/>
                <a:gd name="connsiteX5" fmla="*/ 219075 w 723900"/>
                <a:gd name="connsiteY5" fmla="*/ 361950 h 495300"/>
                <a:gd name="connsiteX6" fmla="*/ 257175 w 723900"/>
                <a:gd name="connsiteY6" fmla="*/ 381000 h 495300"/>
                <a:gd name="connsiteX7" fmla="*/ 285750 w 723900"/>
                <a:gd name="connsiteY7" fmla="*/ 409575 h 495300"/>
                <a:gd name="connsiteX8" fmla="*/ 342900 w 723900"/>
                <a:gd name="connsiteY8" fmla="*/ 438150 h 495300"/>
                <a:gd name="connsiteX9" fmla="*/ 371475 w 723900"/>
                <a:gd name="connsiteY9" fmla="*/ 466725 h 495300"/>
                <a:gd name="connsiteX10" fmla="*/ 409575 w 723900"/>
                <a:gd name="connsiteY10" fmla="*/ 476250 h 495300"/>
                <a:gd name="connsiteX11" fmla="*/ 533400 w 723900"/>
                <a:gd name="connsiteY11" fmla="*/ 495300 h 495300"/>
                <a:gd name="connsiteX12" fmla="*/ 685800 w 723900"/>
                <a:gd name="connsiteY12" fmla="*/ 485775 h 495300"/>
                <a:gd name="connsiteX13" fmla="*/ 723900 w 723900"/>
                <a:gd name="connsiteY13" fmla="*/ 428625 h 495300"/>
                <a:gd name="connsiteX14" fmla="*/ 714375 w 723900"/>
                <a:gd name="connsiteY14" fmla="*/ 285750 h 495300"/>
                <a:gd name="connsiteX15" fmla="*/ 685800 w 723900"/>
                <a:gd name="connsiteY15" fmla="*/ 180975 h 495300"/>
                <a:gd name="connsiteX16" fmla="*/ 666750 w 723900"/>
                <a:gd name="connsiteY16" fmla="*/ 142875 h 495300"/>
                <a:gd name="connsiteX17" fmla="*/ 638175 w 723900"/>
                <a:gd name="connsiteY17" fmla="*/ 85725 h 495300"/>
                <a:gd name="connsiteX18" fmla="*/ 609600 w 723900"/>
                <a:gd name="connsiteY18" fmla="*/ 66675 h 495300"/>
                <a:gd name="connsiteX19" fmla="*/ 533400 w 723900"/>
                <a:gd name="connsiteY19" fmla="*/ 19050 h 495300"/>
                <a:gd name="connsiteX20" fmla="*/ 457200 w 723900"/>
                <a:gd name="connsiteY20" fmla="*/ 0 h 495300"/>
                <a:gd name="connsiteX21" fmla="*/ 219075 w 723900"/>
                <a:gd name="connsiteY21" fmla="*/ 9525 h 495300"/>
                <a:gd name="connsiteX22" fmla="*/ 133350 w 723900"/>
                <a:gd name="connsiteY22" fmla="*/ 47625 h 495300"/>
                <a:gd name="connsiteX23" fmla="*/ 104775 w 723900"/>
                <a:gd name="connsiteY23" fmla="*/ 76200 h 495300"/>
                <a:gd name="connsiteX24" fmla="*/ 76200 w 723900"/>
                <a:gd name="connsiteY24" fmla="*/ 85725 h 495300"/>
                <a:gd name="connsiteX25" fmla="*/ 47625 w 723900"/>
                <a:gd name="connsiteY25" fmla="*/ 104775 h 495300"/>
                <a:gd name="connsiteX26" fmla="*/ 0 w 723900"/>
                <a:gd name="connsiteY26" fmla="*/ 1714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23900" h="495300">
                  <a:moveTo>
                    <a:pt x="0" y="171450"/>
                  </a:moveTo>
                  <a:lnTo>
                    <a:pt x="0" y="171450"/>
                  </a:lnTo>
                  <a:cubicBezTo>
                    <a:pt x="25400" y="200025"/>
                    <a:pt x="50366" y="228992"/>
                    <a:pt x="76200" y="257175"/>
                  </a:cubicBezTo>
                  <a:cubicBezTo>
                    <a:pt x="85302" y="267105"/>
                    <a:pt x="93999" y="277668"/>
                    <a:pt x="104775" y="285750"/>
                  </a:cubicBezTo>
                  <a:cubicBezTo>
                    <a:pt x="132249" y="306356"/>
                    <a:pt x="161925" y="323850"/>
                    <a:pt x="190500" y="342900"/>
                  </a:cubicBezTo>
                  <a:cubicBezTo>
                    <a:pt x="200025" y="349250"/>
                    <a:pt x="208836" y="356830"/>
                    <a:pt x="219075" y="361950"/>
                  </a:cubicBezTo>
                  <a:cubicBezTo>
                    <a:pt x="231775" y="368300"/>
                    <a:pt x="245621" y="372747"/>
                    <a:pt x="257175" y="381000"/>
                  </a:cubicBezTo>
                  <a:cubicBezTo>
                    <a:pt x="268136" y="388830"/>
                    <a:pt x="275402" y="400951"/>
                    <a:pt x="285750" y="409575"/>
                  </a:cubicBezTo>
                  <a:cubicBezTo>
                    <a:pt x="310369" y="430091"/>
                    <a:pt x="314261" y="428604"/>
                    <a:pt x="342900" y="438150"/>
                  </a:cubicBezTo>
                  <a:cubicBezTo>
                    <a:pt x="352425" y="447675"/>
                    <a:pt x="359779" y="460042"/>
                    <a:pt x="371475" y="466725"/>
                  </a:cubicBezTo>
                  <a:cubicBezTo>
                    <a:pt x="382841" y="473220"/>
                    <a:pt x="396796" y="473410"/>
                    <a:pt x="409575" y="476250"/>
                  </a:cubicBezTo>
                  <a:cubicBezTo>
                    <a:pt x="465678" y="488717"/>
                    <a:pt x="467419" y="487052"/>
                    <a:pt x="533400" y="495300"/>
                  </a:cubicBezTo>
                  <a:lnTo>
                    <a:pt x="685800" y="485775"/>
                  </a:lnTo>
                  <a:cubicBezTo>
                    <a:pt x="707410" y="478212"/>
                    <a:pt x="723900" y="428625"/>
                    <a:pt x="723900" y="428625"/>
                  </a:cubicBezTo>
                  <a:cubicBezTo>
                    <a:pt x="720725" y="381000"/>
                    <a:pt x="719124" y="333244"/>
                    <a:pt x="714375" y="285750"/>
                  </a:cubicBezTo>
                  <a:cubicBezTo>
                    <a:pt x="711762" y="259621"/>
                    <a:pt x="696512" y="202398"/>
                    <a:pt x="685800" y="180975"/>
                  </a:cubicBezTo>
                  <a:cubicBezTo>
                    <a:pt x="679450" y="168275"/>
                    <a:pt x="672343" y="155926"/>
                    <a:pt x="666750" y="142875"/>
                  </a:cubicBezTo>
                  <a:cubicBezTo>
                    <a:pt x="655130" y="115761"/>
                    <a:pt x="661056" y="108606"/>
                    <a:pt x="638175" y="85725"/>
                  </a:cubicBezTo>
                  <a:cubicBezTo>
                    <a:pt x="630080" y="77630"/>
                    <a:pt x="619125" y="73025"/>
                    <a:pt x="609600" y="66675"/>
                  </a:cubicBezTo>
                  <a:cubicBezTo>
                    <a:pt x="581996" y="25269"/>
                    <a:pt x="596876" y="34919"/>
                    <a:pt x="533400" y="19050"/>
                  </a:cubicBezTo>
                  <a:lnTo>
                    <a:pt x="457200" y="0"/>
                  </a:lnTo>
                  <a:cubicBezTo>
                    <a:pt x="377825" y="3175"/>
                    <a:pt x="298144" y="1873"/>
                    <a:pt x="219075" y="9525"/>
                  </a:cubicBezTo>
                  <a:cubicBezTo>
                    <a:pt x="190881" y="12253"/>
                    <a:pt x="155934" y="28805"/>
                    <a:pt x="133350" y="47625"/>
                  </a:cubicBezTo>
                  <a:cubicBezTo>
                    <a:pt x="123002" y="56249"/>
                    <a:pt x="115983" y="68728"/>
                    <a:pt x="104775" y="76200"/>
                  </a:cubicBezTo>
                  <a:cubicBezTo>
                    <a:pt x="96421" y="81769"/>
                    <a:pt x="85180" y="81235"/>
                    <a:pt x="76200" y="85725"/>
                  </a:cubicBezTo>
                  <a:cubicBezTo>
                    <a:pt x="65961" y="90845"/>
                    <a:pt x="56419" y="97446"/>
                    <a:pt x="47625" y="104775"/>
                  </a:cubicBezTo>
                  <a:lnTo>
                    <a:pt x="0" y="1714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东区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F382966-462F-4DF4-A90B-4641E3173ECD}"/>
                </a:ext>
              </a:extLst>
            </p:cNvPr>
            <p:cNvSpPr/>
            <p:nvPr/>
          </p:nvSpPr>
          <p:spPr>
            <a:xfrm>
              <a:off x="2124062" y="1704891"/>
              <a:ext cx="1247783" cy="895517"/>
            </a:xfrm>
            <a:custGeom>
              <a:avLst/>
              <a:gdLst>
                <a:gd name="connsiteX0" fmla="*/ 581033 w 1247783"/>
                <a:gd name="connsiteY0" fmla="*/ 114467 h 895517"/>
                <a:gd name="connsiteX1" fmla="*/ 581033 w 1247783"/>
                <a:gd name="connsiteY1" fmla="*/ 114467 h 895517"/>
                <a:gd name="connsiteX2" fmla="*/ 447683 w 1247783"/>
                <a:gd name="connsiteY2" fmla="*/ 123992 h 895517"/>
                <a:gd name="connsiteX3" fmla="*/ 400058 w 1247783"/>
                <a:gd name="connsiteY3" fmla="*/ 133517 h 895517"/>
                <a:gd name="connsiteX4" fmla="*/ 314333 w 1247783"/>
                <a:gd name="connsiteY4" fmla="*/ 143042 h 895517"/>
                <a:gd name="connsiteX5" fmla="*/ 276233 w 1247783"/>
                <a:gd name="connsiteY5" fmla="*/ 152567 h 895517"/>
                <a:gd name="connsiteX6" fmla="*/ 247658 w 1247783"/>
                <a:gd name="connsiteY6" fmla="*/ 162092 h 895517"/>
                <a:gd name="connsiteX7" fmla="*/ 190508 w 1247783"/>
                <a:gd name="connsiteY7" fmla="*/ 171617 h 895517"/>
                <a:gd name="connsiteX8" fmla="*/ 152408 w 1247783"/>
                <a:gd name="connsiteY8" fmla="*/ 181142 h 895517"/>
                <a:gd name="connsiteX9" fmla="*/ 76208 w 1247783"/>
                <a:gd name="connsiteY9" fmla="*/ 200192 h 895517"/>
                <a:gd name="connsiteX10" fmla="*/ 19058 w 1247783"/>
                <a:gd name="connsiteY10" fmla="*/ 247817 h 895517"/>
                <a:gd name="connsiteX11" fmla="*/ 8 w 1247783"/>
                <a:gd name="connsiteY11" fmla="*/ 314492 h 895517"/>
                <a:gd name="connsiteX12" fmla="*/ 28583 w 1247783"/>
                <a:gd name="connsiteY12" fmla="*/ 543092 h 895517"/>
                <a:gd name="connsiteX13" fmla="*/ 47633 w 1247783"/>
                <a:gd name="connsiteY13" fmla="*/ 647867 h 895517"/>
                <a:gd name="connsiteX14" fmla="*/ 57158 w 1247783"/>
                <a:gd name="connsiteY14" fmla="*/ 685967 h 895517"/>
                <a:gd name="connsiteX15" fmla="*/ 95258 w 1247783"/>
                <a:gd name="connsiteY15" fmla="*/ 743117 h 895517"/>
                <a:gd name="connsiteX16" fmla="*/ 123833 w 1247783"/>
                <a:gd name="connsiteY16" fmla="*/ 762167 h 895517"/>
                <a:gd name="connsiteX17" fmla="*/ 142883 w 1247783"/>
                <a:gd name="connsiteY17" fmla="*/ 790742 h 895517"/>
                <a:gd name="connsiteX18" fmla="*/ 152408 w 1247783"/>
                <a:gd name="connsiteY18" fmla="*/ 819317 h 895517"/>
                <a:gd name="connsiteX19" fmla="*/ 257183 w 1247783"/>
                <a:gd name="connsiteY19" fmla="*/ 885992 h 895517"/>
                <a:gd name="connsiteX20" fmla="*/ 333383 w 1247783"/>
                <a:gd name="connsiteY20" fmla="*/ 895517 h 895517"/>
                <a:gd name="connsiteX21" fmla="*/ 647708 w 1247783"/>
                <a:gd name="connsiteY21" fmla="*/ 885992 h 895517"/>
                <a:gd name="connsiteX22" fmla="*/ 676283 w 1247783"/>
                <a:gd name="connsiteY22" fmla="*/ 876467 h 895517"/>
                <a:gd name="connsiteX23" fmla="*/ 742958 w 1247783"/>
                <a:gd name="connsiteY23" fmla="*/ 866942 h 895517"/>
                <a:gd name="connsiteX24" fmla="*/ 800108 w 1247783"/>
                <a:gd name="connsiteY24" fmla="*/ 847892 h 895517"/>
                <a:gd name="connsiteX25" fmla="*/ 838208 w 1247783"/>
                <a:gd name="connsiteY25" fmla="*/ 828842 h 895517"/>
                <a:gd name="connsiteX26" fmla="*/ 942983 w 1247783"/>
                <a:gd name="connsiteY26" fmla="*/ 800267 h 895517"/>
                <a:gd name="connsiteX27" fmla="*/ 990608 w 1247783"/>
                <a:gd name="connsiteY27" fmla="*/ 771692 h 895517"/>
                <a:gd name="connsiteX28" fmla="*/ 1019183 w 1247783"/>
                <a:gd name="connsiteY28" fmla="*/ 752642 h 895517"/>
                <a:gd name="connsiteX29" fmla="*/ 1085858 w 1247783"/>
                <a:gd name="connsiteY29" fmla="*/ 733592 h 895517"/>
                <a:gd name="connsiteX30" fmla="*/ 1152533 w 1247783"/>
                <a:gd name="connsiteY30" fmla="*/ 695492 h 895517"/>
                <a:gd name="connsiteX31" fmla="*/ 1200158 w 1247783"/>
                <a:gd name="connsiteY31" fmla="*/ 657392 h 895517"/>
                <a:gd name="connsiteX32" fmla="*/ 1219208 w 1247783"/>
                <a:gd name="connsiteY32" fmla="*/ 628817 h 895517"/>
                <a:gd name="connsiteX33" fmla="*/ 1228733 w 1247783"/>
                <a:gd name="connsiteY33" fmla="*/ 600242 h 895517"/>
                <a:gd name="connsiteX34" fmla="*/ 1247783 w 1247783"/>
                <a:gd name="connsiteY34" fmla="*/ 495467 h 895517"/>
                <a:gd name="connsiteX35" fmla="*/ 1238258 w 1247783"/>
                <a:gd name="connsiteY35" fmla="*/ 190667 h 895517"/>
                <a:gd name="connsiteX36" fmla="*/ 1228733 w 1247783"/>
                <a:gd name="connsiteY36" fmla="*/ 162092 h 895517"/>
                <a:gd name="connsiteX37" fmla="*/ 1143008 w 1247783"/>
                <a:gd name="connsiteY37" fmla="*/ 114467 h 895517"/>
                <a:gd name="connsiteX38" fmla="*/ 1085858 w 1247783"/>
                <a:gd name="connsiteY38" fmla="*/ 57317 h 895517"/>
                <a:gd name="connsiteX39" fmla="*/ 1028708 w 1247783"/>
                <a:gd name="connsiteY39" fmla="*/ 38267 h 895517"/>
                <a:gd name="connsiteX40" fmla="*/ 962033 w 1247783"/>
                <a:gd name="connsiteY40" fmla="*/ 28742 h 895517"/>
                <a:gd name="connsiteX41" fmla="*/ 923933 w 1247783"/>
                <a:gd name="connsiteY41" fmla="*/ 19217 h 895517"/>
                <a:gd name="connsiteX42" fmla="*/ 847733 w 1247783"/>
                <a:gd name="connsiteY42" fmla="*/ 9692 h 895517"/>
                <a:gd name="connsiteX43" fmla="*/ 819158 w 1247783"/>
                <a:gd name="connsiteY43" fmla="*/ 167 h 895517"/>
                <a:gd name="connsiteX44" fmla="*/ 542933 w 1247783"/>
                <a:gd name="connsiteY44" fmla="*/ 19217 h 895517"/>
                <a:gd name="connsiteX45" fmla="*/ 466733 w 1247783"/>
                <a:gd name="connsiteY45" fmla="*/ 28742 h 895517"/>
                <a:gd name="connsiteX46" fmla="*/ 438158 w 1247783"/>
                <a:gd name="connsiteY46" fmla="*/ 47792 h 895517"/>
                <a:gd name="connsiteX47" fmla="*/ 428633 w 1247783"/>
                <a:gd name="connsiteY47" fmla="*/ 95417 h 895517"/>
                <a:gd name="connsiteX48" fmla="*/ 495308 w 1247783"/>
                <a:gd name="connsiteY48" fmla="*/ 123992 h 895517"/>
                <a:gd name="connsiteX49" fmla="*/ 504833 w 1247783"/>
                <a:gd name="connsiteY49" fmla="*/ 104942 h 895517"/>
                <a:gd name="connsiteX50" fmla="*/ 581033 w 1247783"/>
                <a:gd name="connsiteY50" fmla="*/ 114467 h 895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47783" h="895517">
                  <a:moveTo>
                    <a:pt x="581033" y="114467"/>
                  </a:moveTo>
                  <a:lnTo>
                    <a:pt x="581033" y="114467"/>
                  </a:lnTo>
                  <a:cubicBezTo>
                    <a:pt x="536583" y="117642"/>
                    <a:pt x="492001" y="119327"/>
                    <a:pt x="447683" y="123992"/>
                  </a:cubicBezTo>
                  <a:cubicBezTo>
                    <a:pt x="431583" y="125687"/>
                    <a:pt x="416085" y="131227"/>
                    <a:pt x="400058" y="133517"/>
                  </a:cubicBezTo>
                  <a:cubicBezTo>
                    <a:pt x="371596" y="137583"/>
                    <a:pt x="342908" y="139867"/>
                    <a:pt x="314333" y="143042"/>
                  </a:cubicBezTo>
                  <a:cubicBezTo>
                    <a:pt x="301633" y="146217"/>
                    <a:pt x="288820" y="148971"/>
                    <a:pt x="276233" y="152567"/>
                  </a:cubicBezTo>
                  <a:cubicBezTo>
                    <a:pt x="266579" y="155325"/>
                    <a:pt x="257459" y="159914"/>
                    <a:pt x="247658" y="162092"/>
                  </a:cubicBezTo>
                  <a:cubicBezTo>
                    <a:pt x="228805" y="166282"/>
                    <a:pt x="209446" y="167829"/>
                    <a:pt x="190508" y="171617"/>
                  </a:cubicBezTo>
                  <a:cubicBezTo>
                    <a:pt x="177671" y="174184"/>
                    <a:pt x="165187" y="178302"/>
                    <a:pt x="152408" y="181142"/>
                  </a:cubicBezTo>
                  <a:cubicBezTo>
                    <a:pt x="132845" y="185489"/>
                    <a:pt x="96633" y="189980"/>
                    <a:pt x="76208" y="200192"/>
                  </a:cubicBezTo>
                  <a:cubicBezTo>
                    <a:pt x="49686" y="213453"/>
                    <a:pt x="40124" y="226751"/>
                    <a:pt x="19058" y="247817"/>
                  </a:cubicBezTo>
                  <a:cubicBezTo>
                    <a:pt x="14894" y="260309"/>
                    <a:pt x="-419" y="303813"/>
                    <a:pt x="8" y="314492"/>
                  </a:cubicBezTo>
                  <a:cubicBezTo>
                    <a:pt x="6827" y="484963"/>
                    <a:pt x="-146" y="456906"/>
                    <a:pt x="28583" y="543092"/>
                  </a:cubicBezTo>
                  <a:cubicBezTo>
                    <a:pt x="44345" y="669185"/>
                    <a:pt x="28056" y="579346"/>
                    <a:pt x="47633" y="647867"/>
                  </a:cubicBezTo>
                  <a:cubicBezTo>
                    <a:pt x="51229" y="660454"/>
                    <a:pt x="51304" y="674258"/>
                    <a:pt x="57158" y="685967"/>
                  </a:cubicBezTo>
                  <a:cubicBezTo>
                    <a:pt x="67397" y="706445"/>
                    <a:pt x="76208" y="730417"/>
                    <a:pt x="95258" y="743117"/>
                  </a:cubicBezTo>
                  <a:lnTo>
                    <a:pt x="123833" y="762167"/>
                  </a:lnTo>
                  <a:cubicBezTo>
                    <a:pt x="130183" y="771692"/>
                    <a:pt x="137763" y="780503"/>
                    <a:pt x="142883" y="790742"/>
                  </a:cubicBezTo>
                  <a:cubicBezTo>
                    <a:pt x="147373" y="799722"/>
                    <a:pt x="146244" y="811392"/>
                    <a:pt x="152408" y="819317"/>
                  </a:cubicBezTo>
                  <a:cubicBezTo>
                    <a:pt x="198665" y="878791"/>
                    <a:pt x="196565" y="876666"/>
                    <a:pt x="257183" y="885992"/>
                  </a:cubicBezTo>
                  <a:cubicBezTo>
                    <a:pt x="282483" y="889884"/>
                    <a:pt x="307983" y="892342"/>
                    <a:pt x="333383" y="895517"/>
                  </a:cubicBezTo>
                  <a:cubicBezTo>
                    <a:pt x="438158" y="892342"/>
                    <a:pt x="543046" y="891807"/>
                    <a:pt x="647708" y="885992"/>
                  </a:cubicBezTo>
                  <a:cubicBezTo>
                    <a:pt x="657733" y="885435"/>
                    <a:pt x="666438" y="878436"/>
                    <a:pt x="676283" y="876467"/>
                  </a:cubicBezTo>
                  <a:cubicBezTo>
                    <a:pt x="698298" y="872064"/>
                    <a:pt x="720733" y="870117"/>
                    <a:pt x="742958" y="866942"/>
                  </a:cubicBezTo>
                  <a:cubicBezTo>
                    <a:pt x="762008" y="860592"/>
                    <a:pt x="782147" y="856872"/>
                    <a:pt x="800108" y="847892"/>
                  </a:cubicBezTo>
                  <a:cubicBezTo>
                    <a:pt x="812808" y="841542"/>
                    <a:pt x="825025" y="834115"/>
                    <a:pt x="838208" y="828842"/>
                  </a:cubicBezTo>
                  <a:cubicBezTo>
                    <a:pt x="886547" y="809506"/>
                    <a:pt x="895154" y="809833"/>
                    <a:pt x="942983" y="800267"/>
                  </a:cubicBezTo>
                  <a:cubicBezTo>
                    <a:pt x="958858" y="790742"/>
                    <a:pt x="974909" y="781504"/>
                    <a:pt x="990608" y="771692"/>
                  </a:cubicBezTo>
                  <a:cubicBezTo>
                    <a:pt x="1000316" y="765625"/>
                    <a:pt x="1008944" y="757762"/>
                    <a:pt x="1019183" y="752642"/>
                  </a:cubicBezTo>
                  <a:cubicBezTo>
                    <a:pt x="1042210" y="741128"/>
                    <a:pt x="1061443" y="742747"/>
                    <a:pt x="1085858" y="733592"/>
                  </a:cubicBezTo>
                  <a:cubicBezTo>
                    <a:pt x="1113480" y="723234"/>
                    <a:pt x="1128846" y="711283"/>
                    <a:pt x="1152533" y="695492"/>
                  </a:cubicBezTo>
                  <a:cubicBezTo>
                    <a:pt x="1207128" y="613600"/>
                    <a:pt x="1134433" y="709972"/>
                    <a:pt x="1200158" y="657392"/>
                  </a:cubicBezTo>
                  <a:cubicBezTo>
                    <a:pt x="1209097" y="650241"/>
                    <a:pt x="1214088" y="639056"/>
                    <a:pt x="1219208" y="628817"/>
                  </a:cubicBezTo>
                  <a:cubicBezTo>
                    <a:pt x="1223698" y="619837"/>
                    <a:pt x="1225975" y="609896"/>
                    <a:pt x="1228733" y="600242"/>
                  </a:cubicBezTo>
                  <a:cubicBezTo>
                    <a:pt x="1241564" y="555332"/>
                    <a:pt x="1240074" y="549428"/>
                    <a:pt x="1247783" y="495467"/>
                  </a:cubicBezTo>
                  <a:cubicBezTo>
                    <a:pt x="1244608" y="393867"/>
                    <a:pt x="1244057" y="292151"/>
                    <a:pt x="1238258" y="190667"/>
                  </a:cubicBezTo>
                  <a:cubicBezTo>
                    <a:pt x="1237685" y="180643"/>
                    <a:pt x="1235833" y="169192"/>
                    <a:pt x="1228733" y="162092"/>
                  </a:cubicBezTo>
                  <a:cubicBezTo>
                    <a:pt x="1195981" y="129340"/>
                    <a:pt x="1178941" y="126445"/>
                    <a:pt x="1143008" y="114467"/>
                  </a:cubicBezTo>
                  <a:cubicBezTo>
                    <a:pt x="1123958" y="95417"/>
                    <a:pt x="1111416" y="65836"/>
                    <a:pt x="1085858" y="57317"/>
                  </a:cubicBezTo>
                  <a:cubicBezTo>
                    <a:pt x="1066808" y="50967"/>
                    <a:pt x="1048587" y="41107"/>
                    <a:pt x="1028708" y="38267"/>
                  </a:cubicBezTo>
                  <a:cubicBezTo>
                    <a:pt x="1006483" y="35092"/>
                    <a:pt x="984122" y="32758"/>
                    <a:pt x="962033" y="28742"/>
                  </a:cubicBezTo>
                  <a:cubicBezTo>
                    <a:pt x="949153" y="26400"/>
                    <a:pt x="936846" y="21369"/>
                    <a:pt x="923933" y="19217"/>
                  </a:cubicBezTo>
                  <a:cubicBezTo>
                    <a:pt x="898684" y="15009"/>
                    <a:pt x="873133" y="12867"/>
                    <a:pt x="847733" y="9692"/>
                  </a:cubicBezTo>
                  <a:cubicBezTo>
                    <a:pt x="838208" y="6517"/>
                    <a:pt x="829198" y="167"/>
                    <a:pt x="819158" y="167"/>
                  </a:cubicBezTo>
                  <a:cubicBezTo>
                    <a:pt x="467679" y="167"/>
                    <a:pt x="687994" y="-3100"/>
                    <a:pt x="542933" y="19217"/>
                  </a:cubicBezTo>
                  <a:cubicBezTo>
                    <a:pt x="517633" y="23109"/>
                    <a:pt x="492133" y="25567"/>
                    <a:pt x="466733" y="28742"/>
                  </a:cubicBezTo>
                  <a:cubicBezTo>
                    <a:pt x="457208" y="35092"/>
                    <a:pt x="445309" y="38853"/>
                    <a:pt x="438158" y="47792"/>
                  </a:cubicBezTo>
                  <a:cubicBezTo>
                    <a:pt x="426625" y="62208"/>
                    <a:pt x="428633" y="79092"/>
                    <a:pt x="428633" y="95417"/>
                  </a:cubicBezTo>
                  <a:lnTo>
                    <a:pt x="495308" y="123992"/>
                  </a:lnTo>
                  <a:lnTo>
                    <a:pt x="504833" y="104942"/>
                  </a:lnTo>
                  <a:lnTo>
                    <a:pt x="581033" y="1144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岛区</a:t>
              </a:r>
            </a:p>
          </p:txBody>
        </p:sp>
        <p:sp>
          <p:nvSpPr>
            <p:cNvPr id="13" name="减号 12">
              <a:extLst>
                <a:ext uri="{FF2B5EF4-FFF2-40B4-BE49-F238E27FC236}">
                  <a16:creationId xmlns:a16="http://schemas.microsoft.com/office/drawing/2014/main" id="{9C7F15A0-3025-40FF-8BDD-C6B058CB17E7}"/>
                </a:ext>
              </a:extLst>
            </p:cNvPr>
            <p:cNvSpPr/>
            <p:nvPr/>
          </p:nvSpPr>
          <p:spPr>
            <a:xfrm rot="4718021">
              <a:off x="1960294" y="1414332"/>
              <a:ext cx="611465" cy="53285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减号 13">
              <a:extLst>
                <a:ext uri="{FF2B5EF4-FFF2-40B4-BE49-F238E27FC236}">
                  <a16:creationId xmlns:a16="http://schemas.microsoft.com/office/drawing/2014/main" id="{B532BEE0-F007-4D20-B8AB-99758F2DB291}"/>
                </a:ext>
              </a:extLst>
            </p:cNvPr>
            <p:cNvSpPr/>
            <p:nvPr/>
          </p:nvSpPr>
          <p:spPr>
            <a:xfrm rot="4718021">
              <a:off x="2673932" y="1300711"/>
              <a:ext cx="611465" cy="53285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减号 14">
              <a:extLst>
                <a:ext uri="{FF2B5EF4-FFF2-40B4-BE49-F238E27FC236}">
                  <a16:creationId xmlns:a16="http://schemas.microsoft.com/office/drawing/2014/main" id="{D05AB3F2-882D-4D9A-BCEA-9AFAEE439769}"/>
                </a:ext>
              </a:extLst>
            </p:cNvPr>
            <p:cNvSpPr/>
            <p:nvPr/>
          </p:nvSpPr>
          <p:spPr>
            <a:xfrm rot="4718021">
              <a:off x="2281750" y="2512432"/>
              <a:ext cx="611465" cy="53285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减号 15">
              <a:extLst>
                <a:ext uri="{FF2B5EF4-FFF2-40B4-BE49-F238E27FC236}">
                  <a16:creationId xmlns:a16="http://schemas.microsoft.com/office/drawing/2014/main" id="{71D3BD27-5C70-4234-BA6F-A9E8A581177A}"/>
                </a:ext>
              </a:extLst>
            </p:cNvPr>
            <p:cNvSpPr/>
            <p:nvPr/>
          </p:nvSpPr>
          <p:spPr>
            <a:xfrm rot="4718021">
              <a:off x="2759080" y="2495196"/>
              <a:ext cx="611465" cy="53285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减号 16">
              <a:extLst>
                <a:ext uri="{FF2B5EF4-FFF2-40B4-BE49-F238E27FC236}">
                  <a16:creationId xmlns:a16="http://schemas.microsoft.com/office/drawing/2014/main" id="{AC52C2F7-3461-4D5D-85E8-36EDE4A378B2}"/>
                </a:ext>
              </a:extLst>
            </p:cNvPr>
            <p:cNvSpPr/>
            <p:nvPr/>
          </p:nvSpPr>
          <p:spPr>
            <a:xfrm rot="4718021">
              <a:off x="4094685" y="1199290"/>
              <a:ext cx="766600" cy="540207"/>
            </a:xfrm>
            <a:prstGeom prst="mathMinus">
              <a:avLst>
                <a:gd name="adj1" fmla="val 22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减号 17">
              <a:extLst>
                <a:ext uri="{FF2B5EF4-FFF2-40B4-BE49-F238E27FC236}">
                  <a16:creationId xmlns:a16="http://schemas.microsoft.com/office/drawing/2014/main" id="{74A5EEF0-CA0D-48E4-A57C-46E8D4A51B29}"/>
                </a:ext>
              </a:extLst>
            </p:cNvPr>
            <p:cNvSpPr/>
            <p:nvPr/>
          </p:nvSpPr>
          <p:spPr>
            <a:xfrm rot="5053486">
              <a:off x="4361026" y="2230278"/>
              <a:ext cx="808512" cy="53285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减号 18">
              <a:extLst>
                <a:ext uri="{FF2B5EF4-FFF2-40B4-BE49-F238E27FC236}">
                  <a16:creationId xmlns:a16="http://schemas.microsoft.com/office/drawing/2014/main" id="{8A48E514-E2CC-4BD5-B1A8-9A6E95766483}"/>
                </a:ext>
              </a:extLst>
            </p:cNvPr>
            <p:cNvSpPr/>
            <p:nvPr/>
          </p:nvSpPr>
          <p:spPr>
            <a:xfrm rot="21309253">
              <a:off x="2933283" y="1631975"/>
              <a:ext cx="1753841" cy="650536"/>
            </a:xfrm>
            <a:prstGeom prst="mathMinus">
              <a:avLst>
                <a:gd name="adj1" fmla="val 22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4684662-0166-4456-978C-A63B72895FD0}"/>
                </a:ext>
              </a:extLst>
            </p:cNvPr>
            <p:cNvSpPr txBox="1"/>
            <p:nvPr/>
          </p:nvSpPr>
          <p:spPr>
            <a:xfrm>
              <a:off x="2505075" y="971550"/>
              <a:ext cx="1632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北区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8C02DD-6623-41BC-BDA9-215E004DDA6F}"/>
                </a:ext>
              </a:extLst>
            </p:cNvPr>
            <p:cNvSpPr txBox="1"/>
            <p:nvPr/>
          </p:nvSpPr>
          <p:spPr>
            <a:xfrm>
              <a:off x="2716259" y="31535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南区</a:t>
              </a:r>
            </a:p>
          </p:txBody>
        </p:sp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8102F6C-7ABB-48B8-81D5-F130BB2D192B}"/>
              </a:ext>
            </a:extLst>
          </p:cNvPr>
          <p:cNvSpPr/>
          <p:nvPr/>
        </p:nvSpPr>
        <p:spPr>
          <a:xfrm>
            <a:off x="3856193" y="1576243"/>
            <a:ext cx="1200529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抽象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14DB070-3ECA-48C3-956F-47741128567F}"/>
              </a:ext>
            </a:extLst>
          </p:cNvPr>
          <p:cNvGrpSpPr/>
          <p:nvPr/>
        </p:nvGrpSpPr>
        <p:grpSpPr>
          <a:xfrm>
            <a:off x="5122629" y="808894"/>
            <a:ext cx="1947567" cy="2297071"/>
            <a:chOff x="6404399" y="923925"/>
            <a:chExt cx="1947567" cy="229707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D27E6B6-A0BB-4971-8A72-4B9AB4EE0C7E}"/>
                </a:ext>
              </a:extLst>
            </p:cNvPr>
            <p:cNvSpPr/>
            <p:nvPr/>
          </p:nvSpPr>
          <p:spPr>
            <a:xfrm>
              <a:off x="6419850" y="923925"/>
              <a:ext cx="552450" cy="552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A309B4E-9527-40B0-A52F-EB6031792559}"/>
                </a:ext>
              </a:extLst>
            </p:cNvPr>
            <p:cNvSpPr/>
            <p:nvPr/>
          </p:nvSpPr>
          <p:spPr>
            <a:xfrm>
              <a:off x="6414746" y="1775830"/>
              <a:ext cx="552450" cy="552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CA31215-9962-4250-984F-9135302F67E9}"/>
                </a:ext>
              </a:extLst>
            </p:cNvPr>
            <p:cNvSpPr/>
            <p:nvPr/>
          </p:nvSpPr>
          <p:spPr>
            <a:xfrm>
              <a:off x="6462371" y="2668546"/>
              <a:ext cx="552450" cy="552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785DF67-F409-4377-BF35-CB7BE523F493}"/>
                </a:ext>
              </a:extLst>
            </p:cNvPr>
            <p:cNvSpPr/>
            <p:nvPr/>
          </p:nvSpPr>
          <p:spPr>
            <a:xfrm>
              <a:off x="7787715" y="1775830"/>
              <a:ext cx="552450" cy="552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04D7756-7DEF-4EAC-9AFD-189DC2547976}"/>
                </a:ext>
              </a:extLst>
            </p:cNvPr>
            <p:cNvSpPr/>
            <p:nvPr/>
          </p:nvSpPr>
          <p:spPr>
            <a:xfrm>
              <a:off x="6404399" y="1343025"/>
              <a:ext cx="152400" cy="514350"/>
            </a:xfrm>
            <a:custGeom>
              <a:avLst/>
              <a:gdLst>
                <a:gd name="connsiteX0" fmla="*/ 152400 w 152400"/>
                <a:gd name="connsiteY0" fmla="*/ 0 h 514350"/>
                <a:gd name="connsiteX1" fmla="*/ 104775 w 152400"/>
                <a:gd name="connsiteY1" fmla="*/ 9525 h 514350"/>
                <a:gd name="connsiteX2" fmla="*/ 47625 w 152400"/>
                <a:gd name="connsiteY2" fmla="*/ 66675 h 514350"/>
                <a:gd name="connsiteX3" fmla="*/ 19050 w 152400"/>
                <a:gd name="connsiteY3" fmla="*/ 161925 h 514350"/>
                <a:gd name="connsiteX4" fmla="*/ 9525 w 152400"/>
                <a:gd name="connsiteY4" fmla="*/ 190500 h 514350"/>
                <a:gd name="connsiteX5" fmla="*/ 0 w 152400"/>
                <a:gd name="connsiteY5" fmla="*/ 247650 h 514350"/>
                <a:gd name="connsiteX6" fmla="*/ 9525 w 152400"/>
                <a:gd name="connsiteY6" fmla="*/ 447675 h 514350"/>
                <a:gd name="connsiteX7" fmla="*/ 19050 w 152400"/>
                <a:gd name="connsiteY7" fmla="*/ 476250 h 514350"/>
                <a:gd name="connsiteX8" fmla="*/ 57150 w 152400"/>
                <a:gd name="connsiteY8" fmla="*/ 485775 h 514350"/>
                <a:gd name="connsiteX9" fmla="*/ 133350 w 152400"/>
                <a:gd name="connsiteY9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514350">
                  <a:moveTo>
                    <a:pt x="152400" y="0"/>
                  </a:moveTo>
                  <a:cubicBezTo>
                    <a:pt x="136525" y="3175"/>
                    <a:pt x="118433" y="833"/>
                    <a:pt x="104775" y="9525"/>
                  </a:cubicBezTo>
                  <a:cubicBezTo>
                    <a:pt x="82046" y="23989"/>
                    <a:pt x="47625" y="66675"/>
                    <a:pt x="47625" y="66675"/>
                  </a:cubicBezTo>
                  <a:cubicBezTo>
                    <a:pt x="2354" y="202488"/>
                    <a:pt x="47840" y="61158"/>
                    <a:pt x="19050" y="161925"/>
                  </a:cubicBezTo>
                  <a:cubicBezTo>
                    <a:pt x="16292" y="171579"/>
                    <a:pt x="11703" y="180699"/>
                    <a:pt x="9525" y="190500"/>
                  </a:cubicBezTo>
                  <a:cubicBezTo>
                    <a:pt x="5335" y="209353"/>
                    <a:pt x="3175" y="228600"/>
                    <a:pt x="0" y="247650"/>
                  </a:cubicBezTo>
                  <a:cubicBezTo>
                    <a:pt x="3175" y="314325"/>
                    <a:pt x="3982" y="381155"/>
                    <a:pt x="9525" y="447675"/>
                  </a:cubicBezTo>
                  <a:cubicBezTo>
                    <a:pt x="10359" y="457681"/>
                    <a:pt x="11210" y="469978"/>
                    <a:pt x="19050" y="476250"/>
                  </a:cubicBezTo>
                  <a:cubicBezTo>
                    <a:pt x="29272" y="484428"/>
                    <a:pt x="44611" y="482013"/>
                    <a:pt x="57150" y="485775"/>
                  </a:cubicBezTo>
                  <a:cubicBezTo>
                    <a:pt x="110388" y="501746"/>
                    <a:pt x="100104" y="497727"/>
                    <a:pt x="133350" y="51435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E7C08CB-F7A9-43C5-A41A-113D7C41E8C1}"/>
                </a:ext>
              </a:extLst>
            </p:cNvPr>
            <p:cNvSpPr/>
            <p:nvPr/>
          </p:nvSpPr>
          <p:spPr>
            <a:xfrm>
              <a:off x="6867518" y="1343025"/>
              <a:ext cx="171457" cy="552450"/>
            </a:xfrm>
            <a:custGeom>
              <a:avLst/>
              <a:gdLst>
                <a:gd name="connsiteX0" fmla="*/ 28582 w 171457"/>
                <a:gd name="connsiteY0" fmla="*/ 0 h 552450"/>
                <a:gd name="connsiteX1" fmla="*/ 38107 w 171457"/>
                <a:gd name="connsiteY1" fmla="*/ 47625 h 552450"/>
                <a:gd name="connsiteX2" fmla="*/ 85732 w 171457"/>
                <a:gd name="connsiteY2" fmla="*/ 114300 h 552450"/>
                <a:gd name="connsiteX3" fmla="*/ 114307 w 171457"/>
                <a:gd name="connsiteY3" fmla="*/ 133350 h 552450"/>
                <a:gd name="connsiteX4" fmla="*/ 161932 w 171457"/>
                <a:gd name="connsiteY4" fmla="*/ 200025 h 552450"/>
                <a:gd name="connsiteX5" fmla="*/ 171457 w 171457"/>
                <a:gd name="connsiteY5" fmla="*/ 228600 h 552450"/>
                <a:gd name="connsiteX6" fmla="*/ 161932 w 171457"/>
                <a:gd name="connsiteY6" fmla="*/ 409575 h 552450"/>
                <a:gd name="connsiteX7" fmla="*/ 133357 w 171457"/>
                <a:gd name="connsiteY7" fmla="*/ 428625 h 552450"/>
                <a:gd name="connsiteX8" fmla="*/ 123832 w 171457"/>
                <a:gd name="connsiteY8" fmla="*/ 457200 h 552450"/>
                <a:gd name="connsiteX9" fmla="*/ 28582 w 171457"/>
                <a:gd name="connsiteY9" fmla="*/ 466725 h 552450"/>
                <a:gd name="connsiteX10" fmla="*/ 9532 w 171457"/>
                <a:gd name="connsiteY10" fmla="*/ 495300 h 552450"/>
                <a:gd name="connsiteX11" fmla="*/ 7 w 171457"/>
                <a:gd name="connsiteY11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7" h="552450">
                  <a:moveTo>
                    <a:pt x="28582" y="0"/>
                  </a:moveTo>
                  <a:cubicBezTo>
                    <a:pt x="31757" y="15875"/>
                    <a:pt x="32423" y="32466"/>
                    <a:pt x="38107" y="47625"/>
                  </a:cubicBezTo>
                  <a:cubicBezTo>
                    <a:pt x="41352" y="56278"/>
                    <a:pt x="84418" y="112986"/>
                    <a:pt x="85732" y="114300"/>
                  </a:cubicBezTo>
                  <a:cubicBezTo>
                    <a:pt x="93827" y="122395"/>
                    <a:pt x="106212" y="125255"/>
                    <a:pt x="114307" y="133350"/>
                  </a:cubicBezTo>
                  <a:cubicBezTo>
                    <a:pt x="118621" y="137664"/>
                    <a:pt x="156524" y="189208"/>
                    <a:pt x="161932" y="200025"/>
                  </a:cubicBezTo>
                  <a:cubicBezTo>
                    <a:pt x="166422" y="209005"/>
                    <a:pt x="168282" y="219075"/>
                    <a:pt x="171457" y="228600"/>
                  </a:cubicBezTo>
                  <a:cubicBezTo>
                    <a:pt x="168282" y="288925"/>
                    <a:pt x="173235" y="350233"/>
                    <a:pt x="161932" y="409575"/>
                  </a:cubicBezTo>
                  <a:cubicBezTo>
                    <a:pt x="159790" y="420820"/>
                    <a:pt x="140508" y="419686"/>
                    <a:pt x="133357" y="428625"/>
                  </a:cubicBezTo>
                  <a:cubicBezTo>
                    <a:pt x="127085" y="436465"/>
                    <a:pt x="133268" y="453769"/>
                    <a:pt x="123832" y="457200"/>
                  </a:cubicBezTo>
                  <a:cubicBezTo>
                    <a:pt x="93845" y="468104"/>
                    <a:pt x="60332" y="463550"/>
                    <a:pt x="28582" y="466725"/>
                  </a:cubicBezTo>
                  <a:cubicBezTo>
                    <a:pt x="22232" y="476250"/>
                    <a:pt x="13552" y="484581"/>
                    <a:pt x="9532" y="495300"/>
                  </a:cubicBezTo>
                  <a:cubicBezTo>
                    <a:pt x="-616" y="522360"/>
                    <a:pt x="7" y="531379"/>
                    <a:pt x="7" y="552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48E5755-DB57-41AF-97F5-988621A4FF0A}"/>
                </a:ext>
              </a:extLst>
            </p:cNvPr>
            <p:cNvSpPr/>
            <p:nvPr/>
          </p:nvSpPr>
          <p:spPr>
            <a:xfrm>
              <a:off x="6457950" y="2314575"/>
              <a:ext cx="123825" cy="600075"/>
            </a:xfrm>
            <a:custGeom>
              <a:avLst/>
              <a:gdLst>
                <a:gd name="connsiteX0" fmla="*/ 123825 w 123825"/>
                <a:gd name="connsiteY0" fmla="*/ 0 h 600075"/>
                <a:gd name="connsiteX1" fmla="*/ 47625 w 123825"/>
                <a:gd name="connsiteY1" fmla="*/ 104775 h 600075"/>
                <a:gd name="connsiteX2" fmla="*/ 28575 w 123825"/>
                <a:gd name="connsiteY2" fmla="*/ 161925 h 600075"/>
                <a:gd name="connsiteX3" fmla="*/ 9525 w 123825"/>
                <a:gd name="connsiteY3" fmla="*/ 219075 h 600075"/>
                <a:gd name="connsiteX4" fmla="*/ 0 w 123825"/>
                <a:gd name="connsiteY4" fmla="*/ 247650 h 600075"/>
                <a:gd name="connsiteX5" fmla="*/ 9525 w 123825"/>
                <a:gd name="connsiteY5" fmla="*/ 495300 h 600075"/>
                <a:gd name="connsiteX6" fmla="*/ 28575 w 123825"/>
                <a:gd name="connsiteY6" fmla="*/ 552450 h 600075"/>
                <a:gd name="connsiteX7" fmla="*/ 47625 w 123825"/>
                <a:gd name="connsiteY7" fmla="*/ 6000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600075">
                  <a:moveTo>
                    <a:pt x="123825" y="0"/>
                  </a:moveTo>
                  <a:cubicBezTo>
                    <a:pt x="109003" y="18527"/>
                    <a:pt x="54679" y="83613"/>
                    <a:pt x="47625" y="104775"/>
                  </a:cubicBezTo>
                  <a:lnTo>
                    <a:pt x="28575" y="161925"/>
                  </a:lnTo>
                  <a:lnTo>
                    <a:pt x="9525" y="219075"/>
                  </a:lnTo>
                  <a:lnTo>
                    <a:pt x="0" y="247650"/>
                  </a:lnTo>
                  <a:cubicBezTo>
                    <a:pt x="3175" y="330200"/>
                    <a:pt x="1814" y="413050"/>
                    <a:pt x="9525" y="495300"/>
                  </a:cubicBezTo>
                  <a:cubicBezTo>
                    <a:pt x="11399" y="515293"/>
                    <a:pt x="22225" y="533400"/>
                    <a:pt x="28575" y="552450"/>
                  </a:cubicBezTo>
                  <a:cubicBezTo>
                    <a:pt x="40345" y="587760"/>
                    <a:pt x="33610" y="572045"/>
                    <a:pt x="47625" y="600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C5AF6B2-A530-441B-9757-7A27B2E3BB43}"/>
                </a:ext>
              </a:extLst>
            </p:cNvPr>
            <p:cNvSpPr/>
            <p:nvPr/>
          </p:nvSpPr>
          <p:spPr>
            <a:xfrm>
              <a:off x="6838950" y="2247900"/>
              <a:ext cx="58324" cy="542925"/>
            </a:xfrm>
            <a:custGeom>
              <a:avLst/>
              <a:gdLst>
                <a:gd name="connsiteX0" fmla="*/ 0 w 58324"/>
                <a:gd name="connsiteY0" fmla="*/ 0 h 542925"/>
                <a:gd name="connsiteX1" fmla="*/ 9525 w 58324"/>
                <a:gd name="connsiteY1" fmla="*/ 152400 h 542925"/>
                <a:gd name="connsiteX2" fmla="*/ 19050 w 58324"/>
                <a:gd name="connsiteY2" fmla="*/ 190500 h 542925"/>
                <a:gd name="connsiteX3" fmla="*/ 28575 w 58324"/>
                <a:gd name="connsiteY3" fmla="*/ 276225 h 542925"/>
                <a:gd name="connsiteX4" fmla="*/ 47625 w 58324"/>
                <a:gd name="connsiteY4" fmla="*/ 371475 h 542925"/>
                <a:gd name="connsiteX5" fmla="*/ 57150 w 58324"/>
                <a:gd name="connsiteY5" fmla="*/ 400050 h 542925"/>
                <a:gd name="connsiteX6" fmla="*/ 57150 w 58324"/>
                <a:gd name="connsiteY6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24" h="542925">
                  <a:moveTo>
                    <a:pt x="0" y="0"/>
                  </a:moveTo>
                  <a:cubicBezTo>
                    <a:pt x="3175" y="50800"/>
                    <a:pt x="4460" y="101753"/>
                    <a:pt x="9525" y="152400"/>
                  </a:cubicBezTo>
                  <a:cubicBezTo>
                    <a:pt x="10828" y="165426"/>
                    <a:pt x="17059" y="177561"/>
                    <a:pt x="19050" y="190500"/>
                  </a:cubicBezTo>
                  <a:cubicBezTo>
                    <a:pt x="23422" y="218917"/>
                    <a:pt x="24091" y="247826"/>
                    <a:pt x="28575" y="276225"/>
                  </a:cubicBezTo>
                  <a:cubicBezTo>
                    <a:pt x="33625" y="308208"/>
                    <a:pt x="37386" y="340758"/>
                    <a:pt x="47625" y="371475"/>
                  </a:cubicBezTo>
                  <a:cubicBezTo>
                    <a:pt x="50800" y="381000"/>
                    <a:pt x="56593" y="390025"/>
                    <a:pt x="57150" y="400050"/>
                  </a:cubicBezTo>
                  <a:cubicBezTo>
                    <a:pt x="59792" y="447602"/>
                    <a:pt x="57150" y="495300"/>
                    <a:pt x="57150" y="5429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B5F0D30-2013-4DFB-9D22-7C71BD0DF2A0}"/>
                </a:ext>
              </a:extLst>
            </p:cNvPr>
            <p:cNvSpPr/>
            <p:nvPr/>
          </p:nvSpPr>
          <p:spPr>
            <a:xfrm>
              <a:off x="6924675" y="1152525"/>
              <a:ext cx="1287198" cy="695325"/>
            </a:xfrm>
            <a:custGeom>
              <a:avLst/>
              <a:gdLst>
                <a:gd name="connsiteX0" fmla="*/ 0 w 1287198"/>
                <a:gd name="connsiteY0" fmla="*/ 0 h 695325"/>
                <a:gd name="connsiteX1" fmla="*/ 142875 w 1287198"/>
                <a:gd name="connsiteY1" fmla="*/ 47625 h 695325"/>
                <a:gd name="connsiteX2" fmla="*/ 247650 w 1287198"/>
                <a:gd name="connsiteY2" fmla="*/ 57150 h 695325"/>
                <a:gd name="connsiteX3" fmla="*/ 323850 w 1287198"/>
                <a:gd name="connsiteY3" fmla="*/ 66675 h 695325"/>
                <a:gd name="connsiteX4" fmla="*/ 790575 w 1287198"/>
                <a:gd name="connsiteY4" fmla="*/ 95250 h 695325"/>
                <a:gd name="connsiteX5" fmla="*/ 1028700 w 1287198"/>
                <a:gd name="connsiteY5" fmla="*/ 123825 h 695325"/>
                <a:gd name="connsiteX6" fmla="*/ 1190625 w 1287198"/>
                <a:gd name="connsiteY6" fmla="*/ 142875 h 695325"/>
                <a:gd name="connsiteX7" fmla="*/ 1247775 w 1287198"/>
                <a:gd name="connsiteY7" fmla="*/ 161925 h 695325"/>
                <a:gd name="connsiteX8" fmla="*/ 1266825 w 1287198"/>
                <a:gd name="connsiteY8" fmla="*/ 228600 h 695325"/>
                <a:gd name="connsiteX9" fmla="*/ 1276350 w 1287198"/>
                <a:gd name="connsiteY9" fmla="*/ 285750 h 695325"/>
                <a:gd name="connsiteX10" fmla="*/ 1285875 w 1287198"/>
                <a:gd name="connsiteY10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7198" h="695325">
                  <a:moveTo>
                    <a:pt x="0" y="0"/>
                  </a:moveTo>
                  <a:cubicBezTo>
                    <a:pt x="35636" y="13363"/>
                    <a:pt x="103121" y="40999"/>
                    <a:pt x="142875" y="47625"/>
                  </a:cubicBezTo>
                  <a:cubicBezTo>
                    <a:pt x="177467" y="53390"/>
                    <a:pt x="212774" y="53479"/>
                    <a:pt x="247650" y="57150"/>
                  </a:cubicBezTo>
                  <a:cubicBezTo>
                    <a:pt x="273107" y="59830"/>
                    <a:pt x="298409" y="63848"/>
                    <a:pt x="323850" y="66675"/>
                  </a:cubicBezTo>
                  <a:cubicBezTo>
                    <a:pt x="578871" y="95011"/>
                    <a:pt x="476776" y="84790"/>
                    <a:pt x="790575" y="95250"/>
                  </a:cubicBezTo>
                  <a:cubicBezTo>
                    <a:pt x="869950" y="104775"/>
                    <a:pt x="949152" y="115870"/>
                    <a:pt x="1028700" y="123825"/>
                  </a:cubicBezTo>
                  <a:cubicBezTo>
                    <a:pt x="1146289" y="135584"/>
                    <a:pt x="1092362" y="128837"/>
                    <a:pt x="1190625" y="142875"/>
                  </a:cubicBezTo>
                  <a:cubicBezTo>
                    <a:pt x="1209675" y="149225"/>
                    <a:pt x="1241425" y="142875"/>
                    <a:pt x="1247775" y="161925"/>
                  </a:cubicBezTo>
                  <a:cubicBezTo>
                    <a:pt x="1256853" y="189160"/>
                    <a:pt x="1260845" y="198700"/>
                    <a:pt x="1266825" y="228600"/>
                  </a:cubicBezTo>
                  <a:cubicBezTo>
                    <a:pt x="1270613" y="247538"/>
                    <a:pt x="1273175" y="266700"/>
                    <a:pt x="1276350" y="285750"/>
                  </a:cubicBezTo>
                  <a:cubicBezTo>
                    <a:pt x="1292435" y="510941"/>
                    <a:pt x="1285875" y="374537"/>
                    <a:pt x="1285875" y="6953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313D777-DAA9-4609-9EE5-73F040B64430}"/>
                </a:ext>
              </a:extLst>
            </p:cNvPr>
            <p:cNvSpPr/>
            <p:nvPr/>
          </p:nvSpPr>
          <p:spPr>
            <a:xfrm>
              <a:off x="6953250" y="2018061"/>
              <a:ext cx="1211759" cy="29814"/>
            </a:xfrm>
            <a:custGeom>
              <a:avLst/>
              <a:gdLst>
                <a:gd name="connsiteX0" fmla="*/ 0 w 1211759"/>
                <a:gd name="connsiteY0" fmla="*/ 29814 h 29814"/>
                <a:gd name="connsiteX1" fmla="*/ 1209675 w 1211759"/>
                <a:gd name="connsiteY1" fmla="*/ 20289 h 29814"/>
                <a:gd name="connsiteX2" fmla="*/ 1181100 w 1211759"/>
                <a:gd name="connsiteY2" fmla="*/ 10764 h 29814"/>
                <a:gd name="connsiteX3" fmla="*/ 1143000 w 1211759"/>
                <a:gd name="connsiteY3" fmla="*/ 1239 h 29814"/>
                <a:gd name="connsiteX4" fmla="*/ 866775 w 1211759"/>
                <a:gd name="connsiteY4" fmla="*/ 1239 h 2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759" h="29814">
                  <a:moveTo>
                    <a:pt x="0" y="29814"/>
                  </a:moveTo>
                  <a:lnTo>
                    <a:pt x="1209675" y="20289"/>
                  </a:lnTo>
                  <a:cubicBezTo>
                    <a:pt x="1219714" y="20127"/>
                    <a:pt x="1190754" y="13522"/>
                    <a:pt x="1181100" y="10764"/>
                  </a:cubicBezTo>
                  <a:cubicBezTo>
                    <a:pt x="1168513" y="7168"/>
                    <a:pt x="1156085" y="1636"/>
                    <a:pt x="1143000" y="1239"/>
                  </a:cubicBezTo>
                  <a:cubicBezTo>
                    <a:pt x="1050967" y="-1550"/>
                    <a:pt x="958850" y="1239"/>
                    <a:pt x="866775" y="12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DB46F67-F46B-4B56-9A27-1A67F3DB7881}"/>
                </a:ext>
              </a:extLst>
            </p:cNvPr>
            <p:cNvSpPr/>
            <p:nvPr/>
          </p:nvSpPr>
          <p:spPr>
            <a:xfrm>
              <a:off x="7000875" y="2333625"/>
              <a:ext cx="1351091" cy="623885"/>
            </a:xfrm>
            <a:custGeom>
              <a:avLst/>
              <a:gdLst>
                <a:gd name="connsiteX0" fmla="*/ 0 w 1351091"/>
                <a:gd name="connsiteY0" fmla="*/ 590550 h 623885"/>
                <a:gd name="connsiteX1" fmla="*/ 66675 w 1351091"/>
                <a:gd name="connsiteY1" fmla="*/ 619125 h 623885"/>
                <a:gd name="connsiteX2" fmla="*/ 600075 w 1351091"/>
                <a:gd name="connsiteY2" fmla="*/ 600075 h 623885"/>
                <a:gd name="connsiteX3" fmla="*/ 800100 w 1351091"/>
                <a:gd name="connsiteY3" fmla="*/ 571500 h 623885"/>
                <a:gd name="connsiteX4" fmla="*/ 838200 w 1351091"/>
                <a:gd name="connsiteY4" fmla="*/ 561975 h 623885"/>
                <a:gd name="connsiteX5" fmla="*/ 933450 w 1351091"/>
                <a:gd name="connsiteY5" fmla="*/ 552450 h 623885"/>
                <a:gd name="connsiteX6" fmla="*/ 1000125 w 1351091"/>
                <a:gd name="connsiteY6" fmla="*/ 533400 h 623885"/>
                <a:gd name="connsiteX7" fmla="*/ 1095375 w 1351091"/>
                <a:gd name="connsiteY7" fmla="*/ 514350 h 623885"/>
                <a:gd name="connsiteX8" fmla="*/ 1181100 w 1351091"/>
                <a:gd name="connsiteY8" fmla="*/ 495300 h 623885"/>
                <a:gd name="connsiteX9" fmla="*/ 1228725 w 1351091"/>
                <a:gd name="connsiteY9" fmla="*/ 466725 h 623885"/>
                <a:gd name="connsiteX10" fmla="*/ 1257300 w 1351091"/>
                <a:gd name="connsiteY10" fmla="*/ 457200 h 623885"/>
                <a:gd name="connsiteX11" fmla="*/ 1323975 w 1351091"/>
                <a:gd name="connsiteY11" fmla="*/ 419100 h 623885"/>
                <a:gd name="connsiteX12" fmla="*/ 1343025 w 1351091"/>
                <a:gd name="connsiteY12" fmla="*/ 390525 h 623885"/>
                <a:gd name="connsiteX13" fmla="*/ 1314450 w 1351091"/>
                <a:gd name="connsiteY13" fmla="*/ 152400 h 623885"/>
                <a:gd name="connsiteX14" fmla="*/ 1285875 w 1351091"/>
                <a:gd name="connsiteY14" fmla="*/ 123825 h 623885"/>
                <a:gd name="connsiteX15" fmla="*/ 1257300 w 1351091"/>
                <a:gd name="connsiteY15" fmla="*/ 104775 h 623885"/>
                <a:gd name="connsiteX16" fmla="*/ 1247775 w 1351091"/>
                <a:gd name="connsiteY16" fmla="*/ 76200 h 623885"/>
                <a:gd name="connsiteX17" fmla="*/ 1200150 w 1351091"/>
                <a:gd name="connsiteY17" fmla="*/ 19050 h 623885"/>
                <a:gd name="connsiteX18" fmla="*/ 1181100 w 1351091"/>
                <a:gd name="connsiteY18" fmla="*/ 0 h 62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1091" h="623885">
                  <a:moveTo>
                    <a:pt x="0" y="590550"/>
                  </a:moveTo>
                  <a:cubicBezTo>
                    <a:pt x="22225" y="600075"/>
                    <a:pt x="42511" y="618230"/>
                    <a:pt x="66675" y="619125"/>
                  </a:cubicBezTo>
                  <a:cubicBezTo>
                    <a:pt x="355568" y="629825"/>
                    <a:pt x="402126" y="622069"/>
                    <a:pt x="600075" y="600075"/>
                  </a:cubicBezTo>
                  <a:cubicBezTo>
                    <a:pt x="745612" y="563691"/>
                    <a:pt x="604038" y="594566"/>
                    <a:pt x="800100" y="571500"/>
                  </a:cubicBezTo>
                  <a:cubicBezTo>
                    <a:pt x="813101" y="569970"/>
                    <a:pt x="825241" y="563826"/>
                    <a:pt x="838200" y="561975"/>
                  </a:cubicBezTo>
                  <a:cubicBezTo>
                    <a:pt x="869788" y="557462"/>
                    <a:pt x="901700" y="555625"/>
                    <a:pt x="933450" y="552450"/>
                  </a:cubicBezTo>
                  <a:cubicBezTo>
                    <a:pt x="955675" y="546100"/>
                    <a:pt x="977625" y="538694"/>
                    <a:pt x="1000125" y="533400"/>
                  </a:cubicBezTo>
                  <a:cubicBezTo>
                    <a:pt x="1031643" y="525984"/>
                    <a:pt x="1063963" y="522203"/>
                    <a:pt x="1095375" y="514350"/>
                  </a:cubicBezTo>
                  <a:cubicBezTo>
                    <a:pt x="1149181" y="500898"/>
                    <a:pt x="1120638" y="507392"/>
                    <a:pt x="1181100" y="495300"/>
                  </a:cubicBezTo>
                  <a:cubicBezTo>
                    <a:pt x="1196975" y="485775"/>
                    <a:pt x="1212166" y="475004"/>
                    <a:pt x="1228725" y="466725"/>
                  </a:cubicBezTo>
                  <a:cubicBezTo>
                    <a:pt x="1237705" y="462235"/>
                    <a:pt x="1248072" y="461155"/>
                    <a:pt x="1257300" y="457200"/>
                  </a:cubicBezTo>
                  <a:cubicBezTo>
                    <a:pt x="1291137" y="442698"/>
                    <a:pt x="1295277" y="438232"/>
                    <a:pt x="1323975" y="419100"/>
                  </a:cubicBezTo>
                  <a:cubicBezTo>
                    <a:pt x="1330325" y="409575"/>
                    <a:pt x="1342567" y="401963"/>
                    <a:pt x="1343025" y="390525"/>
                  </a:cubicBezTo>
                  <a:cubicBezTo>
                    <a:pt x="1346955" y="292287"/>
                    <a:pt x="1369998" y="219058"/>
                    <a:pt x="1314450" y="152400"/>
                  </a:cubicBezTo>
                  <a:cubicBezTo>
                    <a:pt x="1305826" y="142052"/>
                    <a:pt x="1296223" y="132449"/>
                    <a:pt x="1285875" y="123825"/>
                  </a:cubicBezTo>
                  <a:cubicBezTo>
                    <a:pt x="1277081" y="116496"/>
                    <a:pt x="1266825" y="111125"/>
                    <a:pt x="1257300" y="104775"/>
                  </a:cubicBezTo>
                  <a:cubicBezTo>
                    <a:pt x="1254125" y="95250"/>
                    <a:pt x="1252265" y="85180"/>
                    <a:pt x="1247775" y="76200"/>
                  </a:cubicBezTo>
                  <a:cubicBezTo>
                    <a:pt x="1234514" y="49678"/>
                    <a:pt x="1221216" y="40116"/>
                    <a:pt x="1200150" y="19050"/>
                  </a:cubicBezTo>
                  <a:lnTo>
                    <a:pt x="118110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DE54A98-A986-4C99-98A7-B9B94A0735E9}"/>
              </a:ext>
            </a:extLst>
          </p:cNvPr>
          <p:cNvSpPr/>
          <p:nvPr/>
        </p:nvSpPr>
        <p:spPr>
          <a:xfrm>
            <a:off x="7206870" y="1603649"/>
            <a:ext cx="1200529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转化</a:t>
            </a:r>
          </a:p>
        </p:txBody>
      </p:sp>
      <p:graphicFrame>
        <p:nvGraphicFramePr>
          <p:cNvPr id="40" name="表格 40">
            <a:extLst>
              <a:ext uri="{FF2B5EF4-FFF2-40B4-BE49-F238E27FC236}">
                <a16:creationId xmlns:a16="http://schemas.microsoft.com/office/drawing/2014/main" id="{38126683-DD77-481E-9D2D-BAD35E0A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9925"/>
              </p:ext>
            </p:extLst>
          </p:nvPr>
        </p:nvGraphicFramePr>
        <p:xfrm>
          <a:off x="8989837" y="1212754"/>
          <a:ext cx="1394284" cy="1463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48571">
                  <a:extLst>
                    <a:ext uri="{9D8B030D-6E8A-4147-A177-3AD203B41FA5}">
                      <a16:colId xmlns:a16="http://schemas.microsoft.com/office/drawing/2014/main" val="2288432048"/>
                    </a:ext>
                  </a:extLst>
                </a:gridCol>
                <a:gridCol w="348571">
                  <a:extLst>
                    <a:ext uri="{9D8B030D-6E8A-4147-A177-3AD203B41FA5}">
                      <a16:colId xmlns:a16="http://schemas.microsoft.com/office/drawing/2014/main" val="2370988984"/>
                    </a:ext>
                  </a:extLst>
                </a:gridCol>
                <a:gridCol w="348571">
                  <a:extLst>
                    <a:ext uri="{9D8B030D-6E8A-4147-A177-3AD203B41FA5}">
                      <a16:colId xmlns:a16="http://schemas.microsoft.com/office/drawing/2014/main" val="1652990798"/>
                    </a:ext>
                  </a:extLst>
                </a:gridCol>
                <a:gridCol w="348571">
                  <a:extLst>
                    <a:ext uri="{9D8B030D-6E8A-4147-A177-3AD203B41FA5}">
                      <a16:colId xmlns:a16="http://schemas.microsoft.com/office/drawing/2014/main" val="1896717748"/>
                    </a:ext>
                  </a:extLst>
                </a:gridCol>
              </a:tblGrid>
              <a:tr h="266223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03696"/>
                  </a:ext>
                </a:extLst>
              </a:tr>
              <a:tr h="266223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39228"/>
                  </a:ext>
                </a:extLst>
              </a:tr>
              <a:tr h="266223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15464"/>
                  </a:ext>
                </a:extLst>
              </a:tr>
              <a:tr h="266223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08247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55F87B1A-6559-4BF4-BDF6-5E8F4074C9C4}"/>
              </a:ext>
            </a:extLst>
          </p:cNvPr>
          <p:cNvSpPr txBox="1"/>
          <p:nvPr/>
        </p:nvSpPr>
        <p:spPr>
          <a:xfrm>
            <a:off x="8989837" y="9048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CAE735A-6648-4A75-A1CE-F20209DD41A8}"/>
              </a:ext>
            </a:extLst>
          </p:cNvPr>
          <p:cNvSpPr txBox="1"/>
          <p:nvPr/>
        </p:nvSpPr>
        <p:spPr>
          <a:xfrm>
            <a:off x="9321979" y="9048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49850E-B95A-47DC-9A4F-F6F13DB52B1A}"/>
              </a:ext>
            </a:extLst>
          </p:cNvPr>
          <p:cNvSpPr txBox="1"/>
          <p:nvPr/>
        </p:nvSpPr>
        <p:spPr>
          <a:xfrm>
            <a:off x="9687780" y="9136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042DFC8-2D9B-4FD4-8E8A-647DC3AD59E2}"/>
              </a:ext>
            </a:extLst>
          </p:cNvPr>
          <p:cNvSpPr txBox="1"/>
          <p:nvPr/>
        </p:nvSpPr>
        <p:spPr>
          <a:xfrm>
            <a:off x="9992788" y="9136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B2B9050-40F5-4670-A0FB-E8646F18050D}"/>
              </a:ext>
            </a:extLst>
          </p:cNvPr>
          <p:cNvSpPr txBox="1"/>
          <p:nvPr/>
        </p:nvSpPr>
        <p:spPr>
          <a:xfrm>
            <a:off x="8636859" y="11892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9B364F-CE6E-459F-9BEA-C49F3117E251}"/>
              </a:ext>
            </a:extLst>
          </p:cNvPr>
          <p:cNvSpPr txBox="1"/>
          <p:nvPr/>
        </p:nvSpPr>
        <p:spPr>
          <a:xfrm>
            <a:off x="8646166" y="15732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89F7B8-3B80-4BA6-88C2-281176DD6FD9}"/>
              </a:ext>
            </a:extLst>
          </p:cNvPr>
          <p:cNvSpPr txBox="1"/>
          <p:nvPr/>
        </p:nvSpPr>
        <p:spPr>
          <a:xfrm>
            <a:off x="8600131" y="192241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057C217-F9DB-4678-9FC8-E965329BD608}"/>
              </a:ext>
            </a:extLst>
          </p:cNvPr>
          <p:cNvSpPr txBox="1"/>
          <p:nvPr/>
        </p:nvSpPr>
        <p:spPr>
          <a:xfrm>
            <a:off x="8592116" y="23159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5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F925A2-B3B5-4BBD-9B3F-A46B4DA75426}"/>
              </a:ext>
            </a:extLst>
          </p:cNvPr>
          <p:cNvGrpSpPr/>
          <p:nvPr/>
        </p:nvGrpSpPr>
        <p:grpSpPr>
          <a:xfrm>
            <a:off x="281556" y="1235510"/>
            <a:ext cx="2195088" cy="2744273"/>
            <a:chOff x="998660" y="1243012"/>
            <a:chExt cx="2195088" cy="274427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ABD1134-D03C-4B3B-AB8E-1CDC6C1F7D6C}"/>
                </a:ext>
              </a:extLst>
            </p:cNvPr>
            <p:cNvGrpSpPr/>
            <p:nvPr/>
          </p:nvGrpSpPr>
          <p:grpSpPr>
            <a:xfrm>
              <a:off x="1781173" y="1243012"/>
              <a:ext cx="962027" cy="1900238"/>
              <a:chOff x="1781173" y="1243012"/>
              <a:chExt cx="962027" cy="190023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F5340D5-2A15-4EF3-B263-2B57EB61C763}"/>
                  </a:ext>
                </a:extLst>
              </p:cNvPr>
              <p:cNvSpPr/>
              <p:nvPr/>
            </p:nvSpPr>
            <p:spPr>
              <a:xfrm>
                <a:off x="1781173" y="1243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8BB7DE3-50F2-433E-B931-15A726CAF704}"/>
                  </a:ext>
                </a:extLst>
              </p:cNvPr>
              <p:cNvSpPr/>
              <p:nvPr/>
            </p:nvSpPr>
            <p:spPr>
              <a:xfrm>
                <a:off x="1781173" y="1624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F8408E-4612-4ADD-BD5A-EFB63FA9D631}"/>
                  </a:ext>
                </a:extLst>
              </p:cNvPr>
              <p:cNvSpPr/>
              <p:nvPr/>
            </p:nvSpPr>
            <p:spPr>
              <a:xfrm>
                <a:off x="1781174" y="2381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B43CC6-84BD-4006-8510-E99337CEC4E7}"/>
                  </a:ext>
                </a:extLst>
              </p:cNvPr>
              <p:cNvSpPr/>
              <p:nvPr/>
            </p:nvSpPr>
            <p:spPr>
              <a:xfrm>
                <a:off x="1781173" y="2000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FE6E57-CFD3-465B-835C-EAA888F919D5}"/>
                  </a:ext>
                </a:extLst>
              </p:cNvPr>
              <p:cNvSpPr/>
              <p:nvPr/>
            </p:nvSpPr>
            <p:spPr>
              <a:xfrm>
                <a:off x="1781175" y="2762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CB9B1F-591F-49B2-B829-C9ED702A1672}"/>
                </a:ext>
              </a:extLst>
            </p:cNvPr>
            <p:cNvSpPr txBox="1"/>
            <p:nvPr/>
          </p:nvSpPr>
          <p:spPr>
            <a:xfrm>
              <a:off x="1438276" y="2762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6C07A87-7542-485A-8AAD-FC527CBB6489}"/>
                </a:ext>
              </a:extLst>
            </p:cNvPr>
            <p:cNvSpPr txBox="1"/>
            <p:nvPr/>
          </p:nvSpPr>
          <p:spPr>
            <a:xfrm>
              <a:off x="1438276" y="2398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FE1FD-A3A0-459B-A483-402B9E1ED659}"/>
                </a:ext>
              </a:extLst>
            </p:cNvPr>
            <p:cNvSpPr txBox="1"/>
            <p:nvPr/>
          </p:nvSpPr>
          <p:spPr>
            <a:xfrm>
              <a:off x="1456478" y="20288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B918704-A81C-4316-93DB-86F5A5E08BEF}"/>
                </a:ext>
              </a:extLst>
            </p:cNvPr>
            <p:cNvSpPr txBox="1"/>
            <p:nvPr/>
          </p:nvSpPr>
          <p:spPr>
            <a:xfrm>
              <a:off x="1456478" y="16240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2BC27A-6097-43DF-9EBE-ED29346607DF}"/>
                </a:ext>
              </a:extLst>
            </p:cNvPr>
            <p:cNvSpPr txBox="1"/>
            <p:nvPr/>
          </p:nvSpPr>
          <p:spPr>
            <a:xfrm>
              <a:off x="1456478" y="12546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</a:t>
              </a:r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285E1-AC61-407C-90D6-D34811B18564}"/>
                </a:ext>
              </a:extLst>
            </p:cNvPr>
            <p:cNvCxnSpPr/>
            <p:nvPr/>
          </p:nvCxnSpPr>
          <p:spPr>
            <a:xfrm>
              <a:off x="1123951" y="3467100"/>
              <a:ext cx="628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9834F-6AA9-43A0-8FC2-B9C4FA733235}"/>
                </a:ext>
              </a:extLst>
            </p:cNvPr>
            <p:cNvSpPr txBox="1"/>
            <p:nvPr/>
          </p:nvSpPr>
          <p:spPr>
            <a:xfrm>
              <a:off x="998660" y="313634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top=-1</a:t>
              </a:r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769DCE-D708-40AA-98AA-74E1961AAD8C}"/>
                </a:ext>
              </a:extLst>
            </p:cNvPr>
            <p:cNvSpPr txBox="1"/>
            <p:nvPr/>
          </p:nvSpPr>
          <p:spPr>
            <a:xfrm>
              <a:off x="1123951" y="3617953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top=-1</a:t>
              </a:r>
              <a:r>
                <a:rPr lang="zh-CN" altLang="en-US"/>
                <a:t>表示栈为空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A783B82-A409-48D8-A731-A6AED8C28CC8}"/>
              </a:ext>
            </a:extLst>
          </p:cNvPr>
          <p:cNvGrpSpPr/>
          <p:nvPr/>
        </p:nvGrpSpPr>
        <p:grpSpPr>
          <a:xfrm>
            <a:off x="2479892" y="1170830"/>
            <a:ext cx="2023612" cy="2774335"/>
            <a:chOff x="3028236" y="1146689"/>
            <a:chExt cx="2023612" cy="277433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6A86A8E-9E12-4161-8D7E-757EA63AA67A}"/>
                </a:ext>
              </a:extLst>
            </p:cNvPr>
            <p:cNvGrpSpPr/>
            <p:nvPr/>
          </p:nvGrpSpPr>
          <p:grpSpPr>
            <a:xfrm>
              <a:off x="3762731" y="1146689"/>
              <a:ext cx="962027" cy="1900238"/>
              <a:chOff x="1781173" y="1243012"/>
              <a:chExt cx="962027" cy="190023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99CB772-3B82-49A4-83A5-0BF7B0A31F6D}"/>
                  </a:ext>
                </a:extLst>
              </p:cNvPr>
              <p:cNvSpPr/>
              <p:nvPr/>
            </p:nvSpPr>
            <p:spPr>
              <a:xfrm>
                <a:off x="1781173" y="1243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F2E74CA-BC29-4A1B-8A56-70E4741BA48B}"/>
                  </a:ext>
                </a:extLst>
              </p:cNvPr>
              <p:cNvSpPr/>
              <p:nvPr/>
            </p:nvSpPr>
            <p:spPr>
              <a:xfrm>
                <a:off x="1781173" y="1624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18D7AA9-B837-47FF-AE93-167F93895B5F}"/>
                  </a:ext>
                </a:extLst>
              </p:cNvPr>
              <p:cNvSpPr/>
              <p:nvPr/>
            </p:nvSpPr>
            <p:spPr>
              <a:xfrm>
                <a:off x="1781174" y="2381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0D7CEC7-881C-4793-B96C-F5AEEE360A72}"/>
                  </a:ext>
                </a:extLst>
              </p:cNvPr>
              <p:cNvSpPr/>
              <p:nvPr/>
            </p:nvSpPr>
            <p:spPr>
              <a:xfrm>
                <a:off x="1781173" y="2000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F202008-9592-48A8-836B-41A76E1E338F}"/>
                  </a:ext>
                </a:extLst>
              </p:cNvPr>
              <p:cNvSpPr/>
              <p:nvPr/>
            </p:nvSpPr>
            <p:spPr>
              <a:xfrm>
                <a:off x="1781175" y="2762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FFC518C-E217-46CF-8E46-6F7141F6D1D5}"/>
                </a:ext>
              </a:extLst>
            </p:cNvPr>
            <p:cNvGrpSpPr/>
            <p:nvPr/>
          </p:nvGrpSpPr>
          <p:grpSpPr>
            <a:xfrm>
              <a:off x="3028236" y="1410171"/>
              <a:ext cx="628650" cy="369332"/>
              <a:chOff x="3105509" y="3036805"/>
              <a:chExt cx="628650" cy="369332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264A423-4DFF-4758-BBA9-0F05513AF96D}"/>
                  </a:ext>
                </a:extLst>
              </p:cNvPr>
              <p:cNvCxnSpPr/>
              <p:nvPr/>
            </p:nvCxnSpPr>
            <p:spPr>
              <a:xfrm>
                <a:off x="3105509" y="3370777"/>
                <a:ext cx="6286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7D38950-958E-4E31-8D0B-0B0F7B3843AC}"/>
                  </a:ext>
                </a:extLst>
              </p:cNvPr>
              <p:cNvSpPr txBox="1"/>
              <p:nvPr/>
            </p:nvSpPr>
            <p:spPr>
              <a:xfrm>
                <a:off x="3180588" y="3036805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top</a:t>
                </a:r>
                <a:endParaRPr lang="zh-CN" altLang="en-US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C88916-4095-44A4-9AC6-F573F17324C5}"/>
                </a:ext>
              </a:extLst>
            </p:cNvPr>
            <p:cNvSpPr txBox="1"/>
            <p:nvPr/>
          </p:nvSpPr>
          <p:spPr>
            <a:xfrm>
              <a:off x="3270591" y="3551692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 b c d</a:t>
              </a:r>
              <a:r>
                <a:rPr lang="zh-CN" altLang="en-US"/>
                <a:t>依次入栈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F75C5DE-28FB-4CAC-ABBE-41D785798A0D}"/>
                </a:ext>
              </a:extLst>
            </p:cNvPr>
            <p:cNvSpPr txBox="1"/>
            <p:nvPr/>
          </p:nvSpPr>
          <p:spPr>
            <a:xfrm>
              <a:off x="4035538" y="190211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C0B226C-8CCB-407C-9DB5-9F0CAEC16918}"/>
                </a:ext>
              </a:extLst>
            </p:cNvPr>
            <p:cNvSpPr txBox="1"/>
            <p:nvPr/>
          </p:nvSpPr>
          <p:spPr>
            <a:xfrm>
              <a:off x="4035538" y="26728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21414D5-675D-473D-A74D-FE3378598210}"/>
                </a:ext>
              </a:extLst>
            </p:cNvPr>
            <p:cNvSpPr txBox="1"/>
            <p:nvPr/>
          </p:nvSpPr>
          <p:spPr>
            <a:xfrm>
              <a:off x="4017904" y="231665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DCF73DD-0EC0-47D5-81F3-224CE170D390}"/>
                </a:ext>
              </a:extLst>
            </p:cNvPr>
            <p:cNvSpPr txBox="1"/>
            <p:nvPr/>
          </p:nvSpPr>
          <p:spPr>
            <a:xfrm>
              <a:off x="4026721" y="15145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A6A3C1D-391B-4511-975C-0741B5EA69C4}"/>
              </a:ext>
            </a:extLst>
          </p:cNvPr>
          <p:cNvSpPr txBox="1"/>
          <p:nvPr/>
        </p:nvSpPr>
        <p:spPr>
          <a:xfrm>
            <a:off x="3735456" y="56171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936B384-3032-43CD-B4D2-F870FAD8443B}"/>
              </a:ext>
            </a:extLst>
          </p:cNvPr>
          <p:cNvGrpSpPr/>
          <p:nvPr/>
        </p:nvGrpSpPr>
        <p:grpSpPr>
          <a:xfrm>
            <a:off x="4360019" y="1206667"/>
            <a:ext cx="1679787" cy="2738498"/>
            <a:chOff x="6096000" y="1148712"/>
            <a:chExt cx="1679787" cy="273849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784D5CB-A02A-4F24-94FC-36430D26DED5}"/>
                </a:ext>
              </a:extLst>
            </p:cNvPr>
            <p:cNvGrpSpPr/>
            <p:nvPr/>
          </p:nvGrpSpPr>
          <p:grpSpPr>
            <a:xfrm>
              <a:off x="6096000" y="1148712"/>
              <a:ext cx="1679787" cy="2738498"/>
              <a:chOff x="1063413" y="1243012"/>
              <a:chExt cx="1679787" cy="2738498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B9486D0B-5D8D-4C62-B388-D4A429B927A9}"/>
                  </a:ext>
                </a:extLst>
              </p:cNvPr>
              <p:cNvGrpSpPr/>
              <p:nvPr/>
            </p:nvGrpSpPr>
            <p:grpSpPr>
              <a:xfrm>
                <a:off x="1781173" y="1243012"/>
                <a:ext cx="962027" cy="1900238"/>
                <a:chOff x="1781173" y="1243012"/>
                <a:chExt cx="962027" cy="1900238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52047F8-E9F7-4FCC-A9FA-2B5856F1CEC0}"/>
                    </a:ext>
                  </a:extLst>
                </p:cNvPr>
                <p:cNvSpPr/>
                <p:nvPr/>
              </p:nvSpPr>
              <p:spPr>
                <a:xfrm>
                  <a:off x="1781173" y="1243012"/>
                  <a:ext cx="962025" cy="381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A638194-03B8-47E5-B249-12087E8E7516}"/>
                    </a:ext>
                  </a:extLst>
                </p:cNvPr>
                <p:cNvSpPr/>
                <p:nvPr/>
              </p:nvSpPr>
              <p:spPr>
                <a:xfrm>
                  <a:off x="1781173" y="1624012"/>
                  <a:ext cx="962025" cy="381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CA44B7C-4EA4-4C6A-9E4B-45E3A01A39B6}"/>
                    </a:ext>
                  </a:extLst>
                </p:cNvPr>
                <p:cNvSpPr/>
                <p:nvPr/>
              </p:nvSpPr>
              <p:spPr>
                <a:xfrm>
                  <a:off x="1781174" y="2381250"/>
                  <a:ext cx="962025" cy="381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98A8E41-0B95-4FF6-9A46-A924825CB880}"/>
                    </a:ext>
                  </a:extLst>
                </p:cNvPr>
                <p:cNvSpPr/>
                <p:nvPr/>
              </p:nvSpPr>
              <p:spPr>
                <a:xfrm>
                  <a:off x="1781173" y="2000250"/>
                  <a:ext cx="962025" cy="381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C625347-7D1F-4FAE-B27C-774D7AD579F5}"/>
                    </a:ext>
                  </a:extLst>
                </p:cNvPr>
                <p:cNvSpPr/>
                <p:nvPr/>
              </p:nvSpPr>
              <p:spPr>
                <a:xfrm>
                  <a:off x="1781175" y="2762250"/>
                  <a:ext cx="962025" cy="381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D6DF802-C75B-4E02-9F06-13B0269C070F}"/>
                  </a:ext>
                </a:extLst>
              </p:cNvPr>
              <p:cNvCxnSpPr/>
              <p:nvPr/>
            </p:nvCxnSpPr>
            <p:spPr>
              <a:xfrm>
                <a:off x="1063413" y="2268973"/>
                <a:ext cx="6286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F21720-412A-440F-8ADF-1EB0FC816EE2}"/>
                  </a:ext>
                </a:extLst>
              </p:cNvPr>
              <p:cNvSpPr txBox="1"/>
              <p:nvPr/>
            </p:nvSpPr>
            <p:spPr>
              <a:xfrm>
                <a:off x="1063413" y="1917142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top</a:t>
                </a:r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E218BCD-3562-40EA-849E-E7C05E55B2FC}"/>
                  </a:ext>
                </a:extLst>
              </p:cNvPr>
              <p:cNvSpPr txBox="1"/>
              <p:nvPr/>
            </p:nvSpPr>
            <p:spPr>
              <a:xfrm>
                <a:off x="1316143" y="3612178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d c</a:t>
                </a:r>
                <a:r>
                  <a:rPr lang="zh-CN" altLang="en-US"/>
                  <a:t>依次出栈</a:t>
                </a: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65F8AE2-AFB9-4916-A6B6-854E7D32E3DF}"/>
                </a:ext>
              </a:extLst>
            </p:cNvPr>
            <p:cNvSpPr txBox="1"/>
            <p:nvPr/>
          </p:nvSpPr>
          <p:spPr>
            <a:xfrm>
              <a:off x="7135914" y="22907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0B560E5-E4E1-4836-8986-8F4FE23B56D8}"/>
                </a:ext>
              </a:extLst>
            </p:cNvPr>
            <p:cNvSpPr txBox="1"/>
            <p:nvPr/>
          </p:nvSpPr>
          <p:spPr>
            <a:xfrm>
              <a:off x="7131469" y="2693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60C75CB-A1EC-4B8D-ABBF-A7AECD327E24}"/>
              </a:ext>
            </a:extLst>
          </p:cNvPr>
          <p:cNvGrpSpPr/>
          <p:nvPr/>
        </p:nvGrpSpPr>
        <p:grpSpPr>
          <a:xfrm>
            <a:off x="6387368" y="969614"/>
            <a:ext cx="1866546" cy="2975551"/>
            <a:chOff x="9783641" y="1062512"/>
            <a:chExt cx="1866546" cy="297555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D281FF9-38C8-4CC1-AA99-088B705F7DEE}"/>
                </a:ext>
              </a:extLst>
            </p:cNvPr>
            <p:cNvGrpSpPr/>
            <p:nvPr/>
          </p:nvGrpSpPr>
          <p:grpSpPr>
            <a:xfrm>
              <a:off x="10583860" y="1293790"/>
              <a:ext cx="962027" cy="1900238"/>
              <a:chOff x="1781173" y="1243012"/>
              <a:chExt cx="962027" cy="1900238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3BB1FEF-D96A-4F93-A817-1F6820351FF3}"/>
                  </a:ext>
                </a:extLst>
              </p:cNvPr>
              <p:cNvSpPr/>
              <p:nvPr/>
            </p:nvSpPr>
            <p:spPr>
              <a:xfrm>
                <a:off x="1781173" y="1243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E4FC5A5-7612-4803-9C43-37D94023CE7D}"/>
                  </a:ext>
                </a:extLst>
              </p:cNvPr>
              <p:cNvSpPr/>
              <p:nvPr/>
            </p:nvSpPr>
            <p:spPr>
              <a:xfrm>
                <a:off x="1781173" y="1624012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2CC832C-7FB7-415C-B757-173A5EF5C662}"/>
                  </a:ext>
                </a:extLst>
              </p:cNvPr>
              <p:cNvSpPr/>
              <p:nvPr/>
            </p:nvSpPr>
            <p:spPr>
              <a:xfrm>
                <a:off x="1781174" y="2381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B12AE76-FF42-4D04-93BF-206D3680F9B0}"/>
                  </a:ext>
                </a:extLst>
              </p:cNvPr>
              <p:cNvSpPr/>
              <p:nvPr/>
            </p:nvSpPr>
            <p:spPr>
              <a:xfrm>
                <a:off x="1781173" y="2000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2C004ED-8904-4E68-86E2-C77FE013A0CA}"/>
                  </a:ext>
                </a:extLst>
              </p:cNvPr>
              <p:cNvSpPr/>
              <p:nvPr/>
            </p:nvSpPr>
            <p:spPr>
              <a:xfrm>
                <a:off x="1781175" y="2762250"/>
                <a:ext cx="96202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5AADBB01-0B1C-418F-80C6-F2EE97A66980}"/>
                </a:ext>
              </a:extLst>
            </p:cNvPr>
            <p:cNvCxnSpPr/>
            <p:nvPr/>
          </p:nvCxnSpPr>
          <p:spPr>
            <a:xfrm>
              <a:off x="9803537" y="1398030"/>
              <a:ext cx="628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C295AB8-856E-4D8E-83C9-E4632C76D932}"/>
                </a:ext>
              </a:extLst>
            </p:cNvPr>
            <p:cNvSpPr txBox="1"/>
            <p:nvPr/>
          </p:nvSpPr>
          <p:spPr>
            <a:xfrm>
              <a:off x="9783641" y="106251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top=4</a:t>
              </a:r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D06656E-E0D7-4905-B69B-4A02379533CE}"/>
                </a:ext>
              </a:extLst>
            </p:cNvPr>
            <p:cNvSpPr txBox="1"/>
            <p:nvPr/>
          </p:nvSpPr>
          <p:spPr>
            <a:xfrm>
              <a:off x="9926638" y="3668731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top=4</a:t>
              </a:r>
              <a:r>
                <a:rPr lang="zh-CN" altLang="en-US"/>
                <a:t>表示栈满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BFD8F44-C206-42D9-B0B1-306E3717B8EF}"/>
                </a:ext>
              </a:extLst>
            </p:cNvPr>
            <p:cNvSpPr txBox="1"/>
            <p:nvPr/>
          </p:nvSpPr>
          <p:spPr>
            <a:xfrm>
              <a:off x="10894794" y="126641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7E82AFC-8690-4E20-BD90-DC01C6EA9B5F}"/>
                </a:ext>
              </a:extLst>
            </p:cNvPr>
            <p:cNvSpPr txBox="1"/>
            <p:nvPr/>
          </p:nvSpPr>
          <p:spPr>
            <a:xfrm>
              <a:off x="10923648" y="205585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F0C1D90-0ACD-4200-8528-37A3AFB41B58}"/>
                </a:ext>
              </a:extLst>
            </p:cNvPr>
            <p:cNvSpPr txBox="1"/>
            <p:nvPr/>
          </p:nvSpPr>
          <p:spPr>
            <a:xfrm>
              <a:off x="10894794" y="16679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03FF79C-E47C-4FD4-9852-EDC7212ECDCC}"/>
                </a:ext>
              </a:extLst>
            </p:cNvPr>
            <p:cNvSpPr txBox="1"/>
            <p:nvPr/>
          </p:nvSpPr>
          <p:spPr>
            <a:xfrm>
              <a:off x="10914831" y="24183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53F0A57-0F93-4236-8B6A-34954DF10AAE}"/>
                </a:ext>
              </a:extLst>
            </p:cNvPr>
            <p:cNvSpPr txBox="1"/>
            <p:nvPr/>
          </p:nvSpPr>
          <p:spPr>
            <a:xfrm>
              <a:off x="10914831" y="2785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60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D0E089-D18F-42E7-821F-DBD00A9DE03C}"/>
              </a:ext>
            </a:extLst>
          </p:cNvPr>
          <p:cNvGrpSpPr/>
          <p:nvPr/>
        </p:nvGrpSpPr>
        <p:grpSpPr>
          <a:xfrm>
            <a:off x="8258177" y="4805363"/>
            <a:ext cx="1009646" cy="390526"/>
            <a:chOff x="1971677" y="4438649"/>
            <a:chExt cx="1009646" cy="3905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BEEF5B9-4353-4C59-9907-CFA27D0A3A8B}"/>
                </a:ext>
              </a:extLst>
            </p:cNvPr>
            <p:cNvSpPr/>
            <p:nvPr/>
          </p:nvSpPr>
          <p:spPr>
            <a:xfrm>
              <a:off x="1971677" y="4438650"/>
              <a:ext cx="504823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98BD9D-38B4-4D2B-9827-917BA11046A8}"/>
                </a:ext>
              </a:extLst>
            </p:cNvPr>
            <p:cNvSpPr/>
            <p:nvPr/>
          </p:nvSpPr>
          <p:spPr>
            <a:xfrm>
              <a:off x="2476500" y="4438649"/>
              <a:ext cx="504823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C71F69B-BBC4-492D-8694-EE519F3D1E27}"/>
              </a:ext>
            </a:extLst>
          </p:cNvPr>
          <p:cNvGrpSpPr/>
          <p:nvPr/>
        </p:nvGrpSpPr>
        <p:grpSpPr>
          <a:xfrm>
            <a:off x="1114308" y="1416606"/>
            <a:ext cx="2379934" cy="3526869"/>
            <a:chOff x="1114308" y="1416606"/>
            <a:chExt cx="2379934" cy="35268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48AC6A8-CF1E-4751-B93C-69690028E079}"/>
                </a:ext>
              </a:extLst>
            </p:cNvPr>
            <p:cNvGrpSpPr/>
            <p:nvPr/>
          </p:nvGrpSpPr>
          <p:grpSpPr>
            <a:xfrm>
              <a:off x="1800108" y="4552948"/>
              <a:ext cx="1009646" cy="390527"/>
              <a:chOff x="1819277" y="3733799"/>
              <a:chExt cx="1009646" cy="39052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452033E-6F60-4BB0-8EF0-9367FEC2EF07}"/>
                  </a:ext>
                </a:extLst>
              </p:cNvPr>
              <p:cNvGrpSpPr/>
              <p:nvPr/>
            </p:nvGrpSpPr>
            <p:grpSpPr>
              <a:xfrm>
                <a:off x="1819277" y="3733800"/>
                <a:ext cx="1009646" cy="390526"/>
                <a:chOff x="1971677" y="4438649"/>
                <a:chExt cx="1009646" cy="390526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74C704F-6DD8-433D-837D-CD305B216379}"/>
                    </a:ext>
                  </a:extLst>
                </p:cNvPr>
                <p:cNvSpPr/>
                <p:nvPr/>
              </p:nvSpPr>
              <p:spPr>
                <a:xfrm>
                  <a:off x="1971677" y="4438650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3EB13F8-C911-4596-8108-85141906C0AC}"/>
                    </a:ext>
                  </a:extLst>
                </p:cNvPr>
                <p:cNvSpPr/>
                <p:nvPr/>
              </p:nvSpPr>
              <p:spPr>
                <a:xfrm>
                  <a:off x="2476500" y="4438649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7452CAA-2DB0-4C83-93D6-148E0D2384A7}"/>
                  </a:ext>
                </a:extLst>
              </p:cNvPr>
              <p:cNvSpPr txBox="1"/>
              <p:nvPr/>
            </p:nvSpPr>
            <p:spPr>
              <a:xfrm>
                <a:off x="1912123" y="3754993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sz="1050"/>
                  <a:t>1</a:t>
                </a:r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1E55D29-2817-45F3-9505-C9F2C7BBCD0C}"/>
                  </a:ext>
                </a:extLst>
              </p:cNvPr>
              <p:cNvSpPr txBox="1"/>
              <p:nvPr/>
            </p:nvSpPr>
            <p:spPr>
              <a:xfrm>
                <a:off x="2416946" y="373379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^</a:t>
                </a:r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E526B9B-054A-4444-8739-909648E96ED9}"/>
                </a:ext>
              </a:extLst>
            </p:cNvPr>
            <p:cNvGrpSpPr/>
            <p:nvPr/>
          </p:nvGrpSpPr>
          <p:grpSpPr>
            <a:xfrm>
              <a:off x="1819277" y="2538413"/>
              <a:ext cx="1010893" cy="400049"/>
              <a:chOff x="1818030" y="2643188"/>
              <a:chExt cx="1010893" cy="40004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D910D18-2F60-4411-AD02-03267704A1DF}"/>
                  </a:ext>
                </a:extLst>
              </p:cNvPr>
              <p:cNvGrpSpPr/>
              <p:nvPr/>
            </p:nvGrpSpPr>
            <p:grpSpPr>
              <a:xfrm>
                <a:off x="1819277" y="2643188"/>
                <a:ext cx="1009646" cy="400049"/>
                <a:chOff x="1971677" y="4438650"/>
                <a:chExt cx="1009646" cy="400049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E437A07-CE01-4C78-A6F8-C7D748B0F5F9}"/>
                    </a:ext>
                  </a:extLst>
                </p:cNvPr>
                <p:cNvSpPr/>
                <p:nvPr/>
              </p:nvSpPr>
              <p:spPr>
                <a:xfrm>
                  <a:off x="1971677" y="4438650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8BBC511-D0CD-423E-AB2E-CBED9D24A9AF}"/>
                    </a:ext>
                  </a:extLst>
                </p:cNvPr>
                <p:cNvSpPr/>
                <p:nvPr/>
              </p:nvSpPr>
              <p:spPr>
                <a:xfrm>
                  <a:off x="2476500" y="4448174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381E3A-5AED-493E-942B-36FB591C1EC6}"/>
                  </a:ext>
                </a:extLst>
              </p:cNvPr>
              <p:cNvSpPr txBox="1"/>
              <p:nvPr/>
            </p:nvSpPr>
            <p:spPr>
              <a:xfrm>
                <a:off x="1818030" y="265271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sz="1100"/>
                  <a:t>n-1</a:t>
                </a:r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CE0CA7E-D800-4158-BDBA-6794A36A5B98}"/>
                </a:ext>
              </a:extLst>
            </p:cNvPr>
            <p:cNvGrpSpPr/>
            <p:nvPr/>
          </p:nvGrpSpPr>
          <p:grpSpPr>
            <a:xfrm>
              <a:off x="1114308" y="1416606"/>
              <a:ext cx="1714615" cy="555069"/>
              <a:chOff x="1114308" y="1416606"/>
              <a:chExt cx="1714615" cy="55506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2E12018-B7A4-4555-8849-6FFCBDFC6B41}"/>
                  </a:ext>
                </a:extLst>
              </p:cNvPr>
              <p:cNvGrpSpPr/>
              <p:nvPr/>
            </p:nvGrpSpPr>
            <p:grpSpPr>
              <a:xfrm>
                <a:off x="1819277" y="1581149"/>
                <a:ext cx="1009646" cy="390526"/>
                <a:chOff x="1971677" y="4438649"/>
                <a:chExt cx="1009646" cy="390526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797F25B-F1D9-4B4B-875D-F6F2EC4749A3}"/>
                    </a:ext>
                  </a:extLst>
                </p:cNvPr>
                <p:cNvSpPr/>
                <p:nvPr/>
              </p:nvSpPr>
              <p:spPr>
                <a:xfrm>
                  <a:off x="1971677" y="4438650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D125809-796F-43C4-82CB-3D89938D5E9D}"/>
                    </a:ext>
                  </a:extLst>
                </p:cNvPr>
                <p:cNvSpPr/>
                <p:nvPr/>
              </p:nvSpPr>
              <p:spPr>
                <a:xfrm>
                  <a:off x="2476500" y="4438649"/>
                  <a:ext cx="504823" cy="3905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7EAE2E-C3A8-4256-950F-64D02A84CA64}"/>
                  </a:ext>
                </a:extLst>
              </p:cNvPr>
              <p:cNvSpPr txBox="1"/>
              <p:nvPr/>
            </p:nvSpPr>
            <p:spPr>
              <a:xfrm>
                <a:off x="1123577" y="1416606"/>
                <a:ext cx="524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top</a:t>
                </a:r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3C3615A-61A9-48E8-9B7A-3F585FC14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308" y="1776411"/>
                <a:ext cx="543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D86D725-F185-459D-B385-1EC5CF9E5606}"/>
                  </a:ext>
                </a:extLst>
              </p:cNvPr>
              <p:cNvSpPr txBox="1"/>
              <p:nvPr/>
            </p:nvSpPr>
            <p:spPr>
              <a:xfrm>
                <a:off x="1800108" y="1571627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sz="1200"/>
                  <a:t>n</a:t>
                </a:r>
                <a:endParaRPr lang="zh-CN" altLang="en-US"/>
              </a:p>
            </p:txBody>
          </p:sp>
        </p:grp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B3CEE7A3-2D52-4BC7-822F-814B9FA767F0}"/>
                </a:ext>
              </a:extLst>
            </p:cNvPr>
            <p:cNvCxnSpPr>
              <a:endCxn id="19" idx="0"/>
            </p:cNvCxnSpPr>
            <p:nvPr/>
          </p:nvCxnSpPr>
          <p:spPr>
            <a:xfrm rot="5400000">
              <a:off x="1947219" y="1918646"/>
              <a:ext cx="762001" cy="496585"/>
            </a:xfrm>
            <a:prstGeom prst="curvedConnector3">
              <a:avLst>
                <a:gd name="adj1" fmla="val 50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768AAD77-07D1-4338-81DD-48F664896D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91409" y="2893171"/>
              <a:ext cx="688832" cy="4624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5DD4A55E-9378-463A-A567-A9D275A56249}"/>
                </a:ext>
              </a:extLst>
            </p:cNvPr>
            <p:cNvCxnSpPr/>
            <p:nvPr/>
          </p:nvCxnSpPr>
          <p:spPr>
            <a:xfrm rot="5400000">
              <a:off x="1928049" y="3926034"/>
              <a:ext cx="762001" cy="496585"/>
            </a:xfrm>
            <a:prstGeom prst="curvedConnector3">
              <a:avLst>
                <a:gd name="adj1" fmla="val 50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3E0414-78A8-4489-BC9E-5771DAFFE899}"/>
                </a:ext>
              </a:extLst>
            </p:cNvPr>
            <p:cNvSpPr txBox="1"/>
            <p:nvPr/>
          </p:nvSpPr>
          <p:spPr>
            <a:xfrm>
              <a:off x="2095677" y="3392092"/>
              <a:ext cx="461665" cy="7072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/>
                <a:t>… …</a:t>
              </a:r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9CF4AF-6BBB-42C7-93C2-5CF8977F48D3}"/>
                </a:ext>
              </a:extLst>
            </p:cNvPr>
            <p:cNvSpPr txBox="1"/>
            <p:nvPr/>
          </p:nvSpPr>
          <p:spPr>
            <a:xfrm>
              <a:off x="2847911" y="457414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栈底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23D2D73-4030-4252-8FE7-C3E8C9C06289}"/>
                </a:ext>
              </a:extLst>
            </p:cNvPr>
            <p:cNvSpPr txBox="1"/>
            <p:nvPr/>
          </p:nvSpPr>
          <p:spPr>
            <a:xfrm>
              <a:off x="2809754" y="16050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栈顶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6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33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94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9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241</Words>
  <Application>Microsoft Office PowerPoint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昊昊 周</dc:creator>
  <cp:lastModifiedBy>昊昊 周</cp:lastModifiedBy>
  <cp:revision>12</cp:revision>
  <dcterms:created xsi:type="dcterms:W3CDTF">2021-02-07T14:53:16Z</dcterms:created>
  <dcterms:modified xsi:type="dcterms:W3CDTF">2021-03-11T10:22:59Z</dcterms:modified>
</cp:coreProperties>
</file>