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  <p:sldMasterId id="2147483657" r:id="rId4"/>
  </p:sldMasterIdLst>
  <p:notesMasterIdLst>
    <p:notesMasterId r:id="rId6"/>
  </p:notesMasterIdLst>
  <p:handoutMasterIdLst>
    <p:handoutMasterId r:id="rId28"/>
  </p:handoutMasterIdLst>
  <p:sldIdLst>
    <p:sldId id="1056" r:id="rId5"/>
    <p:sldId id="1034" r:id="rId7"/>
    <p:sldId id="928" r:id="rId8"/>
    <p:sldId id="1016" r:id="rId9"/>
    <p:sldId id="864" r:id="rId10"/>
    <p:sldId id="865" r:id="rId11"/>
    <p:sldId id="867" r:id="rId12"/>
    <p:sldId id="1017" r:id="rId13"/>
    <p:sldId id="869" r:id="rId14"/>
    <p:sldId id="995" r:id="rId15"/>
    <p:sldId id="870" r:id="rId16"/>
    <p:sldId id="996" r:id="rId17"/>
    <p:sldId id="871" r:id="rId18"/>
    <p:sldId id="900" r:id="rId19"/>
    <p:sldId id="899" r:id="rId20"/>
    <p:sldId id="873" r:id="rId21"/>
    <p:sldId id="874" r:id="rId22"/>
    <p:sldId id="1018" r:id="rId23"/>
    <p:sldId id="1078" r:id="rId24"/>
    <p:sldId id="1079" r:id="rId25"/>
    <p:sldId id="1082" r:id="rId26"/>
    <p:sldId id="1081" r:id="rId27"/>
  </p:sldIdLst>
  <p:sldSz cx="9144000" cy="5143500"/>
  <p:notesSz cx="6858000" cy="9144000"/>
  <p:custDataLst>
    <p:tags r:id="rId3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0" userDrawn="1">
          <p15:clr>
            <a:srgbClr val="A4A3A4"/>
          </p15:clr>
        </p15:guide>
        <p15:guide id="2" pos="296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新课标第一网" initials="新" lastIdx="8" clrIdx="0"/>
  <p:cmAuthor id="2" name="Administrator" initials="A" lastIdx="3" clrIdx="1"/>
  <p:cmAuthor id="3" name="admin" initials="a" lastIdx="7" clrIdx="2"/>
  <p:cmAuthor id="4" name="优翼" initials="优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FFFFF2"/>
    <a:srgbClr val="3A00FF"/>
    <a:srgbClr val="3A90F4"/>
    <a:srgbClr val="FF8772"/>
    <a:srgbClr val="FFB6B6"/>
    <a:srgbClr val="B8D7DF"/>
    <a:srgbClr val="C7E9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02"/>
    <p:restoredTop sz="94660"/>
  </p:normalViewPr>
  <p:slideViewPr>
    <p:cSldViewPr showGuides="1">
      <p:cViewPr>
        <p:scale>
          <a:sx n="75" d="100"/>
          <a:sy n="75" d="100"/>
        </p:scale>
        <p:origin x="-1230" y="-276"/>
      </p:cViewPr>
      <p:guideLst>
        <p:guide orient="horz" pos="1980"/>
        <p:guide pos="29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3" Type="http://schemas.openxmlformats.org/officeDocument/2006/relationships/tags" Target="tags/tag148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2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945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46082" name="文本占位符 2"/>
          <p:cNvSpPr/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66A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765175" y="96838"/>
            <a:ext cx="1305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200" noProof="1">
                <a:latin typeface="黑体" panose="02010609060101010101" pitchFamily="49" charset="-122"/>
                <a:ea typeface="黑体" panose="02010609060101010101" pitchFamily="49" charset="-122"/>
              </a:rPr>
              <a:t>方法小结</a:t>
            </a:r>
            <a:endParaRPr lang="zh-CN" altLang="en-US" sz="2000" b="1" spc="200" noProof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482" name="组合 7"/>
          <p:cNvGrpSpPr/>
          <p:nvPr userDrawn="1"/>
        </p:nvGrpSpPr>
        <p:grpSpPr>
          <a:xfrm>
            <a:off x="76200" y="127000"/>
            <a:ext cx="2052638" cy="454025"/>
            <a:chOff x="121" y="199"/>
            <a:chExt cx="3679" cy="1080"/>
          </a:xfrm>
        </p:grpSpPr>
        <p:sp>
          <p:nvSpPr>
            <p:cNvPr id="7" name="任意多边形 6"/>
            <p:cNvSpPr/>
            <p:nvPr/>
          </p:nvSpPr>
          <p:spPr>
            <a:xfrm rot="21180000">
              <a:off x="987" y="923"/>
              <a:ext cx="2813" cy="356"/>
            </a:xfrm>
            <a:custGeom>
              <a:avLst/>
              <a:gdLst>
                <a:gd name="connisteX0" fmla="*/ 0 w 4155440"/>
                <a:gd name="connsiteY0" fmla="*/ 31659 h 730248"/>
                <a:gd name="connisteX1" fmla="*/ 577850 w 4155440"/>
                <a:gd name="connsiteY1" fmla="*/ 25309 h 730248"/>
                <a:gd name="connisteX2" fmla="*/ 1184910 w 4155440"/>
                <a:gd name="connsiteY2" fmla="*/ 317409 h 730248"/>
                <a:gd name="connisteX3" fmla="*/ 1655445 w 4155440"/>
                <a:gd name="connsiteY3" fmla="*/ 102779 h 730248"/>
                <a:gd name="connisteX4" fmla="*/ 2363470 w 4155440"/>
                <a:gd name="connsiteY4" fmla="*/ 489494 h 730248"/>
                <a:gd name="connisteX5" fmla="*/ 2720975 w 4155440"/>
                <a:gd name="connsiteY5" fmla="*/ 215809 h 730248"/>
                <a:gd name="connisteX6" fmla="*/ 3495040 w 4155440"/>
                <a:gd name="connsiteY6" fmla="*/ 727619 h 730248"/>
                <a:gd name="connisteX7" fmla="*/ 4155440 w 4155440"/>
                <a:gd name="connsiteY7" fmla="*/ 382814 h 7302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155440" h="730248">
                  <a:moveTo>
                    <a:pt x="0" y="31659"/>
                  </a:moveTo>
                  <a:cubicBezTo>
                    <a:pt x="103505" y="24674"/>
                    <a:pt x="340995" y="-31841"/>
                    <a:pt x="577850" y="25309"/>
                  </a:cubicBezTo>
                  <a:cubicBezTo>
                    <a:pt x="814705" y="82459"/>
                    <a:pt x="969645" y="302169"/>
                    <a:pt x="1184910" y="317409"/>
                  </a:cubicBezTo>
                  <a:cubicBezTo>
                    <a:pt x="1400175" y="332649"/>
                    <a:pt x="1419860" y="68489"/>
                    <a:pt x="1655445" y="102779"/>
                  </a:cubicBezTo>
                  <a:cubicBezTo>
                    <a:pt x="1891030" y="137069"/>
                    <a:pt x="2150110" y="466634"/>
                    <a:pt x="2363470" y="489494"/>
                  </a:cubicBezTo>
                  <a:cubicBezTo>
                    <a:pt x="2576830" y="512354"/>
                    <a:pt x="2494915" y="168184"/>
                    <a:pt x="2720975" y="215809"/>
                  </a:cubicBezTo>
                  <a:cubicBezTo>
                    <a:pt x="2947035" y="263434"/>
                    <a:pt x="3208020" y="693964"/>
                    <a:pt x="3495040" y="727619"/>
                  </a:cubicBezTo>
                  <a:cubicBezTo>
                    <a:pt x="3782060" y="761274"/>
                    <a:pt x="4038600" y="462189"/>
                    <a:pt x="4155440" y="382814"/>
                  </a:cubicBezTo>
                </a:path>
              </a:pathLst>
            </a:custGeom>
            <a:noFill/>
            <a:ln w="50800">
              <a:solidFill>
                <a:srgbClr val="F0B500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pic>
          <p:nvPicPr>
            <p:cNvPr id="20484" name="图片 1" descr="2221 (20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" y="199"/>
              <a:ext cx="1370" cy="10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765175" y="97155"/>
            <a:ext cx="1208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b="1" spc="200" noProof="1">
                <a:latin typeface="黑体" panose="02010609060101010101" pitchFamily="49" charset="-122"/>
                <a:ea typeface="黑体" panose="02010609060101010101" pitchFamily="49" charset="-122"/>
              </a:rPr>
              <a:t>做一做</a:t>
            </a:r>
            <a:endParaRPr lang="zh-CN" altLang="en-US" sz="2000" b="1" spc="200" noProof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482" name="组合 7"/>
          <p:cNvGrpSpPr/>
          <p:nvPr userDrawn="1"/>
        </p:nvGrpSpPr>
        <p:grpSpPr>
          <a:xfrm>
            <a:off x="76200" y="127000"/>
            <a:ext cx="2052638" cy="454025"/>
            <a:chOff x="121" y="199"/>
            <a:chExt cx="3679" cy="1080"/>
          </a:xfrm>
        </p:grpSpPr>
        <p:sp>
          <p:nvSpPr>
            <p:cNvPr id="7" name="任意多边形 6"/>
            <p:cNvSpPr/>
            <p:nvPr/>
          </p:nvSpPr>
          <p:spPr>
            <a:xfrm rot="21180000">
              <a:off x="987" y="923"/>
              <a:ext cx="2813" cy="356"/>
            </a:xfrm>
            <a:custGeom>
              <a:avLst/>
              <a:gdLst>
                <a:gd name="connisteX0" fmla="*/ 0 w 4155440"/>
                <a:gd name="connsiteY0" fmla="*/ 31659 h 730248"/>
                <a:gd name="connisteX1" fmla="*/ 577850 w 4155440"/>
                <a:gd name="connsiteY1" fmla="*/ 25309 h 730248"/>
                <a:gd name="connisteX2" fmla="*/ 1184910 w 4155440"/>
                <a:gd name="connsiteY2" fmla="*/ 317409 h 730248"/>
                <a:gd name="connisteX3" fmla="*/ 1655445 w 4155440"/>
                <a:gd name="connsiteY3" fmla="*/ 102779 h 730248"/>
                <a:gd name="connisteX4" fmla="*/ 2363470 w 4155440"/>
                <a:gd name="connsiteY4" fmla="*/ 489494 h 730248"/>
                <a:gd name="connisteX5" fmla="*/ 2720975 w 4155440"/>
                <a:gd name="connsiteY5" fmla="*/ 215809 h 730248"/>
                <a:gd name="connisteX6" fmla="*/ 3495040 w 4155440"/>
                <a:gd name="connsiteY6" fmla="*/ 727619 h 730248"/>
                <a:gd name="connisteX7" fmla="*/ 4155440 w 4155440"/>
                <a:gd name="connsiteY7" fmla="*/ 382814 h 7302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155440" h="730248">
                  <a:moveTo>
                    <a:pt x="0" y="31659"/>
                  </a:moveTo>
                  <a:cubicBezTo>
                    <a:pt x="103505" y="24674"/>
                    <a:pt x="340995" y="-31841"/>
                    <a:pt x="577850" y="25309"/>
                  </a:cubicBezTo>
                  <a:cubicBezTo>
                    <a:pt x="814705" y="82459"/>
                    <a:pt x="969645" y="302169"/>
                    <a:pt x="1184910" y="317409"/>
                  </a:cubicBezTo>
                  <a:cubicBezTo>
                    <a:pt x="1400175" y="332649"/>
                    <a:pt x="1419860" y="68489"/>
                    <a:pt x="1655445" y="102779"/>
                  </a:cubicBezTo>
                  <a:cubicBezTo>
                    <a:pt x="1891030" y="137069"/>
                    <a:pt x="2150110" y="466634"/>
                    <a:pt x="2363470" y="489494"/>
                  </a:cubicBezTo>
                  <a:cubicBezTo>
                    <a:pt x="2576830" y="512354"/>
                    <a:pt x="2494915" y="168184"/>
                    <a:pt x="2720975" y="215809"/>
                  </a:cubicBezTo>
                  <a:cubicBezTo>
                    <a:pt x="2947035" y="263434"/>
                    <a:pt x="3208020" y="693964"/>
                    <a:pt x="3495040" y="727619"/>
                  </a:cubicBezTo>
                  <a:cubicBezTo>
                    <a:pt x="3782060" y="761274"/>
                    <a:pt x="4038600" y="462189"/>
                    <a:pt x="4155440" y="382814"/>
                  </a:cubicBezTo>
                </a:path>
              </a:pathLst>
            </a:custGeom>
            <a:noFill/>
            <a:ln w="50800">
              <a:solidFill>
                <a:srgbClr val="F0B500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pic>
          <p:nvPicPr>
            <p:cNvPr id="20484" name="图片 1" descr="2221 (20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" y="199"/>
              <a:ext cx="1370" cy="10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765175" y="96838"/>
            <a:ext cx="1305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200" noProof="1">
                <a:latin typeface="黑体" panose="02010609060101010101" pitchFamily="49" charset="-122"/>
                <a:ea typeface="黑体" panose="02010609060101010101" pitchFamily="49" charset="-122"/>
              </a:rPr>
              <a:t>巩固练习</a:t>
            </a:r>
            <a:endParaRPr lang="zh-CN" altLang="en-US" sz="2000" b="1" spc="200" noProof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482" name="组合 7"/>
          <p:cNvGrpSpPr/>
          <p:nvPr userDrawn="1"/>
        </p:nvGrpSpPr>
        <p:grpSpPr>
          <a:xfrm>
            <a:off x="76200" y="127000"/>
            <a:ext cx="2052638" cy="454025"/>
            <a:chOff x="121" y="199"/>
            <a:chExt cx="3679" cy="1080"/>
          </a:xfrm>
        </p:grpSpPr>
        <p:sp>
          <p:nvSpPr>
            <p:cNvPr id="7" name="任意多边形 6"/>
            <p:cNvSpPr/>
            <p:nvPr/>
          </p:nvSpPr>
          <p:spPr>
            <a:xfrm rot="21180000">
              <a:off x="987" y="923"/>
              <a:ext cx="2813" cy="356"/>
            </a:xfrm>
            <a:custGeom>
              <a:avLst/>
              <a:gdLst>
                <a:gd name="connisteX0" fmla="*/ 0 w 4155440"/>
                <a:gd name="connsiteY0" fmla="*/ 31659 h 730248"/>
                <a:gd name="connisteX1" fmla="*/ 577850 w 4155440"/>
                <a:gd name="connsiteY1" fmla="*/ 25309 h 730248"/>
                <a:gd name="connisteX2" fmla="*/ 1184910 w 4155440"/>
                <a:gd name="connsiteY2" fmla="*/ 317409 h 730248"/>
                <a:gd name="connisteX3" fmla="*/ 1655445 w 4155440"/>
                <a:gd name="connsiteY3" fmla="*/ 102779 h 730248"/>
                <a:gd name="connisteX4" fmla="*/ 2363470 w 4155440"/>
                <a:gd name="connsiteY4" fmla="*/ 489494 h 730248"/>
                <a:gd name="connisteX5" fmla="*/ 2720975 w 4155440"/>
                <a:gd name="connsiteY5" fmla="*/ 215809 h 730248"/>
                <a:gd name="connisteX6" fmla="*/ 3495040 w 4155440"/>
                <a:gd name="connsiteY6" fmla="*/ 727619 h 730248"/>
                <a:gd name="connisteX7" fmla="*/ 4155440 w 4155440"/>
                <a:gd name="connsiteY7" fmla="*/ 382814 h 7302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155440" h="730248">
                  <a:moveTo>
                    <a:pt x="0" y="31659"/>
                  </a:moveTo>
                  <a:cubicBezTo>
                    <a:pt x="103505" y="24674"/>
                    <a:pt x="340995" y="-31841"/>
                    <a:pt x="577850" y="25309"/>
                  </a:cubicBezTo>
                  <a:cubicBezTo>
                    <a:pt x="814705" y="82459"/>
                    <a:pt x="969645" y="302169"/>
                    <a:pt x="1184910" y="317409"/>
                  </a:cubicBezTo>
                  <a:cubicBezTo>
                    <a:pt x="1400175" y="332649"/>
                    <a:pt x="1419860" y="68489"/>
                    <a:pt x="1655445" y="102779"/>
                  </a:cubicBezTo>
                  <a:cubicBezTo>
                    <a:pt x="1891030" y="137069"/>
                    <a:pt x="2150110" y="466634"/>
                    <a:pt x="2363470" y="489494"/>
                  </a:cubicBezTo>
                  <a:cubicBezTo>
                    <a:pt x="2576830" y="512354"/>
                    <a:pt x="2494915" y="168184"/>
                    <a:pt x="2720975" y="215809"/>
                  </a:cubicBezTo>
                  <a:cubicBezTo>
                    <a:pt x="2947035" y="263434"/>
                    <a:pt x="3208020" y="693964"/>
                    <a:pt x="3495040" y="727619"/>
                  </a:cubicBezTo>
                  <a:cubicBezTo>
                    <a:pt x="3782060" y="761274"/>
                    <a:pt x="4038600" y="462189"/>
                    <a:pt x="4155440" y="382814"/>
                  </a:cubicBezTo>
                </a:path>
              </a:pathLst>
            </a:custGeom>
            <a:noFill/>
            <a:ln w="50800">
              <a:solidFill>
                <a:srgbClr val="F0B500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pic>
          <p:nvPicPr>
            <p:cNvPr id="20484" name="图片 1" descr="2221 (20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" y="199"/>
              <a:ext cx="1370" cy="10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765175" y="96838"/>
            <a:ext cx="1305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200" noProof="1">
                <a:latin typeface="黑体" panose="02010609060101010101" pitchFamily="49" charset="-122"/>
                <a:ea typeface="黑体" panose="02010609060101010101" pitchFamily="49" charset="-122"/>
              </a:rPr>
              <a:t>课堂小结</a:t>
            </a:r>
            <a:endParaRPr lang="zh-CN" altLang="en-US" sz="2000" b="1" spc="200" noProof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482" name="组合 7"/>
          <p:cNvGrpSpPr/>
          <p:nvPr userDrawn="1"/>
        </p:nvGrpSpPr>
        <p:grpSpPr>
          <a:xfrm>
            <a:off x="76200" y="127000"/>
            <a:ext cx="2052638" cy="454025"/>
            <a:chOff x="121" y="199"/>
            <a:chExt cx="3679" cy="1080"/>
          </a:xfrm>
        </p:grpSpPr>
        <p:sp>
          <p:nvSpPr>
            <p:cNvPr id="7" name="任意多边形 6"/>
            <p:cNvSpPr/>
            <p:nvPr/>
          </p:nvSpPr>
          <p:spPr>
            <a:xfrm rot="21180000">
              <a:off x="987" y="923"/>
              <a:ext cx="2813" cy="356"/>
            </a:xfrm>
            <a:custGeom>
              <a:avLst/>
              <a:gdLst>
                <a:gd name="connisteX0" fmla="*/ 0 w 4155440"/>
                <a:gd name="connsiteY0" fmla="*/ 31659 h 730248"/>
                <a:gd name="connisteX1" fmla="*/ 577850 w 4155440"/>
                <a:gd name="connsiteY1" fmla="*/ 25309 h 730248"/>
                <a:gd name="connisteX2" fmla="*/ 1184910 w 4155440"/>
                <a:gd name="connsiteY2" fmla="*/ 317409 h 730248"/>
                <a:gd name="connisteX3" fmla="*/ 1655445 w 4155440"/>
                <a:gd name="connsiteY3" fmla="*/ 102779 h 730248"/>
                <a:gd name="connisteX4" fmla="*/ 2363470 w 4155440"/>
                <a:gd name="connsiteY4" fmla="*/ 489494 h 730248"/>
                <a:gd name="connisteX5" fmla="*/ 2720975 w 4155440"/>
                <a:gd name="connsiteY5" fmla="*/ 215809 h 730248"/>
                <a:gd name="connisteX6" fmla="*/ 3495040 w 4155440"/>
                <a:gd name="connsiteY6" fmla="*/ 727619 h 730248"/>
                <a:gd name="connisteX7" fmla="*/ 4155440 w 4155440"/>
                <a:gd name="connsiteY7" fmla="*/ 382814 h 7302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155440" h="730248">
                  <a:moveTo>
                    <a:pt x="0" y="31659"/>
                  </a:moveTo>
                  <a:cubicBezTo>
                    <a:pt x="103505" y="24674"/>
                    <a:pt x="340995" y="-31841"/>
                    <a:pt x="577850" y="25309"/>
                  </a:cubicBezTo>
                  <a:cubicBezTo>
                    <a:pt x="814705" y="82459"/>
                    <a:pt x="969645" y="302169"/>
                    <a:pt x="1184910" y="317409"/>
                  </a:cubicBezTo>
                  <a:cubicBezTo>
                    <a:pt x="1400175" y="332649"/>
                    <a:pt x="1419860" y="68489"/>
                    <a:pt x="1655445" y="102779"/>
                  </a:cubicBezTo>
                  <a:cubicBezTo>
                    <a:pt x="1891030" y="137069"/>
                    <a:pt x="2150110" y="466634"/>
                    <a:pt x="2363470" y="489494"/>
                  </a:cubicBezTo>
                  <a:cubicBezTo>
                    <a:pt x="2576830" y="512354"/>
                    <a:pt x="2494915" y="168184"/>
                    <a:pt x="2720975" y="215809"/>
                  </a:cubicBezTo>
                  <a:cubicBezTo>
                    <a:pt x="2947035" y="263434"/>
                    <a:pt x="3208020" y="693964"/>
                    <a:pt x="3495040" y="727619"/>
                  </a:cubicBezTo>
                  <a:cubicBezTo>
                    <a:pt x="3782060" y="761274"/>
                    <a:pt x="4038600" y="462189"/>
                    <a:pt x="4155440" y="382814"/>
                  </a:cubicBezTo>
                </a:path>
              </a:pathLst>
            </a:custGeom>
            <a:noFill/>
            <a:ln w="50800">
              <a:solidFill>
                <a:srgbClr val="F0B500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pic>
          <p:nvPicPr>
            <p:cNvPr id="20484" name="图片 1" descr="2221 (20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" y="199"/>
              <a:ext cx="1370" cy="10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765175" y="96838"/>
            <a:ext cx="1305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200" noProof="1">
                <a:latin typeface="黑体" panose="02010609060101010101" pitchFamily="49" charset="-122"/>
                <a:ea typeface="黑体" panose="02010609060101010101" pitchFamily="49" charset="-122"/>
              </a:rPr>
              <a:t>课后作业</a:t>
            </a:r>
            <a:endParaRPr lang="zh-CN" altLang="en-US" sz="2000" b="1" spc="200" noProof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482" name="组合 7"/>
          <p:cNvGrpSpPr/>
          <p:nvPr userDrawn="1"/>
        </p:nvGrpSpPr>
        <p:grpSpPr>
          <a:xfrm>
            <a:off x="76200" y="127000"/>
            <a:ext cx="2052638" cy="454025"/>
            <a:chOff x="121" y="199"/>
            <a:chExt cx="3679" cy="1080"/>
          </a:xfrm>
        </p:grpSpPr>
        <p:sp>
          <p:nvSpPr>
            <p:cNvPr id="7" name="任意多边形 6"/>
            <p:cNvSpPr/>
            <p:nvPr/>
          </p:nvSpPr>
          <p:spPr>
            <a:xfrm rot="21180000">
              <a:off x="987" y="923"/>
              <a:ext cx="2813" cy="356"/>
            </a:xfrm>
            <a:custGeom>
              <a:avLst/>
              <a:gdLst>
                <a:gd name="connisteX0" fmla="*/ 0 w 4155440"/>
                <a:gd name="connsiteY0" fmla="*/ 31659 h 730248"/>
                <a:gd name="connisteX1" fmla="*/ 577850 w 4155440"/>
                <a:gd name="connsiteY1" fmla="*/ 25309 h 730248"/>
                <a:gd name="connisteX2" fmla="*/ 1184910 w 4155440"/>
                <a:gd name="connsiteY2" fmla="*/ 317409 h 730248"/>
                <a:gd name="connisteX3" fmla="*/ 1655445 w 4155440"/>
                <a:gd name="connsiteY3" fmla="*/ 102779 h 730248"/>
                <a:gd name="connisteX4" fmla="*/ 2363470 w 4155440"/>
                <a:gd name="connsiteY4" fmla="*/ 489494 h 730248"/>
                <a:gd name="connisteX5" fmla="*/ 2720975 w 4155440"/>
                <a:gd name="connsiteY5" fmla="*/ 215809 h 730248"/>
                <a:gd name="connisteX6" fmla="*/ 3495040 w 4155440"/>
                <a:gd name="connsiteY6" fmla="*/ 727619 h 730248"/>
                <a:gd name="connisteX7" fmla="*/ 4155440 w 4155440"/>
                <a:gd name="connsiteY7" fmla="*/ 382814 h 7302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155440" h="730248">
                  <a:moveTo>
                    <a:pt x="0" y="31659"/>
                  </a:moveTo>
                  <a:cubicBezTo>
                    <a:pt x="103505" y="24674"/>
                    <a:pt x="340995" y="-31841"/>
                    <a:pt x="577850" y="25309"/>
                  </a:cubicBezTo>
                  <a:cubicBezTo>
                    <a:pt x="814705" y="82459"/>
                    <a:pt x="969645" y="302169"/>
                    <a:pt x="1184910" y="317409"/>
                  </a:cubicBezTo>
                  <a:cubicBezTo>
                    <a:pt x="1400175" y="332649"/>
                    <a:pt x="1419860" y="68489"/>
                    <a:pt x="1655445" y="102779"/>
                  </a:cubicBezTo>
                  <a:cubicBezTo>
                    <a:pt x="1891030" y="137069"/>
                    <a:pt x="2150110" y="466634"/>
                    <a:pt x="2363470" y="489494"/>
                  </a:cubicBezTo>
                  <a:cubicBezTo>
                    <a:pt x="2576830" y="512354"/>
                    <a:pt x="2494915" y="168184"/>
                    <a:pt x="2720975" y="215809"/>
                  </a:cubicBezTo>
                  <a:cubicBezTo>
                    <a:pt x="2947035" y="263434"/>
                    <a:pt x="3208020" y="693964"/>
                    <a:pt x="3495040" y="727619"/>
                  </a:cubicBezTo>
                  <a:cubicBezTo>
                    <a:pt x="3782060" y="761274"/>
                    <a:pt x="4038600" y="462189"/>
                    <a:pt x="4155440" y="382814"/>
                  </a:cubicBezTo>
                </a:path>
              </a:pathLst>
            </a:custGeom>
            <a:noFill/>
            <a:ln w="50800">
              <a:solidFill>
                <a:srgbClr val="F0B500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pic>
          <p:nvPicPr>
            <p:cNvPr id="20484" name="图片 1" descr="2221 (20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" y="199"/>
              <a:ext cx="1370" cy="10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 userDrawn="1"/>
        </p:nvSpPr>
        <p:spPr>
          <a:xfrm>
            <a:off x="0" y="635"/>
            <a:ext cx="9144000" cy="5143500"/>
          </a:xfrm>
          <a:prstGeom prst="roundRect">
            <a:avLst>
              <a:gd name="adj" fmla="val 18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800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843280" y="1127125"/>
            <a:ext cx="7559675" cy="234188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800" strike="noStrike" noProof="1"/>
          </a:p>
        </p:txBody>
      </p:sp>
      <p:pic>
        <p:nvPicPr>
          <p:cNvPr id="11268" name="图片 15" descr="优翼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66113" y="17145"/>
            <a:ext cx="833437" cy="2492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 userDrawn="1"/>
        </p:nvSpPr>
        <p:spPr>
          <a:xfrm>
            <a:off x="0" y="635"/>
            <a:ext cx="9144000" cy="5143500"/>
          </a:xfrm>
          <a:prstGeom prst="roundRect">
            <a:avLst>
              <a:gd name="adj" fmla="val 18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800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84713"/>
            <a:ext cx="2133600" cy="358775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84713"/>
            <a:ext cx="2895600" cy="358775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84713"/>
            <a:ext cx="2133600" cy="358775"/>
          </a:xfrm>
        </p:spPr>
        <p:txBody>
          <a:bodyPr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5565"/>
            <a:ext cx="2743200" cy="365080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5565"/>
            <a:ext cx="4114800" cy="3650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5565"/>
            <a:ext cx="2743200" cy="365080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66A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 userDrawn="1"/>
        </p:nvCxnSpPr>
        <p:spPr>
          <a:xfrm>
            <a:off x="8253413" y="-1587"/>
            <a:ext cx="0" cy="646146"/>
          </a:xfrm>
          <a:prstGeom prst="line">
            <a:avLst/>
          </a:prstGeom>
          <a:ln w="6350">
            <a:solidFill>
              <a:schemeClr val="tx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>
            <a:off x="7667625" y="-1587"/>
            <a:ext cx="0" cy="646146"/>
          </a:xfrm>
          <a:prstGeom prst="line">
            <a:avLst/>
          </a:prstGeom>
          <a:ln w="6350">
            <a:solidFill>
              <a:schemeClr val="tx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 userDrawn="1"/>
        </p:nvSpPr>
        <p:spPr>
          <a:xfrm>
            <a:off x="6734810" y="4556359"/>
            <a:ext cx="2343785" cy="656624"/>
          </a:xfrm>
          <a:prstGeom prst="ellipse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800" strike="noStrike" noProof="1"/>
          </a:p>
        </p:txBody>
      </p:sp>
      <p:pic>
        <p:nvPicPr>
          <p:cNvPr id="8197" name="图片 8" descr="C:\Users\admin\Desktop\千库网_矢量三角板可商用元素_元素编号11665788.png千库网_矢量三角板可商用元素_元素编号1166578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-1320000">
            <a:off x="6173788" y="2976717"/>
            <a:ext cx="2870200" cy="287034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立方体 5"/>
          <p:cNvSpPr/>
          <p:nvPr userDrawn="1"/>
        </p:nvSpPr>
        <p:spPr>
          <a:xfrm>
            <a:off x="7626350" y="4219792"/>
            <a:ext cx="704850" cy="706475"/>
          </a:xfrm>
          <a:prstGeom prst="cub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3600" strike="noStrike" noProof="1"/>
              <a:t>÷</a:t>
            </a:r>
            <a:endParaRPr lang="zh-CN" altLang="en-US" sz="3600" strike="noStrike" noProof="1"/>
          </a:p>
        </p:txBody>
      </p:sp>
      <p:pic>
        <p:nvPicPr>
          <p:cNvPr id="8199" name="图片 7" descr="C:\Users\admin\Desktop\新画人物图\兔子3 拷贝.png兔子3 拷贝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 flipH="1">
            <a:off x="7727633" y="3423937"/>
            <a:ext cx="761048" cy="98112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0" name="图片 31" descr="star"/>
          <p:cNvPicPr>
            <a:picLocks noChangeAspect="1"/>
          </p:cNvPicPr>
          <p:nvPr userDrawn="1"/>
        </p:nvPicPr>
        <p:blipFill>
          <a:blip r:embed="rId4"/>
          <a:srcRect l="82637" t="9204" b="70816"/>
          <a:stretch>
            <a:fillRect/>
          </a:stretch>
        </p:blipFill>
        <p:spPr>
          <a:xfrm>
            <a:off x="7318375" y="246076"/>
            <a:ext cx="1289050" cy="88110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圆角矩形 6"/>
          <p:cNvSpPr/>
          <p:nvPr userDrawn="1"/>
        </p:nvSpPr>
        <p:spPr>
          <a:xfrm>
            <a:off x="1128713" y="1047804"/>
            <a:ext cx="6886575" cy="246234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800" strike="noStrike" noProof="1"/>
          </a:p>
        </p:txBody>
      </p:sp>
      <p:pic>
        <p:nvPicPr>
          <p:cNvPr id="8202" name="图片 11" descr="cloud"/>
          <p:cNvPicPr>
            <a:picLocks noChangeAspect="1"/>
          </p:cNvPicPr>
          <p:nvPr userDrawn="1"/>
        </p:nvPicPr>
        <p:blipFill>
          <a:blip r:embed="rId5"/>
          <a:srcRect t="64526"/>
          <a:stretch>
            <a:fillRect/>
          </a:stretch>
        </p:blipFill>
        <p:spPr>
          <a:xfrm>
            <a:off x="0" y="3228665"/>
            <a:ext cx="9144000" cy="192414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765175" y="96838"/>
            <a:ext cx="1305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200" noProof="1">
                <a:latin typeface="黑体" panose="02010609060101010101" pitchFamily="49" charset="-122"/>
                <a:ea typeface="黑体" panose="02010609060101010101" pitchFamily="49" charset="-122"/>
              </a:rPr>
              <a:t>情境导入</a:t>
            </a:r>
            <a:endParaRPr lang="zh-CN" altLang="en-US" sz="2000" b="1" spc="200" noProof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482" name="组合 7"/>
          <p:cNvGrpSpPr/>
          <p:nvPr userDrawn="1"/>
        </p:nvGrpSpPr>
        <p:grpSpPr>
          <a:xfrm>
            <a:off x="76200" y="127000"/>
            <a:ext cx="2052638" cy="454025"/>
            <a:chOff x="121" y="199"/>
            <a:chExt cx="3679" cy="1080"/>
          </a:xfrm>
        </p:grpSpPr>
        <p:sp>
          <p:nvSpPr>
            <p:cNvPr id="7" name="任意多边形 6"/>
            <p:cNvSpPr/>
            <p:nvPr/>
          </p:nvSpPr>
          <p:spPr>
            <a:xfrm rot="21180000">
              <a:off x="987" y="923"/>
              <a:ext cx="2813" cy="356"/>
            </a:xfrm>
            <a:custGeom>
              <a:avLst/>
              <a:gdLst>
                <a:gd name="connisteX0" fmla="*/ 0 w 4155440"/>
                <a:gd name="connsiteY0" fmla="*/ 31659 h 730248"/>
                <a:gd name="connisteX1" fmla="*/ 577850 w 4155440"/>
                <a:gd name="connsiteY1" fmla="*/ 25309 h 730248"/>
                <a:gd name="connisteX2" fmla="*/ 1184910 w 4155440"/>
                <a:gd name="connsiteY2" fmla="*/ 317409 h 730248"/>
                <a:gd name="connisteX3" fmla="*/ 1655445 w 4155440"/>
                <a:gd name="connsiteY3" fmla="*/ 102779 h 730248"/>
                <a:gd name="connisteX4" fmla="*/ 2363470 w 4155440"/>
                <a:gd name="connsiteY4" fmla="*/ 489494 h 730248"/>
                <a:gd name="connisteX5" fmla="*/ 2720975 w 4155440"/>
                <a:gd name="connsiteY5" fmla="*/ 215809 h 730248"/>
                <a:gd name="connisteX6" fmla="*/ 3495040 w 4155440"/>
                <a:gd name="connsiteY6" fmla="*/ 727619 h 730248"/>
                <a:gd name="connisteX7" fmla="*/ 4155440 w 4155440"/>
                <a:gd name="connsiteY7" fmla="*/ 382814 h 7302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155440" h="730248">
                  <a:moveTo>
                    <a:pt x="0" y="31659"/>
                  </a:moveTo>
                  <a:cubicBezTo>
                    <a:pt x="103505" y="24674"/>
                    <a:pt x="340995" y="-31841"/>
                    <a:pt x="577850" y="25309"/>
                  </a:cubicBezTo>
                  <a:cubicBezTo>
                    <a:pt x="814705" y="82459"/>
                    <a:pt x="969645" y="302169"/>
                    <a:pt x="1184910" y="317409"/>
                  </a:cubicBezTo>
                  <a:cubicBezTo>
                    <a:pt x="1400175" y="332649"/>
                    <a:pt x="1419860" y="68489"/>
                    <a:pt x="1655445" y="102779"/>
                  </a:cubicBezTo>
                  <a:cubicBezTo>
                    <a:pt x="1891030" y="137069"/>
                    <a:pt x="2150110" y="466634"/>
                    <a:pt x="2363470" y="489494"/>
                  </a:cubicBezTo>
                  <a:cubicBezTo>
                    <a:pt x="2576830" y="512354"/>
                    <a:pt x="2494915" y="168184"/>
                    <a:pt x="2720975" y="215809"/>
                  </a:cubicBezTo>
                  <a:cubicBezTo>
                    <a:pt x="2947035" y="263434"/>
                    <a:pt x="3208020" y="693964"/>
                    <a:pt x="3495040" y="727619"/>
                  </a:cubicBezTo>
                  <a:cubicBezTo>
                    <a:pt x="3782060" y="761274"/>
                    <a:pt x="4038600" y="462189"/>
                    <a:pt x="4155440" y="382814"/>
                  </a:cubicBezTo>
                </a:path>
              </a:pathLst>
            </a:custGeom>
            <a:noFill/>
            <a:ln w="50800">
              <a:solidFill>
                <a:srgbClr val="F0B500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pic>
          <p:nvPicPr>
            <p:cNvPr id="20484" name="图片 1" descr="2221 (20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" y="199"/>
              <a:ext cx="1370" cy="10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jpeg"/><Relationship Id="rId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1" Type="http://schemas.openxmlformats.org/officeDocument/2006/relationships/theme" Target="../theme/theme3.xml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9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" name="任意多边形 23"/>
          <p:cNvSpPr/>
          <p:nvPr userDrawn="1"/>
        </p:nvSpPr>
        <p:spPr>
          <a:xfrm rot="18900000" flipH="1">
            <a:off x="8737600" y="-307991"/>
            <a:ext cx="476250" cy="952549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50" h="1500">
                <a:moveTo>
                  <a:pt x="750" y="0"/>
                </a:moveTo>
                <a:lnTo>
                  <a:pt x="750" y="1500"/>
                </a:lnTo>
                <a:lnTo>
                  <a:pt x="0" y="750"/>
                </a:lnTo>
                <a:lnTo>
                  <a:pt x="75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r" fontAlgn="base"/>
            <a:endParaRPr lang="zh-CN" altLang="en-US" sz="1800" strike="noStrike" noProof="1"/>
          </a:p>
        </p:txBody>
      </p:sp>
      <p:sp>
        <p:nvSpPr>
          <p:cNvPr id="23" name="任意多边形 22"/>
          <p:cNvSpPr/>
          <p:nvPr userDrawn="1"/>
        </p:nvSpPr>
        <p:spPr>
          <a:xfrm rot="18900000" flipH="1">
            <a:off x="1779588" y="3759394"/>
            <a:ext cx="1065213" cy="76061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79" h="11979">
                <a:moveTo>
                  <a:pt x="1679" y="11976"/>
                </a:moveTo>
                <a:lnTo>
                  <a:pt x="1679" y="11979"/>
                </a:lnTo>
                <a:lnTo>
                  <a:pt x="1677" y="11979"/>
                </a:lnTo>
                <a:lnTo>
                  <a:pt x="1679" y="11976"/>
                </a:lnTo>
                <a:close/>
                <a:moveTo>
                  <a:pt x="0" y="0"/>
                </a:moveTo>
                <a:lnTo>
                  <a:pt x="721" y="721"/>
                </a:lnTo>
                <a:lnTo>
                  <a:pt x="0" y="14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 fontAlgn="base"/>
            <a:endParaRPr lang="zh-CN" altLang="en-US" sz="1800" strike="noStrike" noProof="1"/>
          </a:p>
        </p:txBody>
      </p:sp>
      <p:sp>
        <p:nvSpPr>
          <p:cNvPr id="2" name="任意多边形 1"/>
          <p:cNvSpPr/>
          <p:nvPr userDrawn="1"/>
        </p:nvSpPr>
        <p:spPr>
          <a:xfrm rot="2700000">
            <a:off x="-66675" y="-296877"/>
            <a:ext cx="458788" cy="91921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24" h="1448">
                <a:moveTo>
                  <a:pt x="724" y="0"/>
                </a:moveTo>
                <a:lnTo>
                  <a:pt x="724" y="1448"/>
                </a:lnTo>
                <a:lnTo>
                  <a:pt x="0" y="724"/>
                </a:lnTo>
                <a:lnTo>
                  <a:pt x="724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 fontAlgn="base"/>
            <a:endParaRPr lang="zh-CN" altLang="en-US" sz="1800" strike="noStrike" noProof="1"/>
          </a:p>
        </p:txBody>
      </p:sp>
      <p:sp>
        <p:nvSpPr>
          <p:cNvPr id="21" name="任意多边形 20"/>
          <p:cNvSpPr/>
          <p:nvPr userDrawn="1"/>
        </p:nvSpPr>
        <p:spPr>
          <a:xfrm rot="2580000">
            <a:off x="8726488" y="4430941"/>
            <a:ext cx="511175" cy="102399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04" h="1612">
                <a:moveTo>
                  <a:pt x="0" y="0"/>
                </a:moveTo>
                <a:lnTo>
                  <a:pt x="804" y="862"/>
                </a:lnTo>
                <a:lnTo>
                  <a:pt x="0" y="16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r" fontAlgn="base"/>
            <a:endParaRPr lang="zh-CN" altLang="en-US" sz="1800" strike="noStrike" noProof="1"/>
          </a:p>
        </p:txBody>
      </p:sp>
      <p:sp>
        <p:nvSpPr>
          <p:cNvPr id="4" name="圆角矩形 3"/>
          <p:cNvSpPr/>
          <p:nvPr userDrawn="1"/>
        </p:nvSpPr>
        <p:spPr>
          <a:xfrm>
            <a:off x="100013" y="90493"/>
            <a:ext cx="8943975" cy="4962780"/>
          </a:xfrm>
          <a:prstGeom prst="roundRect">
            <a:avLst>
              <a:gd name="adj" fmla="val 18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800" strike="noStrike" noProof="1"/>
          </a:p>
        </p:txBody>
      </p:sp>
      <p:pic>
        <p:nvPicPr>
          <p:cNvPr id="2055" name="图片 15" descr="优翼logo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083550" y="184159"/>
            <a:ext cx="833438" cy="249251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3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07770" algn="l"/>
          <a:tab pos="1207770" algn="l"/>
          <a:tab pos="1207770" algn="l"/>
          <a:tab pos="1207770" algn="l"/>
        </a:tabLst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9F5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ransition/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spcBef>
          <a:spcPts val="7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3995" algn="l" defTabSz="685800" eaLnBrk="1" fontAlgn="base" latinLnBrk="0" hangingPunct="1">
        <a:spcBef>
          <a:spcPts val="7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spcBef>
          <a:spcPts val="7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spcBef>
          <a:spcPts val="7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685" lvl="4" indent="-171450" algn="l" defTabSz="685800" eaLnBrk="1" fontAlgn="base" latinLnBrk="0" hangingPunct="1">
        <a:spcBef>
          <a:spcPts val="7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7855" lvl="5" indent="-171450" algn="l" defTabSz="685800" eaLnBrk="1" fontAlgn="base" latinLnBrk="0" hangingPunct="1">
        <a:spcBef>
          <a:spcPts val="7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30755" lvl="6" indent="-171450" algn="l" defTabSz="685800" eaLnBrk="1" fontAlgn="base" latinLnBrk="0" hangingPunct="1">
        <a:spcBef>
          <a:spcPts val="7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3020" lvl="7" indent="-171450" algn="l" defTabSz="685800" eaLnBrk="1" fontAlgn="base" latinLnBrk="0" hangingPunct="1">
        <a:spcBef>
          <a:spcPts val="7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920" lvl="8" indent="-171450" algn="l" defTabSz="685800" eaLnBrk="1" fontAlgn="base" latinLnBrk="0" hangingPunct="1">
        <a:spcBef>
          <a:spcPts val="7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3535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9335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5135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220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4470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4" name="任意多边形 23"/>
          <p:cNvSpPr/>
          <p:nvPr userDrawn="1"/>
        </p:nvSpPr>
        <p:spPr>
          <a:xfrm rot="18900000" flipH="1">
            <a:off x="8737600" y="-307975"/>
            <a:ext cx="476250" cy="9525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50" h="1500">
                <a:moveTo>
                  <a:pt x="750" y="0"/>
                </a:moveTo>
                <a:lnTo>
                  <a:pt x="750" y="1500"/>
                </a:lnTo>
                <a:lnTo>
                  <a:pt x="0" y="750"/>
                </a:lnTo>
                <a:lnTo>
                  <a:pt x="750" y="0"/>
                </a:lnTo>
                <a:close/>
              </a:path>
            </a:pathLst>
          </a:cu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r" fontAlgn="base"/>
            <a:endParaRPr lang="zh-CN" altLang="en-US" strike="noStrike" noProof="1"/>
          </a:p>
        </p:txBody>
      </p:sp>
      <p:sp>
        <p:nvSpPr>
          <p:cNvPr id="23" name="任意多边形 22"/>
          <p:cNvSpPr/>
          <p:nvPr userDrawn="1"/>
        </p:nvSpPr>
        <p:spPr>
          <a:xfrm rot="18900000" flipH="1">
            <a:off x="1779588" y="3759200"/>
            <a:ext cx="1065213" cy="7605713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79" h="11979">
                <a:moveTo>
                  <a:pt x="1679" y="11976"/>
                </a:moveTo>
                <a:lnTo>
                  <a:pt x="1679" y="11979"/>
                </a:lnTo>
                <a:lnTo>
                  <a:pt x="1677" y="11979"/>
                </a:lnTo>
                <a:lnTo>
                  <a:pt x="1679" y="11976"/>
                </a:lnTo>
                <a:close/>
                <a:moveTo>
                  <a:pt x="0" y="0"/>
                </a:moveTo>
                <a:lnTo>
                  <a:pt x="721" y="721"/>
                </a:lnTo>
                <a:lnTo>
                  <a:pt x="0" y="1442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 fontAlgn="base"/>
            <a:endParaRPr lang="zh-CN" altLang="en-US" strike="noStrike" noProof="1"/>
          </a:p>
        </p:txBody>
      </p:sp>
      <p:sp>
        <p:nvSpPr>
          <p:cNvPr id="2" name="任意多边形 1"/>
          <p:cNvSpPr/>
          <p:nvPr userDrawn="1"/>
        </p:nvSpPr>
        <p:spPr>
          <a:xfrm rot="2700000">
            <a:off x="-66675" y="-296862"/>
            <a:ext cx="458788" cy="919163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24" h="1448">
                <a:moveTo>
                  <a:pt x="724" y="0"/>
                </a:moveTo>
                <a:lnTo>
                  <a:pt x="724" y="1448"/>
                </a:lnTo>
                <a:lnTo>
                  <a:pt x="0" y="724"/>
                </a:lnTo>
                <a:lnTo>
                  <a:pt x="724" y="0"/>
                </a:lnTo>
                <a:close/>
              </a:path>
            </a:pathLst>
          </a:custGeom>
          <a:solidFill>
            <a:srgbClr val="00B0F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 fontAlgn="base"/>
            <a:endParaRPr lang="zh-CN" altLang="en-US" strike="noStrike" noProof="1"/>
          </a:p>
        </p:txBody>
      </p:sp>
      <p:sp>
        <p:nvSpPr>
          <p:cNvPr id="21" name="任意多边形 20"/>
          <p:cNvSpPr/>
          <p:nvPr userDrawn="1"/>
        </p:nvSpPr>
        <p:spPr>
          <a:xfrm rot="2580000">
            <a:off x="8726488" y="4430713"/>
            <a:ext cx="511175" cy="102393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04" h="1612">
                <a:moveTo>
                  <a:pt x="0" y="0"/>
                </a:moveTo>
                <a:lnTo>
                  <a:pt x="804" y="862"/>
                </a:lnTo>
                <a:lnTo>
                  <a:pt x="0" y="1612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r" fontAlgn="base"/>
            <a:endParaRPr lang="zh-CN" altLang="en-US" strike="noStrike" noProof="1"/>
          </a:p>
        </p:txBody>
      </p:sp>
      <p:sp>
        <p:nvSpPr>
          <p:cNvPr id="4" name="圆角矩形 3"/>
          <p:cNvSpPr/>
          <p:nvPr userDrawn="1"/>
        </p:nvSpPr>
        <p:spPr>
          <a:xfrm>
            <a:off x="100013" y="90488"/>
            <a:ext cx="8943975" cy="4962525"/>
          </a:xfrm>
          <a:prstGeom prst="roundRect">
            <a:avLst>
              <a:gd name="adj" fmla="val 18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2055" name="图片 15" descr="优翼logo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083550" y="184150"/>
            <a:ext cx="833438" cy="24923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sldNum="0" hdr="0" ftr="0" dt="0"/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3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07135" algn="l"/>
          <a:tab pos="1207135" algn="l"/>
          <a:tab pos="1207135" algn="l"/>
          <a:tab pos="1207135" algn="l"/>
        </a:tabLst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99" Type="http://schemas.openxmlformats.org/officeDocument/2006/relationships/tags" Target="../tags/tag102.xml"/><Relationship Id="rId98" Type="http://schemas.openxmlformats.org/officeDocument/2006/relationships/tags" Target="../tags/tag101.xml"/><Relationship Id="rId97" Type="http://schemas.openxmlformats.org/officeDocument/2006/relationships/tags" Target="../tags/tag100.xml"/><Relationship Id="rId96" Type="http://schemas.openxmlformats.org/officeDocument/2006/relationships/tags" Target="../tags/tag99.xml"/><Relationship Id="rId95" Type="http://schemas.openxmlformats.org/officeDocument/2006/relationships/tags" Target="../tags/tag98.xml"/><Relationship Id="rId94" Type="http://schemas.openxmlformats.org/officeDocument/2006/relationships/tags" Target="../tags/tag97.xml"/><Relationship Id="rId93" Type="http://schemas.openxmlformats.org/officeDocument/2006/relationships/tags" Target="../tags/tag96.xml"/><Relationship Id="rId92" Type="http://schemas.openxmlformats.org/officeDocument/2006/relationships/tags" Target="../tags/tag95.xml"/><Relationship Id="rId91" Type="http://schemas.openxmlformats.org/officeDocument/2006/relationships/tags" Target="../tags/tag94.xml"/><Relationship Id="rId90" Type="http://schemas.openxmlformats.org/officeDocument/2006/relationships/tags" Target="../tags/tag93.xml"/><Relationship Id="rId9" Type="http://schemas.openxmlformats.org/officeDocument/2006/relationships/tags" Target="../tags/tag12.xml"/><Relationship Id="rId89" Type="http://schemas.openxmlformats.org/officeDocument/2006/relationships/tags" Target="../tags/tag92.xml"/><Relationship Id="rId88" Type="http://schemas.openxmlformats.org/officeDocument/2006/relationships/tags" Target="../tags/tag91.xml"/><Relationship Id="rId87" Type="http://schemas.openxmlformats.org/officeDocument/2006/relationships/tags" Target="../tags/tag90.xml"/><Relationship Id="rId86" Type="http://schemas.openxmlformats.org/officeDocument/2006/relationships/tags" Target="../tags/tag89.xml"/><Relationship Id="rId85" Type="http://schemas.openxmlformats.org/officeDocument/2006/relationships/tags" Target="../tags/tag88.xml"/><Relationship Id="rId84" Type="http://schemas.openxmlformats.org/officeDocument/2006/relationships/tags" Target="../tags/tag87.xml"/><Relationship Id="rId83" Type="http://schemas.openxmlformats.org/officeDocument/2006/relationships/tags" Target="../tags/tag86.xml"/><Relationship Id="rId82" Type="http://schemas.openxmlformats.org/officeDocument/2006/relationships/tags" Target="../tags/tag85.xml"/><Relationship Id="rId81" Type="http://schemas.openxmlformats.org/officeDocument/2006/relationships/tags" Target="../tags/tag84.xml"/><Relationship Id="rId80" Type="http://schemas.openxmlformats.org/officeDocument/2006/relationships/tags" Target="../tags/tag83.xml"/><Relationship Id="rId8" Type="http://schemas.openxmlformats.org/officeDocument/2006/relationships/tags" Target="../tags/tag11.xml"/><Relationship Id="rId79" Type="http://schemas.openxmlformats.org/officeDocument/2006/relationships/tags" Target="../tags/tag82.xml"/><Relationship Id="rId78" Type="http://schemas.openxmlformats.org/officeDocument/2006/relationships/tags" Target="../tags/tag81.xml"/><Relationship Id="rId77" Type="http://schemas.openxmlformats.org/officeDocument/2006/relationships/tags" Target="../tags/tag80.xml"/><Relationship Id="rId76" Type="http://schemas.openxmlformats.org/officeDocument/2006/relationships/tags" Target="../tags/tag79.xml"/><Relationship Id="rId75" Type="http://schemas.openxmlformats.org/officeDocument/2006/relationships/tags" Target="../tags/tag78.xml"/><Relationship Id="rId74" Type="http://schemas.openxmlformats.org/officeDocument/2006/relationships/tags" Target="../tags/tag77.xml"/><Relationship Id="rId73" Type="http://schemas.openxmlformats.org/officeDocument/2006/relationships/tags" Target="../tags/tag76.xml"/><Relationship Id="rId72" Type="http://schemas.openxmlformats.org/officeDocument/2006/relationships/tags" Target="../tags/tag75.xml"/><Relationship Id="rId71" Type="http://schemas.openxmlformats.org/officeDocument/2006/relationships/tags" Target="../tags/tag74.xml"/><Relationship Id="rId70" Type="http://schemas.openxmlformats.org/officeDocument/2006/relationships/tags" Target="../tags/tag73.xml"/><Relationship Id="rId7" Type="http://schemas.openxmlformats.org/officeDocument/2006/relationships/tags" Target="../tags/tag10.xml"/><Relationship Id="rId69" Type="http://schemas.openxmlformats.org/officeDocument/2006/relationships/tags" Target="../tags/tag72.xml"/><Relationship Id="rId68" Type="http://schemas.openxmlformats.org/officeDocument/2006/relationships/tags" Target="../tags/tag71.xml"/><Relationship Id="rId67" Type="http://schemas.openxmlformats.org/officeDocument/2006/relationships/tags" Target="../tags/tag70.xml"/><Relationship Id="rId66" Type="http://schemas.openxmlformats.org/officeDocument/2006/relationships/tags" Target="../tags/tag69.xml"/><Relationship Id="rId65" Type="http://schemas.openxmlformats.org/officeDocument/2006/relationships/tags" Target="../tags/tag68.xml"/><Relationship Id="rId64" Type="http://schemas.openxmlformats.org/officeDocument/2006/relationships/tags" Target="../tags/tag67.xml"/><Relationship Id="rId63" Type="http://schemas.openxmlformats.org/officeDocument/2006/relationships/tags" Target="../tags/tag66.xml"/><Relationship Id="rId62" Type="http://schemas.openxmlformats.org/officeDocument/2006/relationships/tags" Target="../tags/tag65.xml"/><Relationship Id="rId61" Type="http://schemas.openxmlformats.org/officeDocument/2006/relationships/tags" Target="../tags/tag64.xml"/><Relationship Id="rId60" Type="http://schemas.openxmlformats.org/officeDocument/2006/relationships/tags" Target="../tags/tag63.xml"/><Relationship Id="rId6" Type="http://schemas.openxmlformats.org/officeDocument/2006/relationships/tags" Target="../tags/tag9.xml"/><Relationship Id="rId59" Type="http://schemas.openxmlformats.org/officeDocument/2006/relationships/tags" Target="../tags/tag62.xml"/><Relationship Id="rId58" Type="http://schemas.openxmlformats.org/officeDocument/2006/relationships/tags" Target="../tags/tag61.xml"/><Relationship Id="rId57" Type="http://schemas.openxmlformats.org/officeDocument/2006/relationships/tags" Target="../tags/tag60.xml"/><Relationship Id="rId56" Type="http://schemas.openxmlformats.org/officeDocument/2006/relationships/tags" Target="../tags/tag59.xml"/><Relationship Id="rId55" Type="http://schemas.openxmlformats.org/officeDocument/2006/relationships/tags" Target="../tags/tag58.xml"/><Relationship Id="rId54" Type="http://schemas.openxmlformats.org/officeDocument/2006/relationships/tags" Target="../tags/tag57.xml"/><Relationship Id="rId53" Type="http://schemas.openxmlformats.org/officeDocument/2006/relationships/tags" Target="../tags/tag56.xml"/><Relationship Id="rId52" Type="http://schemas.openxmlformats.org/officeDocument/2006/relationships/tags" Target="../tags/tag55.xml"/><Relationship Id="rId51" Type="http://schemas.openxmlformats.org/officeDocument/2006/relationships/tags" Target="../tags/tag54.xml"/><Relationship Id="rId50" Type="http://schemas.openxmlformats.org/officeDocument/2006/relationships/tags" Target="../tags/tag53.xml"/><Relationship Id="rId5" Type="http://schemas.openxmlformats.org/officeDocument/2006/relationships/tags" Target="../tags/tag8.xml"/><Relationship Id="rId49" Type="http://schemas.openxmlformats.org/officeDocument/2006/relationships/tags" Target="../tags/tag52.xml"/><Relationship Id="rId48" Type="http://schemas.openxmlformats.org/officeDocument/2006/relationships/tags" Target="../tags/tag51.xml"/><Relationship Id="rId47" Type="http://schemas.openxmlformats.org/officeDocument/2006/relationships/tags" Target="../tags/tag50.xml"/><Relationship Id="rId46" Type="http://schemas.openxmlformats.org/officeDocument/2006/relationships/tags" Target="../tags/tag49.xml"/><Relationship Id="rId45" Type="http://schemas.openxmlformats.org/officeDocument/2006/relationships/tags" Target="../tags/tag48.xml"/><Relationship Id="rId44" Type="http://schemas.openxmlformats.org/officeDocument/2006/relationships/tags" Target="../tags/tag47.xml"/><Relationship Id="rId43" Type="http://schemas.openxmlformats.org/officeDocument/2006/relationships/tags" Target="../tags/tag46.xml"/><Relationship Id="rId42" Type="http://schemas.openxmlformats.org/officeDocument/2006/relationships/tags" Target="../tags/tag45.xml"/><Relationship Id="rId41" Type="http://schemas.openxmlformats.org/officeDocument/2006/relationships/tags" Target="../tags/tag44.xml"/><Relationship Id="rId40" Type="http://schemas.openxmlformats.org/officeDocument/2006/relationships/tags" Target="../tags/tag43.xml"/><Relationship Id="rId4" Type="http://schemas.openxmlformats.org/officeDocument/2006/relationships/tags" Target="../tags/tag7.xml"/><Relationship Id="rId39" Type="http://schemas.openxmlformats.org/officeDocument/2006/relationships/tags" Target="../tags/tag42.xml"/><Relationship Id="rId38" Type="http://schemas.openxmlformats.org/officeDocument/2006/relationships/tags" Target="../tags/tag41.xml"/><Relationship Id="rId37" Type="http://schemas.openxmlformats.org/officeDocument/2006/relationships/tags" Target="../tags/tag40.xml"/><Relationship Id="rId36" Type="http://schemas.openxmlformats.org/officeDocument/2006/relationships/tags" Target="../tags/tag39.xml"/><Relationship Id="rId35" Type="http://schemas.openxmlformats.org/officeDocument/2006/relationships/tags" Target="../tags/tag38.xml"/><Relationship Id="rId34" Type="http://schemas.openxmlformats.org/officeDocument/2006/relationships/tags" Target="../tags/tag37.xml"/><Relationship Id="rId33" Type="http://schemas.openxmlformats.org/officeDocument/2006/relationships/tags" Target="../tags/tag36.xml"/><Relationship Id="rId32" Type="http://schemas.openxmlformats.org/officeDocument/2006/relationships/tags" Target="../tags/tag35.xml"/><Relationship Id="rId31" Type="http://schemas.openxmlformats.org/officeDocument/2006/relationships/tags" Target="../tags/tag34.xml"/><Relationship Id="rId30" Type="http://schemas.openxmlformats.org/officeDocument/2006/relationships/tags" Target="../tags/tag33.xml"/><Relationship Id="rId3" Type="http://schemas.openxmlformats.org/officeDocument/2006/relationships/tags" Target="../tags/tag6.xml"/><Relationship Id="rId29" Type="http://schemas.openxmlformats.org/officeDocument/2006/relationships/tags" Target="../tags/tag32.xml"/><Relationship Id="rId28" Type="http://schemas.openxmlformats.org/officeDocument/2006/relationships/tags" Target="../tags/tag31.xml"/><Relationship Id="rId27" Type="http://schemas.openxmlformats.org/officeDocument/2006/relationships/tags" Target="../tags/tag30.xml"/><Relationship Id="rId26" Type="http://schemas.openxmlformats.org/officeDocument/2006/relationships/tags" Target="../tags/tag29.xml"/><Relationship Id="rId25" Type="http://schemas.openxmlformats.org/officeDocument/2006/relationships/tags" Target="../tags/tag28.xml"/><Relationship Id="rId24" Type="http://schemas.openxmlformats.org/officeDocument/2006/relationships/tags" Target="../tags/tag27.xml"/><Relationship Id="rId23" Type="http://schemas.openxmlformats.org/officeDocument/2006/relationships/tags" Target="../tags/tag26.xml"/><Relationship Id="rId22" Type="http://schemas.openxmlformats.org/officeDocument/2006/relationships/tags" Target="../tags/tag25.xml"/><Relationship Id="rId21" Type="http://schemas.openxmlformats.org/officeDocument/2006/relationships/tags" Target="../tags/tag24.xml"/><Relationship Id="rId20" Type="http://schemas.openxmlformats.org/officeDocument/2006/relationships/tags" Target="../tags/tag23.xml"/><Relationship Id="rId2" Type="http://schemas.openxmlformats.org/officeDocument/2006/relationships/tags" Target="../tags/tag5.xml"/><Relationship Id="rId19" Type="http://schemas.openxmlformats.org/officeDocument/2006/relationships/tags" Target="../tags/tag22.xml"/><Relationship Id="rId18" Type="http://schemas.openxmlformats.org/officeDocument/2006/relationships/tags" Target="../tags/tag21.xml"/><Relationship Id="rId17" Type="http://schemas.openxmlformats.org/officeDocument/2006/relationships/tags" Target="../tags/tag20.xml"/><Relationship Id="rId16" Type="http://schemas.openxmlformats.org/officeDocument/2006/relationships/tags" Target="../tags/tag19.xml"/><Relationship Id="rId15" Type="http://schemas.openxmlformats.org/officeDocument/2006/relationships/tags" Target="../tags/tag18.xml"/><Relationship Id="rId14" Type="http://schemas.openxmlformats.org/officeDocument/2006/relationships/tags" Target="../tags/tag17.xml"/><Relationship Id="rId136" Type="http://schemas.openxmlformats.org/officeDocument/2006/relationships/slideLayout" Target="../slideLayouts/slideLayout1.xml"/><Relationship Id="rId135" Type="http://schemas.openxmlformats.org/officeDocument/2006/relationships/tags" Target="../tags/tag137.xml"/><Relationship Id="rId134" Type="http://schemas.openxmlformats.org/officeDocument/2006/relationships/image" Target="../media/image8.png"/><Relationship Id="rId133" Type="http://schemas.openxmlformats.org/officeDocument/2006/relationships/tags" Target="../tags/tag136.xml"/><Relationship Id="rId132" Type="http://schemas.openxmlformats.org/officeDocument/2006/relationships/tags" Target="../tags/tag135.xml"/><Relationship Id="rId131" Type="http://schemas.openxmlformats.org/officeDocument/2006/relationships/tags" Target="../tags/tag134.xml"/><Relationship Id="rId130" Type="http://schemas.openxmlformats.org/officeDocument/2006/relationships/tags" Target="../tags/tag133.xml"/><Relationship Id="rId13" Type="http://schemas.openxmlformats.org/officeDocument/2006/relationships/tags" Target="../tags/tag16.xml"/><Relationship Id="rId129" Type="http://schemas.openxmlformats.org/officeDocument/2006/relationships/tags" Target="../tags/tag132.xml"/><Relationship Id="rId128" Type="http://schemas.openxmlformats.org/officeDocument/2006/relationships/tags" Target="../tags/tag131.xml"/><Relationship Id="rId127" Type="http://schemas.openxmlformats.org/officeDocument/2006/relationships/tags" Target="../tags/tag130.xml"/><Relationship Id="rId126" Type="http://schemas.openxmlformats.org/officeDocument/2006/relationships/tags" Target="../tags/tag129.xml"/><Relationship Id="rId125" Type="http://schemas.openxmlformats.org/officeDocument/2006/relationships/tags" Target="../tags/tag128.xml"/><Relationship Id="rId124" Type="http://schemas.openxmlformats.org/officeDocument/2006/relationships/tags" Target="../tags/tag127.xml"/><Relationship Id="rId123" Type="http://schemas.openxmlformats.org/officeDocument/2006/relationships/tags" Target="../tags/tag126.xml"/><Relationship Id="rId122" Type="http://schemas.openxmlformats.org/officeDocument/2006/relationships/tags" Target="../tags/tag125.xml"/><Relationship Id="rId121" Type="http://schemas.openxmlformats.org/officeDocument/2006/relationships/tags" Target="../tags/tag124.xml"/><Relationship Id="rId120" Type="http://schemas.openxmlformats.org/officeDocument/2006/relationships/tags" Target="../tags/tag123.xml"/><Relationship Id="rId12" Type="http://schemas.openxmlformats.org/officeDocument/2006/relationships/tags" Target="../tags/tag15.xml"/><Relationship Id="rId119" Type="http://schemas.openxmlformats.org/officeDocument/2006/relationships/tags" Target="../tags/tag122.xml"/><Relationship Id="rId118" Type="http://schemas.openxmlformats.org/officeDocument/2006/relationships/tags" Target="../tags/tag121.xml"/><Relationship Id="rId117" Type="http://schemas.openxmlformats.org/officeDocument/2006/relationships/tags" Target="../tags/tag120.xml"/><Relationship Id="rId116" Type="http://schemas.openxmlformats.org/officeDocument/2006/relationships/tags" Target="../tags/tag119.xml"/><Relationship Id="rId115" Type="http://schemas.openxmlformats.org/officeDocument/2006/relationships/tags" Target="../tags/tag118.xml"/><Relationship Id="rId114" Type="http://schemas.openxmlformats.org/officeDocument/2006/relationships/tags" Target="../tags/tag117.xml"/><Relationship Id="rId113" Type="http://schemas.openxmlformats.org/officeDocument/2006/relationships/tags" Target="../tags/tag116.xml"/><Relationship Id="rId112" Type="http://schemas.openxmlformats.org/officeDocument/2006/relationships/tags" Target="../tags/tag115.xml"/><Relationship Id="rId111" Type="http://schemas.openxmlformats.org/officeDocument/2006/relationships/tags" Target="../tags/tag114.xml"/><Relationship Id="rId110" Type="http://schemas.openxmlformats.org/officeDocument/2006/relationships/tags" Target="../tags/tag113.xml"/><Relationship Id="rId11" Type="http://schemas.openxmlformats.org/officeDocument/2006/relationships/tags" Target="../tags/tag14.xml"/><Relationship Id="rId109" Type="http://schemas.openxmlformats.org/officeDocument/2006/relationships/tags" Target="../tags/tag112.xml"/><Relationship Id="rId108" Type="http://schemas.openxmlformats.org/officeDocument/2006/relationships/tags" Target="../tags/tag111.xml"/><Relationship Id="rId107" Type="http://schemas.openxmlformats.org/officeDocument/2006/relationships/tags" Target="../tags/tag110.xml"/><Relationship Id="rId106" Type="http://schemas.openxmlformats.org/officeDocument/2006/relationships/tags" Target="../tags/tag109.xml"/><Relationship Id="rId105" Type="http://schemas.openxmlformats.org/officeDocument/2006/relationships/tags" Target="../tags/tag108.xml"/><Relationship Id="rId104" Type="http://schemas.openxmlformats.org/officeDocument/2006/relationships/tags" Target="../tags/tag107.xml"/><Relationship Id="rId103" Type="http://schemas.openxmlformats.org/officeDocument/2006/relationships/tags" Target="../tags/tag106.xml"/><Relationship Id="rId102" Type="http://schemas.openxmlformats.org/officeDocument/2006/relationships/tags" Target="../tags/tag105.xml"/><Relationship Id="rId101" Type="http://schemas.openxmlformats.org/officeDocument/2006/relationships/tags" Target="../tags/tag104.xml"/><Relationship Id="rId100" Type="http://schemas.openxmlformats.org/officeDocument/2006/relationships/tags" Target="../tags/tag103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8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141.xml"/><Relationship Id="rId6" Type="http://schemas.openxmlformats.org/officeDocument/2006/relationships/image" Target="../media/image27.png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tags" Target="../tags/tag138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tags" Target="../tags/tag147.xml"/><Relationship Id="rId7" Type="http://schemas.openxmlformats.org/officeDocument/2006/relationships/image" Target="../media/image28.png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hyperlink" Target="http://www.youyi100.com/" TargetMode="Externa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9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 hidden="1"/>
          <p:cNvSpPr/>
          <p:nvPr/>
        </p:nvSpPr>
        <p:spPr>
          <a:xfrm>
            <a:off x="564" y="450"/>
            <a:ext cx="9142871" cy="5161913"/>
          </a:xfrm>
          <a:prstGeom prst="rect">
            <a:avLst/>
          </a:prstGeom>
          <a:solidFill>
            <a:srgbClr val="009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800" strike="noStrike" noProof="1"/>
          </a:p>
        </p:txBody>
      </p:sp>
      <p:grpSp>
        <p:nvGrpSpPr>
          <p:cNvPr id="4" name="组合 3"/>
          <p:cNvGrpSpPr/>
          <p:nvPr/>
        </p:nvGrpSpPr>
        <p:grpSpPr>
          <a:xfrm>
            <a:off x="2833729" y="1532735"/>
            <a:ext cx="761906" cy="685715"/>
            <a:chOff x="3299" y="2218"/>
            <a:chExt cx="1200" cy="1080"/>
          </a:xfrm>
        </p:grpSpPr>
        <p:sp>
          <p:nvSpPr>
            <p:cNvPr id="5" name="五角星 4"/>
            <p:cNvSpPr/>
            <p:nvPr/>
          </p:nvSpPr>
          <p:spPr>
            <a:xfrm rot="19740000">
              <a:off x="3299" y="2218"/>
              <a:ext cx="1200" cy="1080"/>
            </a:xfrm>
            <a:prstGeom prst="star5">
              <a:avLst>
                <a:gd name="adj" fmla="val 29564"/>
                <a:gd name="hf" fmla="val 105146"/>
                <a:gd name="vf" fmla="val 110557"/>
              </a:avLst>
            </a:prstGeom>
            <a:solidFill>
              <a:srgbClr val="9C6E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800" strike="noStrike" noProof="1"/>
            </a:p>
          </p:txBody>
        </p:sp>
        <p:sp>
          <p:nvSpPr>
            <p:cNvPr id="6" name="文本框 8"/>
            <p:cNvSpPr txBox="1"/>
            <p:nvPr/>
          </p:nvSpPr>
          <p:spPr>
            <a:xfrm>
              <a:off x="3599" y="2423"/>
              <a:ext cx="599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881" name="文本框 39"/>
          <p:cNvSpPr txBox="1"/>
          <p:nvPr/>
        </p:nvSpPr>
        <p:spPr>
          <a:xfrm>
            <a:off x="152400" y="2355533"/>
            <a:ext cx="8502650" cy="70675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第</a:t>
            </a:r>
            <a:r>
              <a:rPr lang="en-US" altLang="zh-CN" sz="4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课时 小数乘整数      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2" name="Rectangle 9"/>
          <p:cNvSpPr/>
          <p:nvPr/>
        </p:nvSpPr>
        <p:spPr>
          <a:xfrm>
            <a:off x="2438400" y="1596390"/>
            <a:ext cx="4678680" cy="6451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小</a:t>
            </a:r>
            <a:r>
              <a:rPr kumimoji="0" lang="zh-CN" altLang="zh-CN" sz="3600" b="1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数</a:t>
            </a:r>
            <a:r>
              <a:rPr kumimoji="0" lang="zh-CN" altLang="zh-CN" sz="3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乘法</a:t>
            </a:r>
            <a:endParaRPr kumimoji="0" lang="zh-CN" altLang="zh-CN" sz="36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30885" name="文本框 1"/>
          <p:cNvSpPr txBox="1"/>
          <p:nvPr/>
        </p:nvSpPr>
        <p:spPr>
          <a:xfrm>
            <a:off x="95250" y="41275"/>
            <a:ext cx="4605338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义务教育人教版五年级上册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41" name="文本框 1"/>
          <p:cNvSpPr txBox="1"/>
          <p:nvPr/>
        </p:nvSpPr>
        <p:spPr>
          <a:xfrm>
            <a:off x="758825" y="1430338"/>
            <a:ext cx="7626350" cy="2676525"/>
          </a:xfrm>
          <a:prstGeom prst="rect">
            <a:avLst/>
          </a:prstGeom>
          <a:noFill/>
          <a:ln w="28575" cap="flat" cmpd="dbl">
            <a:solidFill>
              <a:srgbClr val="FDB292"/>
            </a:solidFill>
            <a:prstDash val="sysDot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algn="just">
              <a:lnSpc>
                <a:spcPct val="150000"/>
              </a:lnSpc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1.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根据积的变化规律把小数乘整数转化为整数乘法，按整数乘法的规则进行计算；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2.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处理好积中小数点的位置；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3.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积中小数末尾的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“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宋体" panose="02010600030101010101" pitchFamily="2" charset="-122"/>
              </a:rPr>
              <a:t>0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”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可以去掉。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grpSp>
        <p:nvGrpSpPr>
          <p:cNvPr id="2" name="组合 48"/>
          <p:cNvGrpSpPr/>
          <p:nvPr/>
        </p:nvGrpSpPr>
        <p:grpSpPr>
          <a:xfrm>
            <a:off x="1060450" y="771525"/>
            <a:ext cx="1131888" cy="461963"/>
            <a:chOff x="4238" y="4287"/>
            <a:chExt cx="1944" cy="793"/>
          </a:xfrm>
        </p:grpSpPr>
        <p:sp>
          <p:nvSpPr>
            <p:cNvPr id="3" name="矩形 2"/>
            <p:cNvSpPr/>
            <p:nvPr/>
          </p:nvSpPr>
          <p:spPr>
            <a:xfrm rot="720000">
              <a:off x="4238" y="4287"/>
              <a:ext cx="793" cy="793"/>
            </a:xfrm>
            <a:prstGeom prst="rect">
              <a:avLst/>
            </a:prstGeom>
            <a:solidFill>
              <a:srgbClr val="FF45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altLang="en-US" sz="3200" strike="noStrike" noProof="1">
                  <a:latin typeface="方正大标宋简体" charset="-122"/>
                  <a:ea typeface="方正大标宋简体" charset="-122"/>
                </a:rPr>
                <a:t>小</a:t>
              </a:r>
              <a:endParaRPr lang="zh-CN" altLang="en-US" sz="3200" strike="noStrike" noProof="1">
                <a:latin typeface="方正大标宋简体" charset="-122"/>
                <a:ea typeface="方正大标宋简体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 rot="20880000" flipH="1">
              <a:off x="5389" y="4287"/>
              <a:ext cx="793" cy="793"/>
            </a:xfrm>
            <a:prstGeom prst="rect">
              <a:avLst/>
            </a:prstGeom>
            <a:solidFill>
              <a:srgbClr val="FF45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altLang="en-US" sz="3200" strike="noStrike" noProof="1">
                  <a:latin typeface="方正大标宋简体" charset="-122"/>
                  <a:ea typeface="方正大标宋简体" charset="-122"/>
                </a:rPr>
                <a:t>结</a:t>
              </a:r>
              <a:endParaRPr lang="zh-CN" altLang="en-US" sz="3200" strike="noStrike" noProof="1">
                <a:latin typeface="方正大标宋简体" charset="-122"/>
                <a:ea typeface="方正大标宋简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961" name="组合 13"/>
          <p:cNvGrpSpPr/>
          <p:nvPr/>
        </p:nvGrpSpPr>
        <p:grpSpPr>
          <a:xfrm>
            <a:off x="5099050" y="1626553"/>
            <a:ext cx="1944688" cy="1790700"/>
            <a:chOff x="7330" y="2055"/>
            <a:chExt cx="3064" cy="2820"/>
          </a:xfrm>
        </p:grpSpPr>
        <p:sp>
          <p:nvSpPr>
            <p:cNvPr id="11" name="圆角矩形 10"/>
            <p:cNvSpPr/>
            <p:nvPr/>
          </p:nvSpPr>
          <p:spPr>
            <a:xfrm>
              <a:off x="7330" y="2055"/>
              <a:ext cx="2474" cy="282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b="1" strike="noStrike" noProof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963" name="Text Box 21"/>
            <p:cNvSpPr txBox="1"/>
            <p:nvPr/>
          </p:nvSpPr>
          <p:spPr>
            <a:xfrm>
              <a:off x="7447" y="2197"/>
              <a:ext cx="2947" cy="169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3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2 5</a:t>
              </a:r>
              <a:endPara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sz="3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×</a:t>
              </a:r>
              <a:r>
                <a:rPr lang="en-US" altLang="zh-CN" sz="3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5</a:t>
              </a:r>
              <a:endPara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964" name="组合 9"/>
          <p:cNvGrpSpPr/>
          <p:nvPr/>
        </p:nvGrpSpPr>
        <p:grpSpPr>
          <a:xfrm>
            <a:off x="2438429" y="1588453"/>
            <a:ext cx="1868488" cy="1828800"/>
            <a:chOff x="4106" y="2152"/>
            <a:chExt cx="2945" cy="2880"/>
          </a:xfrm>
        </p:grpSpPr>
        <p:sp>
          <p:nvSpPr>
            <p:cNvPr id="5" name="圆角矩形 4"/>
            <p:cNvSpPr/>
            <p:nvPr/>
          </p:nvSpPr>
          <p:spPr>
            <a:xfrm>
              <a:off x="4419" y="2212"/>
              <a:ext cx="2091" cy="282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b="1" strike="noStrike" noProof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966" name="Text Box 20"/>
            <p:cNvSpPr txBox="1"/>
            <p:nvPr/>
          </p:nvSpPr>
          <p:spPr>
            <a:xfrm>
              <a:off x="4106" y="2152"/>
              <a:ext cx="2945" cy="169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3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0.7</a:t>
              </a:r>
              <a:endPara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sz="3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×</a:t>
              </a:r>
              <a:r>
                <a:rPr lang="en-US" altLang="zh-CN" sz="3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4</a:t>
              </a:r>
              <a:endPara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0967" name="直接连接符 11"/>
            <p:cNvCxnSpPr/>
            <p:nvPr/>
          </p:nvCxnSpPr>
          <p:spPr>
            <a:xfrm>
              <a:off x="4557" y="3846"/>
              <a:ext cx="181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0968" name="组合 14"/>
          <p:cNvGrpSpPr/>
          <p:nvPr/>
        </p:nvGrpSpPr>
        <p:grpSpPr>
          <a:xfrm>
            <a:off x="6611938" y="1610995"/>
            <a:ext cx="1871662" cy="1790700"/>
            <a:chOff x="10616" y="2094"/>
            <a:chExt cx="2947" cy="2820"/>
          </a:xfrm>
        </p:grpSpPr>
        <p:sp>
          <p:nvSpPr>
            <p:cNvPr id="13" name="圆角矩形 12"/>
            <p:cNvSpPr/>
            <p:nvPr/>
          </p:nvSpPr>
          <p:spPr>
            <a:xfrm>
              <a:off x="10862" y="2094"/>
              <a:ext cx="2278" cy="282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b="1" strike="noStrike" noProof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970" name="Text Box 23"/>
            <p:cNvSpPr txBox="1"/>
            <p:nvPr/>
          </p:nvSpPr>
          <p:spPr>
            <a:xfrm>
              <a:off x="10616" y="2197"/>
              <a:ext cx="2947" cy="169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3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2.5</a:t>
              </a:r>
              <a:endPara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sz="3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×</a:t>
              </a:r>
              <a:r>
                <a:rPr lang="en-US" altLang="zh-CN" sz="3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5</a:t>
              </a:r>
              <a:endPara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7043738" y="2737803"/>
            <a:ext cx="10731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12.5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747328" y="2693353"/>
            <a:ext cx="1300163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2.8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372100" y="2732405"/>
            <a:ext cx="1120775" cy="585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1 2 5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974" name="文本框 4"/>
          <p:cNvSpPr txBox="1"/>
          <p:nvPr/>
        </p:nvSpPr>
        <p:spPr>
          <a:xfrm>
            <a:off x="400050" y="886460"/>
            <a:ext cx="4104005" cy="555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计算下面各题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0975" name="组合 6"/>
          <p:cNvGrpSpPr/>
          <p:nvPr/>
        </p:nvGrpSpPr>
        <p:grpSpPr>
          <a:xfrm>
            <a:off x="1033463" y="1588453"/>
            <a:ext cx="1871662" cy="1824037"/>
            <a:chOff x="632" y="4696"/>
            <a:chExt cx="2947" cy="2873"/>
          </a:xfrm>
        </p:grpSpPr>
        <p:sp>
          <p:nvSpPr>
            <p:cNvPr id="3" name="圆角矩形 2"/>
            <p:cNvSpPr/>
            <p:nvPr/>
          </p:nvSpPr>
          <p:spPr>
            <a:xfrm>
              <a:off x="845" y="4749"/>
              <a:ext cx="2037" cy="282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b="1" strike="noStrike" noProof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977" name="Text Box 19"/>
            <p:cNvSpPr txBox="1"/>
            <p:nvPr/>
          </p:nvSpPr>
          <p:spPr>
            <a:xfrm>
              <a:off x="632" y="4696"/>
              <a:ext cx="2947" cy="169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3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7</a:t>
              </a:r>
              <a:endPara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sz="3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×</a:t>
              </a:r>
              <a:r>
                <a:rPr lang="en-US" altLang="zh-CN" sz="3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4</a:t>
              </a:r>
              <a:endPara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0978" name="直接连接符 5"/>
            <p:cNvCxnSpPr/>
            <p:nvPr/>
          </p:nvCxnSpPr>
          <p:spPr>
            <a:xfrm>
              <a:off x="1023" y="6416"/>
              <a:ext cx="16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0979" name="直接连接符 12"/>
          <p:cNvCxnSpPr/>
          <p:nvPr/>
        </p:nvCxnSpPr>
        <p:spPr>
          <a:xfrm>
            <a:off x="5126038" y="2743835"/>
            <a:ext cx="1366837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80" name="直接连接符 13"/>
          <p:cNvCxnSpPr/>
          <p:nvPr/>
        </p:nvCxnSpPr>
        <p:spPr>
          <a:xfrm>
            <a:off x="6861175" y="2738438"/>
            <a:ext cx="1366838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125538" y="2687003"/>
            <a:ext cx="151130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2 8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982" name="文本框 1"/>
          <p:cNvSpPr txBox="1"/>
          <p:nvPr/>
        </p:nvSpPr>
        <p:spPr>
          <a:xfrm>
            <a:off x="3446463" y="66675"/>
            <a:ext cx="2479675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教材</a:t>
            </a:r>
            <a:r>
              <a:rPr lang="en-US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P3  </a:t>
            </a:r>
            <a:r>
              <a:rPr lang="zh-CN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做一做</a:t>
            </a:r>
            <a:r>
              <a:rPr lang="en-US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T1)</a:t>
            </a:r>
            <a:endParaRPr lang="en-US" altLang="zh-CN" sz="2000" b="1">
              <a:solidFill>
                <a:srgbClr val="FF6D6D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0983" name="图片 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538" y="312738"/>
            <a:ext cx="1417637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84" name="TextBox 8"/>
          <p:cNvSpPr txBox="1"/>
          <p:nvPr/>
        </p:nvSpPr>
        <p:spPr>
          <a:xfrm>
            <a:off x="650875" y="3583623"/>
            <a:ext cx="7842250" cy="6080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想一想：小数乘整数与整数乘整数有什么不同？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2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33400" y="620713"/>
            <a:ext cx="8078788" cy="1898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40000"/>
              </a:lnSpc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（1）小数乘整数中有一个因数是小数，所得积一般来说也是小数，积的小数位数与因数的小数位数相同。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2925" y="2497138"/>
            <a:ext cx="8078788" cy="1898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40000"/>
              </a:lnSpc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（2）小数乘整数，积的小数部分末尾如果有0，根据小数的性质可以去掉，而整数乘法积中末尾的0不能去掉。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TextBox 8"/>
          <p:cNvSpPr txBox="1"/>
          <p:nvPr/>
        </p:nvSpPr>
        <p:spPr>
          <a:xfrm>
            <a:off x="374650" y="623888"/>
            <a:ext cx="5095875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给下面各题的积点上小数点。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010" name="文本框 1"/>
          <p:cNvSpPr txBox="1"/>
          <p:nvPr/>
        </p:nvSpPr>
        <p:spPr>
          <a:xfrm>
            <a:off x="3446463" y="66675"/>
            <a:ext cx="2479675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>
                <a:solidFill>
                  <a:srgbClr val="FF6D6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b="1">
                <a:solidFill>
                  <a:srgbClr val="FF6D6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教材</a:t>
            </a:r>
            <a:r>
              <a:rPr lang="en-US" altLang="zh-CN" sz="2000" b="1">
                <a:solidFill>
                  <a:srgbClr val="FF6D6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P3  </a:t>
            </a:r>
            <a:r>
              <a:rPr lang="zh-CN" altLang="zh-CN" sz="2000" b="1">
                <a:solidFill>
                  <a:srgbClr val="FF6D6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做一做</a:t>
            </a:r>
            <a:r>
              <a:rPr lang="en-US" altLang="zh-CN" sz="2000" b="1">
                <a:solidFill>
                  <a:srgbClr val="FF6D6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T2)</a:t>
            </a:r>
            <a:endParaRPr lang="en-US" altLang="zh-CN" sz="2000" b="1">
              <a:solidFill>
                <a:srgbClr val="FF6D6D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3011" name="组合 2"/>
          <p:cNvGrpSpPr/>
          <p:nvPr/>
        </p:nvGrpSpPr>
        <p:grpSpPr>
          <a:xfrm>
            <a:off x="2038350" y="1146175"/>
            <a:ext cx="1865313" cy="1651000"/>
            <a:chOff x="3581400" y="2563586"/>
            <a:chExt cx="1865811" cy="1650818"/>
          </a:xfrm>
        </p:grpSpPr>
        <p:sp>
          <p:nvSpPr>
            <p:cNvPr id="43012" name="Rectangle 2"/>
            <p:cNvSpPr/>
            <p:nvPr/>
          </p:nvSpPr>
          <p:spPr>
            <a:xfrm>
              <a:off x="3581400" y="2563586"/>
              <a:ext cx="1865811" cy="16508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latinLnBrk="1">
                <a:spcBef>
                  <a:spcPts val="12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4 . 6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atinLnBrk="1">
                <a:spcBef>
                  <a:spcPts val="12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       3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atinLnBrk="1">
                <a:spcBef>
                  <a:spcPts val="12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1  3   8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3013" name="直接连接符 8"/>
            <p:cNvCxnSpPr/>
            <p:nvPr/>
          </p:nvCxnSpPr>
          <p:spPr>
            <a:xfrm>
              <a:off x="3581400" y="3682095"/>
              <a:ext cx="176978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014" name="组合 32"/>
          <p:cNvGrpSpPr/>
          <p:nvPr/>
        </p:nvGrpSpPr>
        <p:grpSpPr>
          <a:xfrm>
            <a:off x="4705350" y="1152525"/>
            <a:ext cx="1865313" cy="1651000"/>
            <a:chOff x="3581400" y="2563586"/>
            <a:chExt cx="1865811" cy="1650818"/>
          </a:xfrm>
        </p:grpSpPr>
        <p:sp>
          <p:nvSpPr>
            <p:cNvPr id="43015" name="Rectangle 2"/>
            <p:cNvSpPr/>
            <p:nvPr/>
          </p:nvSpPr>
          <p:spPr>
            <a:xfrm>
              <a:off x="3581400" y="2563586"/>
              <a:ext cx="1865811" cy="16508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latinLnBrk="1">
                <a:spcBef>
                  <a:spcPts val="12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4 . 6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atinLnBrk="1">
                <a:spcBef>
                  <a:spcPts val="12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       3  0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atinLnBrk="1">
                <a:spcBef>
                  <a:spcPts val="12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1 3   8  0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3016" name="直接连接符 8"/>
            <p:cNvCxnSpPr/>
            <p:nvPr/>
          </p:nvCxnSpPr>
          <p:spPr>
            <a:xfrm>
              <a:off x="3581400" y="3682095"/>
              <a:ext cx="176978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017" name="组合 35"/>
          <p:cNvGrpSpPr/>
          <p:nvPr/>
        </p:nvGrpSpPr>
        <p:grpSpPr>
          <a:xfrm>
            <a:off x="1941513" y="3275013"/>
            <a:ext cx="1865312" cy="1651000"/>
            <a:chOff x="3581400" y="2563586"/>
            <a:chExt cx="1865811" cy="1650818"/>
          </a:xfrm>
        </p:grpSpPr>
        <p:sp>
          <p:nvSpPr>
            <p:cNvPr id="43018" name="Rectangle 2"/>
            <p:cNvSpPr/>
            <p:nvPr/>
          </p:nvSpPr>
          <p:spPr>
            <a:xfrm>
              <a:off x="3581400" y="2563586"/>
              <a:ext cx="1865811" cy="16508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latinLnBrk="1">
                <a:spcBef>
                  <a:spcPts val="12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0 . 4 6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atinLnBrk="1">
                <a:spcBef>
                  <a:spcPts val="12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       3 0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atinLnBrk="1">
                <a:spcBef>
                  <a:spcPts val="12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1   3 8 0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3019" name="直接连接符 11"/>
            <p:cNvCxnSpPr/>
            <p:nvPr/>
          </p:nvCxnSpPr>
          <p:spPr>
            <a:xfrm>
              <a:off x="3581400" y="3682095"/>
              <a:ext cx="1865811" cy="381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020" name="组合 38"/>
          <p:cNvGrpSpPr/>
          <p:nvPr/>
        </p:nvGrpSpPr>
        <p:grpSpPr>
          <a:xfrm>
            <a:off x="4694238" y="3275013"/>
            <a:ext cx="2286000" cy="1651000"/>
            <a:chOff x="3581400" y="2563586"/>
            <a:chExt cx="1865811" cy="1650818"/>
          </a:xfrm>
        </p:grpSpPr>
        <p:sp>
          <p:nvSpPr>
            <p:cNvPr id="43021" name="Rectangle 2"/>
            <p:cNvSpPr/>
            <p:nvPr/>
          </p:nvSpPr>
          <p:spPr>
            <a:xfrm>
              <a:off x="3581400" y="2563586"/>
              <a:ext cx="1865811" cy="16508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latinLnBrk="1">
                <a:spcBef>
                  <a:spcPts val="12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0 . 4 6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atinLnBrk="1">
                <a:spcBef>
                  <a:spcPts val="12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       3 0 0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atinLnBrk="1">
                <a:spcBef>
                  <a:spcPts val="12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1   3  8 0 0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3022" name="直接连接符 18"/>
            <p:cNvCxnSpPr/>
            <p:nvPr/>
          </p:nvCxnSpPr>
          <p:spPr>
            <a:xfrm>
              <a:off x="3581400" y="3682095"/>
              <a:ext cx="1865811" cy="381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2" name="Rectangle 2"/>
          <p:cNvSpPr/>
          <p:nvPr/>
        </p:nvSpPr>
        <p:spPr>
          <a:xfrm>
            <a:off x="2876550" y="2278063"/>
            <a:ext cx="304800" cy="533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atinLnBrk="1">
              <a:spcBef>
                <a:spcPts val="12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Rectangle 2"/>
          <p:cNvSpPr/>
          <p:nvPr/>
        </p:nvSpPr>
        <p:spPr>
          <a:xfrm>
            <a:off x="5918200" y="2271713"/>
            <a:ext cx="304800" cy="533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atinLnBrk="1">
              <a:spcBef>
                <a:spcPts val="12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Rectangle 2"/>
          <p:cNvSpPr/>
          <p:nvPr/>
        </p:nvSpPr>
        <p:spPr>
          <a:xfrm>
            <a:off x="2830830" y="4447540"/>
            <a:ext cx="304800" cy="533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atinLnBrk="1">
              <a:spcBef>
                <a:spcPts val="12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Rectangle 2"/>
          <p:cNvSpPr/>
          <p:nvPr/>
        </p:nvSpPr>
        <p:spPr>
          <a:xfrm>
            <a:off x="5852160" y="4416425"/>
            <a:ext cx="304800" cy="533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atinLnBrk="1">
              <a:spcBef>
                <a:spcPts val="12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6070600" y="2428875"/>
            <a:ext cx="342900" cy="32385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直接连接符 46"/>
          <p:cNvCxnSpPr/>
          <p:nvPr/>
        </p:nvCxnSpPr>
        <p:spPr>
          <a:xfrm>
            <a:off x="3193415" y="4546600"/>
            <a:ext cx="342900" cy="32385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直接连接符 47"/>
          <p:cNvCxnSpPr/>
          <p:nvPr/>
        </p:nvCxnSpPr>
        <p:spPr>
          <a:xfrm>
            <a:off x="5973763" y="4546600"/>
            <a:ext cx="342900" cy="32385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直接连接符 48"/>
          <p:cNvCxnSpPr/>
          <p:nvPr/>
        </p:nvCxnSpPr>
        <p:spPr>
          <a:xfrm>
            <a:off x="6223000" y="4519613"/>
            <a:ext cx="342900" cy="32385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Text Box 19"/>
          <p:cNvSpPr txBox="1"/>
          <p:nvPr/>
        </p:nvSpPr>
        <p:spPr>
          <a:xfrm>
            <a:off x="582930" y="489585"/>
            <a:ext cx="44259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计算下面各题。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pSp>
        <p:nvGrpSpPr>
          <p:cNvPr id="44034" name="组合 2"/>
          <p:cNvGrpSpPr/>
          <p:nvPr/>
        </p:nvGrpSpPr>
        <p:grpSpPr>
          <a:xfrm>
            <a:off x="2028825" y="1079500"/>
            <a:ext cx="1865313" cy="1651000"/>
            <a:chOff x="3581400" y="2563586"/>
            <a:chExt cx="1865811" cy="1650818"/>
          </a:xfrm>
        </p:grpSpPr>
        <p:sp>
          <p:nvSpPr>
            <p:cNvPr id="44035" name="Rectangle 2"/>
            <p:cNvSpPr/>
            <p:nvPr/>
          </p:nvSpPr>
          <p:spPr>
            <a:xfrm>
              <a:off x="3581400" y="2563586"/>
              <a:ext cx="1865811" cy="16508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latinLnBrk="1">
                <a:spcBef>
                  <a:spcPts val="12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1 2 . 4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atinLnBrk="1">
                <a:spcBef>
                  <a:spcPts val="12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        7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atinLnBrk="1">
                <a:spcBef>
                  <a:spcPts val="12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4036" name="直接连接符 8"/>
            <p:cNvCxnSpPr/>
            <p:nvPr/>
          </p:nvCxnSpPr>
          <p:spPr>
            <a:xfrm>
              <a:off x="3581400" y="3682095"/>
              <a:ext cx="156599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037" name="组合 5"/>
          <p:cNvGrpSpPr/>
          <p:nvPr/>
        </p:nvGrpSpPr>
        <p:grpSpPr>
          <a:xfrm>
            <a:off x="5457825" y="638175"/>
            <a:ext cx="1600200" cy="1651000"/>
            <a:chOff x="3581400" y="2563586"/>
            <a:chExt cx="1600628" cy="1650818"/>
          </a:xfrm>
        </p:grpSpPr>
        <p:sp>
          <p:nvSpPr>
            <p:cNvPr id="44038" name="Rectangle 2"/>
            <p:cNvSpPr/>
            <p:nvPr/>
          </p:nvSpPr>
          <p:spPr>
            <a:xfrm>
              <a:off x="3581400" y="2563586"/>
              <a:ext cx="1600628" cy="16508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latinLnBrk="1">
                <a:spcBef>
                  <a:spcPts val="12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2 . 3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atinLnBrk="1">
                <a:spcBef>
                  <a:spcPts val="12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 1   2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atinLnBrk="1">
                <a:spcBef>
                  <a:spcPts val="12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4039" name="直接连接符 8"/>
            <p:cNvCxnSpPr/>
            <p:nvPr/>
          </p:nvCxnSpPr>
          <p:spPr>
            <a:xfrm>
              <a:off x="3581400" y="3682095"/>
              <a:ext cx="144818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040" name="组合 10"/>
          <p:cNvGrpSpPr/>
          <p:nvPr/>
        </p:nvGrpSpPr>
        <p:grpSpPr>
          <a:xfrm>
            <a:off x="2028825" y="2832100"/>
            <a:ext cx="1865313" cy="1651000"/>
            <a:chOff x="3581399" y="2563586"/>
            <a:chExt cx="1865811" cy="1650818"/>
          </a:xfrm>
        </p:grpSpPr>
        <p:sp>
          <p:nvSpPr>
            <p:cNvPr id="44041" name="Rectangle 2"/>
            <p:cNvSpPr/>
            <p:nvPr/>
          </p:nvSpPr>
          <p:spPr>
            <a:xfrm>
              <a:off x="3581399" y="2563586"/>
              <a:ext cx="1865811" cy="16508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latinLnBrk="1">
                <a:spcBef>
                  <a:spcPts val="12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2 . 0 5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atinLnBrk="1">
                <a:spcBef>
                  <a:spcPts val="12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          6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atinLnBrk="1">
                <a:spcBef>
                  <a:spcPts val="12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4042" name="直接连接符 8"/>
            <p:cNvCxnSpPr/>
            <p:nvPr/>
          </p:nvCxnSpPr>
          <p:spPr>
            <a:xfrm>
              <a:off x="3581400" y="3682095"/>
              <a:ext cx="167680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043" name="组合 13"/>
          <p:cNvGrpSpPr/>
          <p:nvPr/>
        </p:nvGrpSpPr>
        <p:grpSpPr>
          <a:xfrm>
            <a:off x="5000625" y="2832100"/>
            <a:ext cx="2057400" cy="1651000"/>
            <a:chOff x="3309876" y="2563586"/>
            <a:chExt cx="2057897" cy="1650818"/>
          </a:xfrm>
        </p:grpSpPr>
        <p:sp>
          <p:nvSpPr>
            <p:cNvPr id="44044" name="Rectangle 2"/>
            <p:cNvSpPr/>
            <p:nvPr/>
          </p:nvSpPr>
          <p:spPr>
            <a:xfrm>
              <a:off x="3309876" y="2563586"/>
              <a:ext cx="1865811" cy="16508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latinLnBrk="1">
                <a:spcBef>
                  <a:spcPts val="12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3 . 1 3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atinLnBrk="1">
                <a:spcBef>
                  <a:spcPts val="12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         5 3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atinLnBrk="1">
                <a:spcBef>
                  <a:spcPts val="12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4045" name="直接连接符 8"/>
            <p:cNvCxnSpPr/>
            <p:nvPr/>
          </p:nvCxnSpPr>
          <p:spPr>
            <a:xfrm>
              <a:off x="3386094" y="3682095"/>
              <a:ext cx="198167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Rectangle 2"/>
          <p:cNvSpPr/>
          <p:nvPr/>
        </p:nvSpPr>
        <p:spPr>
          <a:xfrm>
            <a:off x="2393950" y="2198688"/>
            <a:ext cx="1209675" cy="533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atinLnBrk="1">
              <a:spcBef>
                <a:spcPts val="12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8 6 . 8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Rectangle 2"/>
          <p:cNvSpPr/>
          <p:nvPr/>
        </p:nvSpPr>
        <p:spPr>
          <a:xfrm>
            <a:off x="5587365" y="2392363"/>
            <a:ext cx="1208088" cy="533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atinLnBrk="1">
              <a:spcBef>
                <a:spcPts val="12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2  7 . 6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2"/>
          <p:cNvSpPr/>
          <p:nvPr/>
        </p:nvSpPr>
        <p:spPr>
          <a:xfrm>
            <a:off x="2333625" y="3963988"/>
            <a:ext cx="1687513" cy="533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atinLnBrk="1">
              <a:spcBef>
                <a:spcPts val="12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1 2 . 3 0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Rectangle 2"/>
          <p:cNvSpPr/>
          <p:nvPr/>
        </p:nvSpPr>
        <p:spPr>
          <a:xfrm>
            <a:off x="5180013" y="4573588"/>
            <a:ext cx="1981200" cy="533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atinLnBrk="1">
              <a:spcBef>
                <a:spcPts val="12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1 6 5 . 8 9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Rectangle 2"/>
          <p:cNvSpPr/>
          <p:nvPr/>
        </p:nvSpPr>
        <p:spPr>
          <a:xfrm>
            <a:off x="5902960" y="1668463"/>
            <a:ext cx="830263" cy="533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atinLnBrk="1">
              <a:spcBef>
                <a:spcPts val="12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4   6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Rectangle 2"/>
          <p:cNvSpPr/>
          <p:nvPr/>
        </p:nvSpPr>
        <p:spPr>
          <a:xfrm>
            <a:off x="5574665" y="1997075"/>
            <a:ext cx="830263" cy="533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atinLnBrk="1">
              <a:spcBef>
                <a:spcPts val="12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2  3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6" name="直接连接符 8"/>
          <p:cNvCxnSpPr/>
          <p:nvPr/>
        </p:nvCxnSpPr>
        <p:spPr>
          <a:xfrm>
            <a:off x="5480050" y="2455863"/>
            <a:ext cx="1447800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Rectangle 2"/>
          <p:cNvSpPr/>
          <p:nvPr/>
        </p:nvSpPr>
        <p:spPr>
          <a:xfrm>
            <a:off x="5700713" y="3871913"/>
            <a:ext cx="1271587" cy="533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atinLnBrk="1">
              <a:spcBef>
                <a:spcPts val="12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9   3 9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Rectangle 2"/>
          <p:cNvSpPr/>
          <p:nvPr/>
        </p:nvSpPr>
        <p:spPr>
          <a:xfrm>
            <a:off x="5160963" y="4189413"/>
            <a:ext cx="1981200" cy="533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atinLnBrk="1">
              <a:spcBef>
                <a:spcPts val="12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1 5 6   5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9" name="直接连接符 8"/>
          <p:cNvCxnSpPr/>
          <p:nvPr/>
        </p:nvCxnSpPr>
        <p:spPr>
          <a:xfrm>
            <a:off x="5076825" y="4643438"/>
            <a:ext cx="2057400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直接连接符 32"/>
          <p:cNvCxnSpPr/>
          <p:nvPr/>
        </p:nvCxnSpPr>
        <p:spPr>
          <a:xfrm>
            <a:off x="3351213" y="4127500"/>
            <a:ext cx="269875" cy="2667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57" name="文本框 33"/>
          <p:cNvSpPr txBox="1"/>
          <p:nvPr/>
        </p:nvSpPr>
        <p:spPr>
          <a:xfrm>
            <a:off x="3351213" y="74613"/>
            <a:ext cx="2479675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>
                <a:solidFill>
                  <a:srgbClr val="FF6D6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b="1">
                <a:solidFill>
                  <a:srgbClr val="FF6D6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教材</a:t>
            </a:r>
            <a:r>
              <a:rPr lang="en-US" altLang="zh-CN" sz="2000" b="1">
                <a:solidFill>
                  <a:srgbClr val="FF6D6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P3  </a:t>
            </a:r>
            <a:r>
              <a:rPr lang="zh-CN" altLang="zh-CN" sz="2000" b="1">
                <a:solidFill>
                  <a:srgbClr val="FF6D6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做一做</a:t>
            </a:r>
            <a:r>
              <a:rPr lang="en-US" altLang="zh-CN" sz="2000" b="1">
                <a:solidFill>
                  <a:srgbClr val="FF6D6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T3)</a:t>
            </a:r>
            <a:endParaRPr lang="en-US" altLang="zh-CN" sz="2000" b="1">
              <a:solidFill>
                <a:srgbClr val="FF6D6D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3" grpId="0"/>
      <p:bldP spid="15" grpId="0"/>
      <p:bldP spid="1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61" name="文本框 104"/>
          <p:cNvSpPr txBox="1"/>
          <p:nvPr/>
        </p:nvSpPr>
        <p:spPr>
          <a:xfrm>
            <a:off x="457200" y="661988"/>
            <a:ext cx="8240713" cy="15125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1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要下雨了，小莉看见远处有闪电，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秒后听到了雷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声，闪电的地方离小莉大约有多远？（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雷声在空气中的传播速度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约是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0.34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千米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秒。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 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5062" name="文本框 33"/>
          <p:cNvSpPr txBox="1"/>
          <p:nvPr/>
        </p:nvSpPr>
        <p:spPr>
          <a:xfrm>
            <a:off x="3338513" y="85725"/>
            <a:ext cx="2478087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>
                <a:solidFill>
                  <a:srgbClr val="FF6D6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b="1">
                <a:solidFill>
                  <a:srgbClr val="FF6D6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教材</a:t>
            </a:r>
            <a:r>
              <a:rPr lang="en-US" altLang="zh-CN" sz="2000" b="1">
                <a:solidFill>
                  <a:srgbClr val="FF6D6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P4  </a:t>
            </a:r>
            <a:r>
              <a:rPr lang="zh-CN" altLang="zh-CN" sz="2000" b="1">
                <a:solidFill>
                  <a:srgbClr val="FF6D6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练习一</a:t>
            </a:r>
            <a:r>
              <a:rPr lang="en-US" altLang="zh-CN" sz="2000" b="1">
                <a:solidFill>
                  <a:srgbClr val="FF6D6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T5)</a:t>
            </a:r>
            <a:endParaRPr lang="en-US" altLang="zh-CN" sz="2000" b="1">
              <a:solidFill>
                <a:srgbClr val="FF6D6D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81200" y="2571750"/>
            <a:ext cx="3776663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0.34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×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4=1.36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（千米）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3333750"/>
            <a:ext cx="66090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答：闪电的地方离小莉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大约有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1.36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千米远。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0482" name="组合 7"/>
          <p:cNvGrpSpPr/>
          <p:nvPr/>
        </p:nvGrpSpPr>
        <p:grpSpPr>
          <a:xfrm>
            <a:off x="46355" y="108585"/>
            <a:ext cx="2052638" cy="454025"/>
            <a:chOff x="121" y="199"/>
            <a:chExt cx="3679" cy="1080"/>
          </a:xfrm>
        </p:grpSpPr>
        <p:sp>
          <p:nvSpPr>
            <p:cNvPr id="2" name="任意多边形 1"/>
            <p:cNvSpPr/>
            <p:nvPr/>
          </p:nvSpPr>
          <p:spPr>
            <a:xfrm rot="21180000">
              <a:off x="987" y="923"/>
              <a:ext cx="2813" cy="356"/>
            </a:xfrm>
            <a:custGeom>
              <a:avLst/>
              <a:gdLst>
                <a:gd name="connisteX0" fmla="*/ 0 w 4155440"/>
                <a:gd name="connsiteY0" fmla="*/ 31659 h 730248"/>
                <a:gd name="connisteX1" fmla="*/ 577850 w 4155440"/>
                <a:gd name="connsiteY1" fmla="*/ 25309 h 730248"/>
                <a:gd name="connisteX2" fmla="*/ 1184910 w 4155440"/>
                <a:gd name="connsiteY2" fmla="*/ 317409 h 730248"/>
                <a:gd name="connisteX3" fmla="*/ 1655445 w 4155440"/>
                <a:gd name="connsiteY3" fmla="*/ 102779 h 730248"/>
                <a:gd name="connisteX4" fmla="*/ 2363470 w 4155440"/>
                <a:gd name="connsiteY4" fmla="*/ 489494 h 730248"/>
                <a:gd name="connisteX5" fmla="*/ 2720975 w 4155440"/>
                <a:gd name="connsiteY5" fmla="*/ 215809 h 730248"/>
                <a:gd name="connisteX6" fmla="*/ 3495040 w 4155440"/>
                <a:gd name="connsiteY6" fmla="*/ 727619 h 730248"/>
                <a:gd name="connisteX7" fmla="*/ 4155440 w 4155440"/>
                <a:gd name="connsiteY7" fmla="*/ 382814 h 7302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155440" h="730248">
                  <a:moveTo>
                    <a:pt x="0" y="31659"/>
                  </a:moveTo>
                  <a:cubicBezTo>
                    <a:pt x="103505" y="24674"/>
                    <a:pt x="340995" y="-31841"/>
                    <a:pt x="577850" y="25309"/>
                  </a:cubicBezTo>
                  <a:cubicBezTo>
                    <a:pt x="814705" y="82459"/>
                    <a:pt x="969645" y="302169"/>
                    <a:pt x="1184910" y="317409"/>
                  </a:cubicBezTo>
                  <a:cubicBezTo>
                    <a:pt x="1400175" y="332649"/>
                    <a:pt x="1419860" y="68489"/>
                    <a:pt x="1655445" y="102779"/>
                  </a:cubicBezTo>
                  <a:cubicBezTo>
                    <a:pt x="1891030" y="137069"/>
                    <a:pt x="2150110" y="466634"/>
                    <a:pt x="2363470" y="489494"/>
                  </a:cubicBezTo>
                  <a:cubicBezTo>
                    <a:pt x="2576830" y="512354"/>
                    <a:pt x="2494915" y="168184"/>
                    <a:pt x="2720975" y="215809"/>
                  </a:cubicBezTo>
                  <a:cubicBezTo>
                    <a:pt x="2947035" y="263434"/>
                    <a:pt x="3208020" y="693964"/>
                    <a:pt x="3495040" y="727619"/>
                  </a:cubicBezTo>
                  <a:cubicBezTo>
                    <a:pt x="3782060" y="761274"/>
                    <a:pt x="4038600" y="462189"/>
                    <a:pt x="4155440" y="382814"/>
                  </a:cubicBezTo>
                </a:path>
              </a:pathLst>
            </a:custGeom>
            <a:noFill/>
            <a:ln w="50800">
              <a:solidFill>
                <a:srgbClr val="F0B500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pic>
          <p:nvPicPr>
            <p:cNvPr id="20484" name="图片 1" descr="2221 (20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1" y="199"/>
              <a:ext cx="1370" cy="10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6" name="文本框 5"/>
          <p:cNvSpPr txBox="1"/>
          <p:nvPr/>
        </p:nvSpPr>
        <p:spPr>
          <a:xfrm>
            <a:off x="735330" y="116523"/>
            <a:ext cx="1305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200" noProof="1">
                <a:latin typeface="黑体" panose="02010609060101010101" pitchFamily="49" charset="-122"/>
                <a:ea typeface="黑体" panose="02010609060101010101" pitchFamily="49" charset="-122"/>
              </a:rPr>
              <a:t>巩固运用</a:t>
            </a:r>
            <a:endParaRPr lang="zh-CN" altLang="en-US" sz="2000" b="1" spc="200" noProof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文本框 104"/>
          <p:cNvSpPr txBox="1"/>
          <p:nvPr/>
        </p:nvSpPr>
        <p:spPr>
          <a:xfrm>
            <a:off x="450850" y="619125"/>
            <a:ext cx="8240713" cy="12112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3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甜瓜每千克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元，奶奶爱吃甜瓜，冬冬为奶奶买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了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千克，需要多少钱？ 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60688" y="2197100"/>
            <a:ext cx="3911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×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5=16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（元）  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60688" y="2949575"/>
            <a:ext cx="3073400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答：需要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元。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33525" y="1844675"/>
            <a:ext cx="5873750" cy="65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1.5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×（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1＋11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（元）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130" name="文本框 104"/>
          <p:cNvSpPr txBox="1"/>
          <p:nvPr/>
        </p:nvSpPr>
        <p:spPr>
          <a:xfrm>
            <a:off x="438150" y="523875"/>
            <a:ext cx="8188325" cy="12112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3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兴盛超市冰棒的价格是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1.5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根，丽丽有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元钱，够给自己和另外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名同学每人买一根冰棒吗？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9363" y="2590800"/>
            <a:ext cx="1628775" cy="65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＜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09813" y="3508375"/>
            <a:ext cx="2049462" cy="65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答：够买。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9157" name="图片 8" descr="老师3 拷贝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07150" y="1998663"/>
            <a:ext cx="1592263" cy="2592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椭圆形标注 9"/>
          <p:cNvSpPr/>
          <p:nvPr/>
        </p:nvSpPr>
        <p:spPr>
          <a:xfrm>
            <a:off x="1573213" y="649288"/>
            <a:ext cx="4767263" cy="2493963"/>
          </a:xfrm>
          <a:prstGeom prst="wedgeEllipseCallout">
            <a:avLst>
              <a:gd name="adj1" fmla="val 51096"/>
              <a:gd name="adj2" fmla="val 39843"/>
            </a:avLst>
          </a:prstGeom>
          <a:noFill/>
          <a:ln w="19050" cap="flat" cmpd="sng" algn="ctr">
            <a:solidFill>
              <a:srgbClr val="0070C0"/>
            </a:solidFill>
            <a:prstDash val="solid"/>
          </a:ln>
          <a:effectLst/>
        </p:spPr>
        <p:style>
          <a:lnRef idx="2">
            <a:srgbClr val="BBE0E3">
              <a:shade val="50000"/>
            </a:srgbClr>
          </a:lnRef>
          <a:fillRef idx="1">
            <a:srgbClr val="BBE0E3"/>
          </a:fillRef>
          <a:effectRef idx="0">
            <a:srgbClr val="BBE0E3"/>
          </a:effectRef>
          <a:fontRef idx="minor">
            <a:srgbClr val="FFFFFF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9159" name="文本框 10"/>
          <p:cNvSpPr txBox="1"/>
          <p:nvPr/>
        </p:nvSpPr>
        <p:spPr>
          <a:xfrm>
            <a:off x="1895475" y="1263650"/>
            <a:ext cx="4778375" cy="13223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4000" b="1">
                <a:latin typeface="楷体" panose="02010609060101010101" pitchFamily="49" charset="-122"/>
                <a:ea typeface="楷体" panose="02010609060101010101" pitchFamily="49" charset="-122"/>
              </a:rPr>
              <a:t>通过这节课的学习，</a:t>
            </a:r>
            <a:endParaRPr lang="zh-CN" altLang="en-US" sz="40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4000" b="1">
                <a:latin typeface="楷体" panose="02010609060101010101" pitchFamily="49" charset="-122"/>
                <a:ea typeface="楷体" panose="02010609060101010101" pitchFamily="49" charset="-122"/>
              </a:rPr>
              <a:t>你有什么收获</a:t>
            </a:r>
            <a:r>
              <a:rPr lang="en-US" altLang="zh-CN" sz="4000" b="1">
                <a:latin typeface="楷体" panose="02010609060101010101" pitchFamily="49" charset="-122"/>
                <a:ea typeface="楷体" panose="02010609060101010101" pitchFamily="49" charset="-122"/>
              </a:rPr>
              <a:t>?</a:t>
            </a:r>
            <a:endParaRPr lang="en-US" altLang="zh-CN" sz="40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482" name="组合 7"/>
          <p:cNvGrpSpPr/>
          <p:nvPr/>
        </p:nvGrpSpPr>
        <p:grpSpPr>
          <a:xfrm>
            <a:off x="131445" y="74295"/>
            <a:ext cx="2052638" cy="454025"/>
            <a:chOff x="121" y="199"/>
            <a:chExt cx="3679" cy="1080"/>
          </a:xfrm>
        </p:grpSpPr>
        <p:sp>
          <p:nvSpPr>
            <p:cNvPr id="22" name="任意多边形 21"/>
            <p:cNvSpPr/>
            <p:nvPr/>
          </p:nvSpPr>
          <p:spPr>
            <a:xfrm rot="21180000">
              <a:off x="987" y="923"/>
              <a:ext cx="2813" cy="356"/>
            </a:xfrm>
            <a:custGeom>
              <a:avLst/>
              <a:gdLst>
                <a:gd name="connisteX0" fmla="*/ 0 w 4155440"/>
                <a:gd name="connsiteY0" fmla="*/ 31659 h 730248"/>
                <a:gd name="connisteX1" fmla="*/ 577850 w 4155440"/>
                <a:gd name="connsiteY1" fmla="*/ 25309 h 730248"/>
                <a:gd name="connisteX2" fmla="*/ 1184910 w 4155440"/>
                <a:gd name="connsiteY2" fmla="*/ 317409 h 730248"/>
                <a:gd name="connisteX3" fmla="*/ 1655445 w 4155440"/>
                <a:gd name="connsiteY3" fmla="*/ 102779 h 730248"/>
                <a:gd name="connisteX4" fmla="*/ 2363470 w 4155440"/>
                <a:gd name="connsiteY4" fmla="*/ 489494 h 730248"/>
                <a:gd name="connisteX5" fmla="*/ 2720975 w 4155440"/>
                <a:gd name="connsiteY5" fmla="*/ 215809 h 730248"/>
                <a:gd name="connisteX6" fmla="*/ 3495040 w 4155440"/>
                <a:gd name="connsiteY6" fmla="*/ 727619 h 730248"/>
                <a:gd name="connisteX7" fmla="*/ 4155440 w 4155440"/>
                <a:gd name="connsiteY7" fmla="*/ 382814 h 7302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155440" h="730248">
                  <a:moveTo>
                    <a:pt x="0" y="31659"/>
                  </a:moveTo>
                  <a:cubicBezTo>
                    <a:pt x="103505" y="24674"/>
                    <a:pt x="340995" y="-31841"/>
                    <a:pt x="577850" y="25309"/>
                  </a:cubicBezTo>
                  <a:cubicBezTo>
                    <a:pt x="814705" y="82459"/>
                    <a:pt x="969645" y="302169"/>
                    <a:pt x="1184910" y="317409"/>
                  </a:cubicBezTo>
                  <a:cubicBezTo>
                    <a:pt x="1400175" y="332649"/>
                    <a:pt x="1419860" y="68489"/>
                    <a:pt x="1655445" y="102779"/>
                  </a:cubicBezTo>
                  <a:cubicBezTo>
                    <a:pt x="1891030" y="137069"/>
                    <a:pt x="2150110" y="466634"/>
                    <a:pt x="2363470" y="489494"/>
                  </a:cubicBezTo>
                  <a:cubicBezTo>
                    <a:pt x="2576830" y="512354"/>
                    <a:pt x="2494915" y="168184"/>
                    <a:pt x="2720975" y="215809"/>
                  </a:cubicBezTo>
                  <a:cubicBezTo>
                    <a:pt x="2947035" y="263434"/>
                    <a:pt x="3208020" y="693964"/>
                    <a:pt x="3495040" y="727619"/>
                  </a:cubicBezTo>
                  <a:cubicBezTo>
                    <a:pt x="3782060" y="761274"/>
                    <a:pt x="4038600" y="462189"/>
                    <a:pt x="4155440" y="382814"/>
                  </a:cubicBezTo>
                </a:path>
              </a:pathLst>
            </a:custGeom>
            <a:noFill/>
            <a:ln w="50800">
              <a:solidFill>
                <a:srgbClr val="F0B500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pic>
          <p:nvPicPr>
            <p:cNvPr id="20484" name="图片 1" descr="2221 (20)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" y="199"/>
              <a:ext cx="1370" cy="10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3" name="文本框 22"/>
          <p:cNvSpPr txBox="1"/>
          <p:nvPr/>
        </p:nvSpPr>
        <p:spPr>
          <a:xfrm>
            <a:off x="820420" y="82233"/>
            <a:ext cx="1305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200" noProof="1">
                <a:latin typeface="黑体" panose="02010609060101010101" pitchFamily="49" charset="-122"/>
                <a:ea typeface="黑体" panose="02010609060101010101" pitchFamily="49" charset="-122"/>
              </a:rPr>
              <a:t>课堂小结</a:t>
            </a:r>
            <a:endParaRPr lang="zh-CN" altLang="en-US" sz="2000" b="1" spc="200" noProof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2" name="组合 31"/>
          <p:cNvGrpSpPr/>
          <p:nvPr/>
        </p:nvGrpSpPr>
        <p:grpSpPr>
          <a:xfrm>
            <a:off x="1905329" y="734604"/>
            <a:ext cx="5445088" cy="3639371"/>
            <a:chOff x="3000" y="1157"/>
            <a:chExt cx="8576" cy="5732"/>
          </a:xfrm>
        </p:grpSpPr>
        <p:grpSp>
          <p:nvGrpSpPr>
            <p:cNvPr id="36866" name="组合 309"/>
            <p:cNvGrpSpPr/>
            <p:nvPr/>
          </p:nvGrpSpPr>
          <p:grpSpPr>
            <a:xfrm>
              <a:off x="3000" y="1633"/>
              <a:ext cx="8576" cy="5250"/>
              <a:chOff x="180580" y="-4388245"/>
              <a:chExt cx="6623049" cy="4446588"/>
            </a:xfrm>
          </p:grpSpPr>
          <p:sp>
            <p:nvSpPr>
              <p:cNvPr id="36867" name="AutoShape 276"/>
              <p:cNvSpPr>
                <a:spLocks noChangeAspect="1" noTextEdit="1"/>
              </p:cNvSpPr>
              <p:nvPr>
                <p:custDataLst>
                  <p:tags r:id="rId1"/>
                </p:custDataLst>
              </p:nvPr>
            </p:nvSpPr>
            <p:spPr>
              <a:xfrm>
                <a:off x="188517" y="-4388245"/>
                <a:ext cx="6615112" cy="43767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68571" tIns="34285" rIns="68571" bIns="34285" anchor="t"/>
              <a:p>
                <a:endParaRPr lang="zh-CN" altLang="en-US" sz="1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68" name="Freeform 278"/>
              <p:cNvSpPr/>
              <p:nvPr>
                <p:custDataLst>
                  <p:tags r:id="rId2"/>
                </p:custDataLst>
              </p:nvPr>
            </p:nvSpPr>
            <p:spPr>
              <a:xfrm>
                <a:off x="313929" y="-4272357"/>
                <a:ext cx="6489700" cy="4330700"/>
              </a:xfrm>
              <a:custGeom>
                <a:avLst/>
                <a:gdLst/>
                <a:ahLst/>
                <a:cxnLst>
                  <a:cxn ang="0">
                    <a:pos x="6220696" y="56097"/>
                  </a:cxn>
                  <a:cxn ang="0">
                    <a:pos x="6030153" y="258046"/>
                  </a:cxn>
                  <a:cxn ang="0">
                    <a:pos x="5906859" y="67316"/>
                  </a:cxn>
                  <a:cxn ang="0">
                    <a:pos x="5682690" y="78536"/>
                  </a:cxn>
                  <a:cxn ang="0">
                    <a:pos x="5492146" y="280485"/>
                  </a:cxn>
                  <a:cxn ang="0">
                    <a:pos x="5368853" y="78536"/>
                  </a:cxn>
                  <a:cxn ang="0">
                    <a:pos x="5144684" y="89755"/>
                  </a:cxn>
                  <a:cxn ang="0">
                    <a:pos x="4942932" y="280485"/>
                  </a:cxn>
                  <a:cxn ang="0">
                    <a:pos x="4819639" y="89755"/>
                  </a:cxn>
                  <a:cxn ang="0">
                    <a:pos x="4595469" y="78536"/>
                  </a:cxn>
                  <a:cxn ang="0">
                    <a:pos x="4438551" y="280485"/>
                  </a:cxn>
                  <a:cxn ang="0">
                    <a:pos x="4315258" y="213169"/>
                  </a:cxn>
                  <a:cxn ang="0">
                    <a:pos x="4281632" y="78536"/>
                  </a:cxn>
                  <a:cxn ang="0">
                    <a:pos x="4046255" y="67316"/>
                  </a:cxn>
                  <a:cxn ang="0">
                    <a:pos x="3844502" y="258046"/>
                  </a:cxn>
                  <a:cxn ang="0">
                    <a:pos x="3721209" y="56097"/>
                  </a:cxn>
                  <a:cxn ang="0">
                    <a:pos x="3497040" y="44877"/>
                  </a:cxn>
                  <a:cxn ang="0">
                    <a:pos x="3328913" y="235608"/>
                  </a:cxn>
                  <a:cxn ang="0">
                    <a:pos x="3205620" y="168291"/>
                  </a:cxn>
                  <a:cxn ang="0">
                    <a:pos x="3171994" y="33658"/>
                  </a:cxn>
                  <a:cxn ang="0">
                    <a:pos x="2925408" y="22438"/>
                  </a:cxn>
                  <a:cxn ang="0">
                    <a:pos x="2802115" y="213169"/>
                  </a:cxn>
                  <a:cxn ang="0">
                    <a:pos x="2600363" y="11219"/>
                  </a:cxn>
                  <a:cxn ang="0">
                    <a:pos x="2364985" y="11219"/>
                  </a:cxn>
                  <a:cxn ang="0">
                    <a:pos x="2275317" y="179510"/>
                  </a:cxn>
                  <a:cxn ang="0">
                    <a:pos x="2118399" y="179510"/>
                  </a:cxn>
                  <a:cxn ang="0">
                    <a:pos x="2028731" y="0"/>
                  </a:cxn>
                  <a:cxn ang="0">
                    <a:pos x="1793354" y="0"/>
                  </a:cxn>
                  <a:cxn ang="0">
                    <a:pos x="1546767" y="168291"/>
                  </a:cxn>
                  <a:cxn ang="0">
                    <a:pos x="1445891" y="22438"/>
                  </a:cxn>
                  <a:cxn ang="0">
                    <a:pos x="1457100" y="0"/>
                  </a:cxn>
                  <a:cxn ang="0">
                    <a:pos x="1210513" y="0"/>
                  </a:cxn>
                  <a:cxn ang="0">
                    <a:pos x="1042387" y="190730"/>
                  </a:cxn>
                  <a:cxn ang="0">
                    <a:pos x="874260" y="0"/>
                  </a:cxn>
                  <a:cxn ang="0">
                    <a:pos x="627673" y="11219"/>
                  </a:cxn>
                  <a:cxn ang="0">
                    <a:pos x="504380" y="201949"/>
                  </a:cxn>
                  <a:cxn ang="0">
                    <a:pos x="325045" y="145852"/>
                  </a:cxn>
                  <a:cxn ang="0">
                    <a:pos x="291420" y="22438"/>
                  </a:cxn>
                  <a:cxn ang="0">
                    <a:pos x="33625" y="44877"/>
                  </a:cxn>
                  <a:cxn ang="0">
                    <a:pos x="33625" y="572190"/>
                  </a:cxn>
                  <a:cxn ang="0">
                    <a:pos x="33625" y="4196066"/>
                  </a:cxn>
                  <a:cxn ang="0">
                    <a:pos x="1322598" y="4151189"/>
                  </a:cxn>
                  <a:cxn ang="0">
                    <a:pos x="6467283" y="4196066"/>
                  </a:cxn>
                  <a:cxn ang="0">
                    <a:pos x="6467283" y="617068"/>
                  </a:cxn>
                  <a:cxn ang="0">
                    <a:pos x="6467283" y="44877"/>
                  </a:cxn>
                  <a:cxn ang="0">
                    <a:pos x="6220696" y="56097"/>
                  </a:cxn>
                </a:cxnLst>
                <a:pathLst>
                  <a:path w="2316" h="1544">
                    <a:moveTo>
                      <a:pt x="2220" y="20"/>
                    </a:moveTo>
                    <a:cubicBezTo>
                      <a:pt x="2224" y="60"/>
                      <a:pt x="2196" y="104"/>
                      <a:pt x="2152" y="92"/>
                    </a:cubicBezTo>
                    <a:cubicBezTo>
                      <a:pt x="2120" y="84"/>
                      <a:pt x="2104" y="52"/>
                      <a:pt x="2108" y="24"/>
                    </a:cubicBezTo>
                    <a:cubicBezTo>
                      <a:pt x="2080" y="20"/>
                      <a:pt x="2056" y="32"/>
                      <a:pt x="2028" y="28"/>
                    </a:cubicBezTo>
                    <a:cubicBezTo>
                      <a:pt x="2036" y="68"/>
                      <a:pt x="2000" y="104"/>
                      <a:pt x="1960" y="100"/>
                    </a:cubicBezTo>
                    <a:cubicBezTo>
                      <a:pt x="1928" y="92"/>
                      <a:pt x="1912" y="60"/>
                      <a:pt x="1916" y="28"/>
                    </a:cubicBezTo>
                    <a:cubicBezTo>
                      <a:pt x="1888" y="24"/>
                      <a:pt x="1864" y="36"/>
                      <a:pt x="1836" y="32"/>
                    </a:cubicBezTo>
                    <a:cubicBezTo>
                      <a:pt x="1840" y="72"/>
                      <a:pt x="1808" y="112"/>
                      <a:pt x="1764" y="100"/>
                    </a:cubicBezTo>
                    <a:cubicBezTo>
                      <a:pt x="1732" y="92"/>
                      <a:pt x="1720" y="60"/>
                      <a:pt x="1720" y="32"/>
                    </a:cubicBezTo>
                    <a:cubicBezTo>
                      <a:pt x="1692" y="24"/>
                      <a:pt x="1668" y="28"/>
                      <a:pt x="1640" y="28"/>
                    </a:cubicBezTo>
                    <a:cubicBezTo>
                      <a:pt x="1648" y="64"/>
                      <a:pt x="1620" y="100"/>
                      <a:pt x="1584" y="100"/>
                    </a:cubicBezTo>
                    <a:cubicBezTo>
                      <a:pt x="1568" y="100"/>
                      <a:pt x="1552" y="92"/>
                      <a:pt x="1540" y="76"/>
                    </a:cubicBezTo>
                    <a:cubicBezTo>
                      <a:pt x="1532" y="60"/>
                      <a:pt x="1520" y="48"/>
                      <a:pt x="1528" y="28"/>
                    </a:cubicBezTo>
                    <a:cubicBezTo>
                      <a:pt x="1500" y="28"/>
                      <a:pt x="1472" y="20"/>
                      <a:pt x="1444" y="24"/>
                    </a:cubicBezTo>
                    <a:cubicBezTo>
                      <a:pt x="1452" y="64"/>
                      <a:pt x="1412" y="104"/>
                      <a:pt x="1372" y="92"/>
                    </a:cubicBezTo>
                    <a:cubicBezTo>
                      <a:pt x="1344" y="80"/>
                      <a:pt x="1328" y="52"/>
                      <a:pt x="1328" y="20"/>
                    </a:cubicBezTo>
                    <a:cubicBezTo>
                      <a:pt x="1300" y="24"/>
                      <a:pt x="1276" y="16"/>
                      <a:pt x="1248" y="16"/>
                    </a:cubicBezTo>
                    <a:cubicBezTo>
                      <a:pt x="1248" y="52"/>
                      <a:pt x="1228" y="92"/>
                      <a:pt x="1188" y="84"/>
                    </a:cubicBezTo>
                    <a:cubicBezTo>
                      <a:pt x="1172" y="80"/>
                      <a:pt x="1156" y="76"/>
                      <a:pt x="1144" y="60"/>
                    </a:cubicBezTo>
                    <a:cubicBezTo>
                      <a:pt x="1136" y="44"/>
                      <a:pt x="1124" y="32"/>
                      <a:pt x="1132" y="12"/>
                    </a:cubicBezTo>
                    <a:cubicBezTo>
                      <a:pt x="1104" y="16"/>
                      <a:pt x="1072" y="8"/>
                      <a:pt x="1044" y="8"/>
                    </a:cubicBezTo>
                    <a:cubicBezTo>
                      <a:pt x="1052" y="36"/>
                      <a:pt x="1028" y="72"/>
                      <a:pt x="1000" y="76"/>
                    </a:cubicBezTo>
                    <a:cubicBezTo>
                      <a:pt x="960" y="80"/>
                      <a:pt x="920" y="44"/>
                      <a:pt x="928" y="4"/>
                    </a:cubicBezTo>
                    <a:cubicBezTo>
                      <a:pt x="900" y="4"/>
                      <a:pt x="872" y="4"/>
                      <a:pt x="844" y="4"/>
                    </a:cubicBezTo>
                    <a:cubicBezTo>
                      <a:pt x="848" y="32"/>
                      <a:pt x="832" y="52"/>
                      <a:pt x="812" y="64"/>
                    </a:cubicBezTo>
                    <a:cubicBezTo>
                      <a:pt x="796" y="72"/>
                      <a:pt x="776" y="72"/>
                      <a:pt x="756" y="64"/>
                    </a:cubicBezTo>
                    <a:cubicBezTo>
                      <a:pt x="732" y="52"/>
                      <a:pt x="716" y="28"/>
                      <a:pt x="724" y="0"/>
                    </a:cubicBezTo>
                    <a:cubicBezTo>
                      <a:pt x="696" y="0"/>
                      <a:pt x="668" y="0"/>
                      <a:pt x="640" y="0"/>
                    </a:cubicBezTo>
                    <a:cubicBezTo>
                      <a:pt x="644" y="48"/>
                      <a:pt x="596" y="80"/>
                      <a:pt x="552" y="60"/>
                    </a:cubicBezTo>
                    <a:cubicBezTo>
                      <a:pt x="532" y="52"/>
                      <a:pt x="520" y="28"/>
                      <a:pt x="516" y="8"/>
                    </a:cubicBezTo>
                    <a:cubicBezTo>
                      <a:pt x="516" y="4"/>
                      <a:pt x="520" y="4"/>
                      <a:pt x="520" y="0"/>
                    </a:cubicBezTo>
                    <a:cubicBezTo>
                      <a:pt x="492" y="0"/>
                      <a:pt x="460" y="0"/>
                      <a:pt x="432" y="0"/>
                    </a:cubicBezTo>
                    <a:cubicBezTo>
                      <a:pt x="440" y="36"/>
                      <a:pt x="404" y="68"/>
                      <a:pt x="372" y="68"/>
                    </a:cubicBezTo>
                    <a:cubicBezTo>
                      <a:pt x="336" y="68"/>
                      <a:pt x="304" y="40"/>
                      <a:pt x="312" y="0"/>
                    </a:cubicBezTo>
                    <a:cubicBezTo>
                      <a:pt x="284" y="8"/>
                      <a:pt x="252" y="4"/>
                      <a:pt x="224" y="4"/>
                    </a:cubicBezTo>
                    <a:cubicBezTo>
                      <a:pt x="232" y="36"/>
                      <a:pt x="208" y="64"/>
                      <a:pt x="180" y="72"/>
                    </a:cubicBezTo>
                    <a:cubicBezTo>
                      <a:pt x="156" y="76"/>
                      <a:pt x="132" y="68"/>
                      <a:pt x="116" y="52"/>
                    </a:cubicBezTo>
                    <a:cubicBezTo>
                      <a:pt x="104" y="40"/>
                      <a:pt x="100" y="24"/>
                      <a:pt x="104" y="8"/>
                    </a:cubicBezTo>
                    <a:cubicBezTo>
                      <a:pt x="72" y="16"/>
                      <a:pt x="44" y="8"/>
                      <a:pt x="12" y="16"/>
                    </a:cubicBezTo>
                    <a:cubicBezTo>
                      <a:pt x="16" y="80"/>
                      <a:pt x="12" y="140"/>
                      <a:pt x="12" y="204"/>
                    </a:cubicBezTo>
                    <a:cubicBezTo>
                      <a:pt x="20" y="636"/>
                      <a:pt x="0" y="1064"/>
                      <a:pt x="12" y="1496"/>
                    </a:cubicBezTo>
                    <a:cubicBezTo>
                      <a:pt x="164" y="1488"/>
                      <a:pt x="320" y="1484"/>
                      <a:pt x="472" y="1480"/>
                    </a:cubicBezTo>
                    <a:cubicBezTo>
                      <a:pt x="1084" y="1480"/>
                      <a:pt x="1696" y="1544"/>
                      <a:pt x="2308" y="1496"/>
                    </a:cubicBezTo>
                    <a:cubicBezTo>
                      <a:pt x="2296" y="1072"/>
                      <a:pt x="2316" y="644"/>
                      <a:pt x="2308" y="220"/>
                    </a:cubicBezTo>
                    <a:cubicBezTo>
                      <a:pt x="2308" y="152"/>
                      <a:pt x="2312" y="84"/>
                      <a:pt x="2308" y="16"/>
                    </a:cubicBezTo>
                    <a:cubicBezTo>
                      <a:pt x="2280" y="12"/>
                      <a:pt x="2248" y="20"/>
                      <a:pt x="2220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6869" name="Freeform 279"/>
              <p:cNvSpPr/>
              <p:nvPr>
                <p:custDataLst>
                  <p:tags r:id="rId3"/>
                </p:custDataLst>
              </p:nvPr>
            </p:nvSpPr>
            <p:spPr>
              <a:xfrm>
                <a:off x="313929" y="-4272357"/>
                <a:ext cx="6489700" cy="4330700"/>
              </a:xfrm>
              <a:custGeom>
                <a:avLst/>
                <a:gdLst/>
                <a:ahLst/>
                <a:cxnLst>
                  <a:cxn ang="0">
                    <a:pos x="6220696" y="56097"/>
                  </a:cxn>
                  <a:cxn ang="0">
                    <a:pos x="6030153" y="258046"/>
                  </a:cxn>
                  <a:cxn ang="0">
                    <a:pos x="5906859" y="67316"/>
                  </a:cxn>
                  <a:cxn ang="0">
                    <a:pos x="5682690" y="78536"/>
                  </a:cxn>
                  <a:cxn ang="0">
                    <a:pos x="5492146" y="280485"/>
                  </a:cxn>
                  <a:cxn ang="0">
                    <a:pos x="5368853" y="78536"/>
                  </a:cxn>
                  <a:cxn ang="0">
                    <a:pos x="5144684" y="89755"/>
                  </a:cxn>
                  <a:cxn ang="0">
                    <a:pos x="4942932" y="280485"/>
                  </a:cxn>
                  <a:cxn ang="0">
                    <a:pos x="4819639" y="89755"/>
                  </a:cxn>
                  <a:cxn ang="0">
                    <a:pos x="4595469" y="78536"/>
                  </a:cxn>
                  <a:cxn ang="0">
                    <a:pos x="4438551" y="280485"/>
                  </a:cxn>
                  <a:cxn ang="0">
                    <a:pos x="4315258" y="213169"/>
                  </a:cxn>
                  <a:cxn ang="0">
                    <a:pos x="4281632" y="78536"/>
                  </a:cxn>
                  <a:cxn ang="0">
                    <a:pos x="4046255" y="67316"/>
                  </a:cxn>
                  <a:cxn ang="0">
                    <a:pos x="3844502" y="258046"/>
                  </a:cxn>
                  <a:cxn ang="0">
                    <a:pos x="3721209" y="56097"/>
                  </a:cxn>
                  <a:cxn ang="0">
                    <a:pos x="3497040" y="44877"/>
                  </a:cxn>
                  <a:cxn ang="0">
                    <a:pos x="3328913" y="235608"/>
                  </a:cxn>
                  <a:cxn ang="0">
                    <a:pos x="3205620" y="168291"/>
                  </a:cxn>
                  <a:cxn ang="0">
                    <a:pos x="3171994" y="33658"/>
                  </a:cxn>
                  <a:cxn ang="0">
                    <a:pos x="2925408" y="22438"/>
                  </a:cxn>
                  <a:cxn ang="0">
                    <a:pos x="2802115" y="213169"/>
                  </a:cxn>
                  <a:cxn ang="0">
                    <a:pos x="2600363" y="11219"/>
                  </a:cxn>
                  <a:cxn ang="0">
                    <a:pos x="2364985" y="11219"/>
                  </a:cxn>
                  <a:cxn ang="0">
                    <a:pos x="2275317" y="179510"/>
                  </a:cxn>
                  <a:cxn ang="0">
                    <a:pos x="2118399" y="179510"/>
                  </a:cxn>
                  <a:cxn ang="0">
                    <a:pos x="2028731" y="0"/>
                  </a:cxn>
                  <a:cxn ang="0">
                    <a:pos x="1793354" y="0"/>
                  </a:cxn>
                  <a:cxn ang="0">
                    <a:pos x="1546767" y="168291"/>
                  </a:cxn>
                  <a:cxn ang="0">
                    <a:pos x="1445891" y="22438"/>
                  </a:cxn>
                  <a:cxn ang="0">
                    <a:pos x="1457100" y="0"/>
                  </a:cxn>
                  <a:cxn ang="0">
                    <a:pos x="1210513" y="0"/>
                  </a:cxn>
                  <a:cxn ang="0">
                    <a:pos x="1042387" y="190730"/>
                  </a:cxn>
                  <a:cxn ang="0">
                    <a:pos x="874260" y="0"/>
                  </a:cxn>
                  <a:cxn ang="0">
                    <a:pos x="627673" y="11219"/>
                  </a:cxn>
                  <a:cxn ang="0">
                    <a:pos x="504380" y="201949"/>
                  </a:cxn>
                  <a:cxn ang="0">
                    <a:pos x="325045" y="145852"/>
                  </a:cxn>
                  <a:cxn ang="0">
                    <a:pos x="291420" y="22438"/>
                  </a:cxn>
                  <a:cxn ang="0">
                    <a:pos x="33625" y="44877"/>
                  </a:cxn>
                  <a:cxn ang="0">
                    <a:pos x="33625" y="572190"/>
                  </a:cxn>
                  <a:cxn ang="0">
                    <a:pos x="33625" y="4196066"/>
                  </a:cxn>
                  <a:cxn ang="0">
                    <a:pos x="1322598" y="4151189"/>
                  </a:cxn>
                  <a:cxn ang="0">
                    <a:pos x="6467283" y="4196066"/>
                  </a:cxn>
                  <a:cxn ang="0">
                    <a:pos x="6467283" y="617068"/>
                  </a:cxn>
                  <a:cxn ang="0">
                    <a:pos x="6467283" y="44877"/>
                  </a:cxn>
                  <a:cxn ang="0">
                    <a:pos x="6220696" y="56097"/>
                  </a:cxn>
                </a:cxnLst>
                <a:pathLst>
                  <a:path w="2316" h="1544">
                    <a:moveTo>
                      <a:pt x="2220" y="20"/>
                    </a:moveTo>
                    <a:cubicBezTo>
                      <a:pt x="2224" y="60"/>
                      <a:pt x="2196" y="104"/>
                      <a:pt x="2152" y="92"/>
                    </a:cubicBezTo>
                    <a:cubicBezTo>
                      <a:pt x="2120" y="84"/>
                      <a:pt x="2104" y="52"/>
                      <a:pt x="2108" y="24"/>
                    </a:cubicBezTo>
                    <a:cubicBezTo>
                      <a:pt x="2080" y="20"/>
                      <a:pt x="2056" y="32"/>
                      <a:pt x="2028" y="28"/>
                    </a:cubicBezTo>
                    <a:cubicBezTo>
                      <a:pt x="2036" y="68"/>
                      <a:pt x="2000" y="104"/>
                      <a:pt x="1960" y="100"/>
                    </a:cubicBezTo>
                    <a:cubicBezTo>
                      <a:pt x="1928" y="92"/>
                      <a:pt x="1912" y="60"/>
                      <a:pt x="1916" y="28"/>
                    </a:cubicBezTo>
                    <a:cubicBezTo>
                      <a:pt x="1888" y="24"/>
                      <a:pt x="1864" y="36"/>
                      <a:pt x="1836" y="32"/>
                    </a:cubicBezTo>
                    <a:cubicBezTo>
                      <a:pt x="1840" y="72"/>
                      <a:pt x="1808" y="112"/>
                      <a:pt x="1764" y="100"/>
                    </a:cubicBezTo>
                    <a:cubicBezTo>
                      <a:pt x="1732" y="92"/>
                      <a:pt x="1720" y="60"/>
                      <a:pt x="1720" y="32"/>
                    </a:cubicBezTo>
                    <a:cubicBezTo>
                      <a:pt x="1692" y="24"/>
                      <a:pt x="1668" y="28"/>
                      <a:pt x="1640" y="28"/>
                    </a:cubicBezTo>
                    <a:cubicBezTo>
                      <a:pt x="1648" y="64"/>
                      <a:pt x="1620" y="100"/>
                      <a:pt x="1584" y="100"/>
                    </a:cubicBezTo>
                    <a:cubicBezTo>
                      <a:pt x="1568" y="100"/>
                      <a:pt x="1552" y="92"/>
                      <a:pt x="1540" y="76"/>
                    </a:cubicBezTo>
                    <a:cubicBezTo>
                      <a:pt x="1532" y="60"/>
                      <a:pt x="1520" y="48"/>
                      <a:pt x="1528" y="28"/>
                    </a:cubicBezTo>
                    <a:cubicBezTo>
                      <a:pt x="1500" y="28"/>
                      <a:pt x="1472" y="20"/>
                      <a:pt x="1444" y="24"/>
                    </a:cubicBezTo>
                    <a:cubicBezTo>
                      <a:pt x="1452" y="64"/>
                      <a:pt x="1412" y="104"/>
                      <a:pt x="1372" y="92"/>
                    </a:cubicBezTo>
                    <a:cubicBezTo>
                      <a:pt x="1344" y="80"/>
                      <a:pt x="1328" y="52"/>
                      <a:pt x="1328" y="20"/>
                    </a:cubicBezTo>
                    <a:cubicBezTo>
                      <a:pt x="1300" y="24"/>
                      <a:pt x="1276" y="16"/>
                      <a:pt x="1248" y="16"/>
                    </a:cubicBezTo>
                    <a:cubicBezTo>
                      <a:pt x="1248" y="52"/>
                      <a:pt x="1228" y="92"/>
                      <a:pt x="1188" y="84"/>
                    </a:cubicBezTo>
                    <a:cubicBezTo>
                      <a:pt x="1172" y="80"/>
                      <a:pt x="1156" y="76"/>
                      <a:pt x="1144" y="60"/>
                    </a:cubicBezTo>
                    <a:cubicBezTo>
                      <a:pt x="1136" y="44"/>
                      <a:pt x="1124" y="32"/>
                      <a:pt x="1132" y="12"/>
                    </a:cubicBezTo>
                    <a:cubicBezTo>
                      <a:pt x="1104" y="16"/>
                      <a:pt x="1072" y="8"/>
                      <a:pt x="1044" y="8"/>
                    </a:cubicBezTo>
                    <a:cubicBezTo>
                      <a:pt x="1052" y="36"/>
                      <a:pt x="1028" y="72"/>
                      <a:pt x="1000" y="76"/>
                    </a:cubicBezTo>
                    <a:cubicBezTo>
                      <a:pt x="960" y="80"/>
                      <a:pt x="920" y="44"/>
                      <a:pt x="928" y="4"/>
                    </a:cubicBezTo>
                    <a:cubicBezTo>
                      <a:pt x="900" y="4"/>
                      <a:pt x="872" y="4"/>
                      <a:pt x="844" y="4"/>
                    </a:cubicBezTo>
                    <a:cubicBezTo>
                      <a:pt x="848" y="32"/>
                      <a:pt x="832" y="52"/>
                      <a:pt x="812" y="64"/>
                    </a:cubicBezTo>
                    <a:cubicBezTo>
                      <a:pt x="796" y="72"/>
                      <a:pt x="776" y="72"/>
                      <a:pt x="756" y="64"/>
                    </a:cubicBezTo>
                    <a:cubicBezTo>
                      <a:pt x="732" y="52"/>
                      <a:pt x="716" y="28"/>
                      <a:pt x="724" y="0"/>
                    </a:cubicBezTo>
                    <a:cubicBezTo>
                      <a:pt x="696" y="0"/>
                      <a:pt x="668" y="0"/>
                      <a:pt x="640" y="0"/>
                    </a:cubicBezTo>
                    <a:cubicBezTo>
                      <a:pt x="644" y="48"/>
                      <a:pt x="596" y="80"/>
                      <a:pt x="552" y="60"/>
                    </a:cubicBezTo>
                    <a:cubicBezTo>
                      <a:pt x="532" y="52"/>
                      <a:pt x="520" y="28"/>
                      <a:pt x="516" y="8"/>
                    </a:cubicBezTo>
                    <a:cubicBezTo>
                      <a:pt x="516" y="4"/>
                      <a:pt x="520" y="4"/>
                      <a:pt x="520" y="0"/>
                    </a:cubicBezTo>
                    <a:cubicBezTo>
                      <a:pt x="492" y="0"/>
                      <a:pt x="460" y="0"/>
                      <a:pt x="432" y="0"/>
                    </a:cubicBezTo>
                    <a:cubicBezTo>
                      <a:pt x="440" y="36"/>
                      <a:pt x="404" y="68"/>
                      <a:pt x="372" y="68"/>
                    </a:cubicBezTo>
                    <a:cubicBezTo>
                      <a:pt x="336" y="68"/>
                      <a:pt x="304" y="40"/>
                      <a:pt x="312" y="0"/>
                    </a:cubicBezTo>
                    <a:cubicBezTo>
                      <a:pt x="284" y="8"/>
                      <a:pt x="252" y="4"/>
                      <a:pt x="224" y="4"/>
                    </a:cubicBezTo>
                    <a:cubicBezTo>
                      <a:pt x="232" y="36"/>
                      <a:pt x="208" y="64"/>
                      <a:pt x="180" y="72"/>
                    </a:cubicBezTo>
                    <a:cubicBezTo>
                      <a:pt x="156" y="76"/>
                      <a:pt x="132" y="68"/>
                      <a:pt x="116" y="52"/>
                    </a:cubicBezTo>
                    <a:cubicBezTo>
                      <a:pt x="104" y="40"/>
                      <a:pt x="100" y="24"/>
                      <a:pt x="104" y="8"/>
                    </a:cubicBezTo>
                    <a:cubicBezTo>
                      <a:pt x="72" y="16"/>
                      <a:pt x="44" y="8"/>
                      <a:pt x="12" y="16"/>
                    </a:cubicBezTo>
                    <a:cubicBezTo>
                      <a:pt x="16" y="80"/>
                      <a:pt x="12" y="140"/>
                      <a:pt x="12" y="204"/>
                    </a:cubicBezTo>
                    <a:cubicBezTo>
                      <a:pt x="20" y="636"/>
                      <a:pt x="0" y="1064"/>
                      <a:pt x="12" y="1496"/>
                    </a:cubicBezTo>
                    <a:cubicBezTo>
                      <a:pt x="164" y="1488"/>
                      <a:pt x="320" y="1484"/>
                      <a:pt x="472" y="1480"/>
                    </a:cubicBezTo>
                    <a:cubicBezTo>
                      <a:pt x="1084" y="1480"/>
                      <a:pt x="1696" y="1544"/>
                      <a:pt x="2308" y="1496"/>
                    </a:cubicBezTo>
                    <a:cubicBezTo>
                      <a:pt x="2296" y="1072"/>
                      <a:pt x="2316" y="644"/>
                      <a:pt x="2308" y="220"/>
                    </a:cubicBezTo>
                    <a:cubicBezTo>
                      <a:pt x="2308" y="152"/>
                      <a:pt x="2312" y="84"/>
                      <a:pt x="2308" y="16"/>
                    </a:cubicBezTo>
                    <a:cubicBezTo>
                      <a:pt x="2280" y="12"/>
                      <a:pt x="2248" y="20"/>
                      <a:pt x="2220" y="20"/>
                    </a:cubicBezTo>
                    <a:close/>
                  </a:path>
                </a:pathLst>
              </a:custGeom>
              <a:noFill/>
              <a:ln w="30163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6870" name="Freeform 280"/>
              <p:cNvSpPr/>
              <p:nvPr>
                <p:custDataLst>
                  <p:tags r:id="rId4"/>
                </p:custDataLst>
              </p:nvPr>
            </p:nvSpPr>
            <p:spPr>
              <a:xfrm>
                <a:off x="258367" y="-4329507"/>
                <a:ext cx="6478587" cy="4332288"/>
              </a:xfrm>
              <a:custGeom>
                <a:avLst/>
                <a:gdLst/>
                <a:ahLst/>
                <a:cxnLst>
                  <a:cxn ang="0">
                    <a:pos x="6220788" y="56117"/>
                  </a:cxn>
                  <a:cxn ang="0">
                    <a:pos x="6164745" y="224470"/>
                  </a:cxn>
                  <a:cxn ang="0">
                    <a:pos x="6108702" y="258141"/>
                  </a:cxn>
                  <a:cxn ang="0">
                    <a:pos x="5906946" y="67341"/>
                  </a:cxn>
                  <a:cxn ang="0">
                    <a:pos x="5682774" y="78564"/>
                  </a:cxn>
                  <a:cxn ang="0">
                    <a:pos x="5492227" y="280588"/>
                  </a:cxn>
                  <a:cxn ang="0">
                    <a:pos x="5368932" y="78564"/>
                  </a:cxn>
                  <a:cxn ang="0">
                    <a:pos x="5133551" y="89788"/>
                  </a:cxn>
                  <a:cxn ang="0">
                    <a:pos x="5111134" y="224470"/>
                  </a:cxn>
                  <a:cxn ang="0">
                    <a:pos x="4943004" y="280588"/>
                  </a:cxn>
                  <a:cxn ang="0">
                    <a:pos x="4819710" y="89788"/>
                  </a:cxn>
                  <a:cxn ang="0">
                    <a:pos x="4595537" y="78564"/>
                  </a:cxn>
                  <a:cxn ang="0">
                    <a:pos x="4438616" y="280588"/>
                  </a:cxn>
                  <a:cxn ang="0">
                    <a:pos x="4270487" y="78564"/>
                  </a:cxn>
                  <a:cxn ang="0">
                    <a:pos x="4046314" y="67341"/>
                  </a:cxn>
                  <a:cxn ang="0">
                    <a:pos x="3923019" y="258141"/>
                  </a:cxn>
                  <a:cxn ang="0">
                    <a:pos x="3721264" y="56117"/>
                  </a:cxn>
                  <a:cxn ang="0">
                    <a:pos x="3485883" y="44894"/>
                  </a:cxn>
                  <a:cxn ang="0">
                    <a:pos x="3362588" y="235694"/>
                  </a:cxn>
                  <a:cxn ang="0">
                    <a:pos x="3194458" y="168353"/>
                  </a:cxn>
                  <a:cxn ang="0">
                    <a:pos x="3160833" y="33670"/>
                  </a:cxn>
                  <a:cxn ang="0">
                    <a:pos x="2925451" y="22447"/>
                  </a:cxn>
                  <a:cxn ang="0">
                    <a:pos x="2802157" y="213247"/>
                  </a:cxn>
                  <a:cxn ang="0">
                    <a:pos x="2600401" y="11223"/>
                  </a:cxn>
                  <a:cxn ang="0">
                    <a:pos x="2365020" y="11223"/>
                  </a:cxn>
                  <a:cxn ang="0">
                    <a:pos x="2152056" y="190800"/>
                  </a:cxn>
                  <a:cxn ang="0">
                    <a:pos x="2028761" y="0"/>
                  </a:cxn>
                  <a:cxn ang="0">
                    <a:pos x="1782171" y="0"/>
                  </a:cxn>
                  <a:cxn ang="0">
                    <a:pos x="1793380" y="22447"/>
                  </a:cxn>
                  <a:cxn ang="0">
                    <a:pos x="1658876" y="179576"/>
                  </a:cxn>
                  <a:cxn ang="0">
                    <a:pos x="1445913" y="22447"/>
                  </a:cxn>
                  <a:cxn ang="0">
                    <a:pos x="1457121" y="0"/>
                  </a:cxn>
                  <a:cxn ang="0">
                    <a:pos x="1210531" y="0"/>
                  </a:cxn>
                  <a:cxn ang="0">
                    <a:pos x="1042402" y="190800"/>
                  </a:cxn>
                  <a:cxn ang="0">
                    <a:pos x="874272" y="0"/>
                  </a:cxn>
                  <a:cxn ang="0">
                    <a:pos x="627683" y="11223"/>
                  </a:cxn>
                  <a:cxn ang="0">
                    <a:pos x="504388" y="202023"/>
                  </a:cxn>
                  <a:cxn ang="0">
                    <a:pos x="291424" y="22447"/>
                  </a:cxn>
                  <a:cxn ang="0">
                    <a:pos x="33625" y="44894"/>
                  </a:cxn>
                  <a:cxn ang="0">
                    <a:pos x="33625" y="841765"/>
                  </a:cxn>
                  <a:cxn ang="0">
                    <a:pos x="33625" y="4197605"/>
                  </a:cxn>
                  <a:cxn ang="0">
                    <a:pos x="1266574" y="4152711"/>
                  </a:cxn>
                  <a:cxn ang="0">
                    <a:pos x="6467378" y="4197605"/>
                  </a:cxn>
                  <a:cxn ang="0">
                    <a:pos x="6467378" y="44894"/>
                  </a:cxn>
                  <a:cxn ang="0">
                    <a:pos x="6220788" y="56117"/>
                  </a:cxn>
                </a:cxnLst>
                <a:pathLst>
                  <a:path w="2312" h="1544">
                    <a:moveTo>
                      <a:pt x="2220" y="20"/>
                    </a:moveTo>
                    <a:cubicBezTo>
                      <a:pt x="2224" y="44"/>
                      <a:pt x="2216" y="64"/>
                      <a:pt x="2200" y="80"/>
                    </a:cubicBezTo>
                    <a:cubicBezTo>
                      <a:pt x="2196" y="84"/>
                      <a:pt x="2188" y="88"/>
                      <a:pt x="2180" y="92"/>
                    </a:cubicBezTo>
                    <a:cubicBezTo>
                      <a:pt x="2140" y="104"/>
                      <a:pt x="2100" y="64"/>
                      <a:pt x="2108" y="24"/>
                    </a:cubicBezTo>
                    <a:cubicBezTo>
                      <a:pt x="2080" y="20"/>
                      <a:pt x="2056" y="32"/>
                      <a:pt x="2028" y="28"/>
                    </a:cubicBezTo>
                    <a:cubicBezTo>
                      <a:pt x="2036" y="68"/>
                      <a:pt x="2000" y="104"/>
                      <a:pt x="1960" y="100"/>
                    </a:cubicBezTo>
                    <a:cubicBezTo>
                      <a:pt x="1928" y="92"/>
                      <a:pt x="1912" y="60"/>
                      <a:pt x="1916" y="28"/>
                    </a:cubicBezTo>
                    <a:cubicBezTo>
                      <a:pt x="1888" y="24"/>
                      <a:pt x="1860" y="32"/>
                      <a:pt x="1832" y="32"/>
                    </a:cubicBezTo>
                    <a:cubicBezTo>
                      <a:pt x="1840" y="48"/>
                      <a:pt x="1832" y="64"/>
                      <a:pt x="1824" y="80"/>
                    </a:cubicBezTo>
                    <a:cubicBezTo>
                      <a:pt x="1812" y="100"/>
                      <a:pt x="1788" y="104"/>
                      <a:pt x="1764" y="100"/>
                    </a:cubicBezTo>
                    <a:cubicBezTo>
                      <a:pt x="1732" y="92"/>
                      <a:pt x="1716" y="60"/>
                      <a:pt x="1720" y="32"/>
                    </a:cubicBezTo>
                    <a:cubicBezTo>
                      <a:pt x="1692" y="24"/>
                      <a:pt x="1668" y="28"/>
                      <a:pt x="1640" y="28"/>
                    </a:cubicBezTo>
                    <a:cubicBezTo>
                      <a:pt x="1648" y="64"/>
                      <a:pt x="1620" y="96"/>
                      <a:pt x="1584" y="100"/>
                    </a:cubicBezTo>
                    <a:cubicBezTo>
                      <a:pt x="1548" y="100"/>
                      <a:pt x="1524" y="64"/>
                      <a:pt x="1524" y="28"/>
                    </a:cubicBezTo>
                    <a:cubicBezTo>
                      <a:pt x="1496" y="28"/>
                      <a:pt x="1472" y="20"/>
                      <a:pt x="1444" y="24"/>
                    </a:cubicBezTo>
                    <a:cubicBezTo>
                      <a:pt x="1448" y="56"/>
                      <a:pt x="1432" y="88"/>
                      <a:pt x="1400" y="92"/>
                    </a:cubicBezTo>
                    <a:cubicBezTo>
                      <a:pt x="1360" y="96"/>
                      <a:pt x="1324" y="60"/>
                      <a:pt x="1328" y="20"/>
                    </a:cubicBezTo>
                    <a:cubicBezTo>
                      <a:pt x="1300" y="24"/>
                      <a:pt x="1272" y="16"/>
                      <a:pt x="1244" y="16"/>
                    </a:cubicBezTo>
                    <a:cubicBezTo>
                      <a:pt x="1252" y="44"/>
                      <a:pt x="1228" y="80"/>
                      <a:pt x="1200" y="84"/>
                    </a:cubicBezTo>
                    <a:cubicBezTo>
                      <a:pt x="1176" y="88"/>
                      <a:pt x="1156" y="76"/>
                      <a:pt x="1140" y="60"/>
                    </a:cubicBezTo>
                    <a:cubicBezTo>
                      <a:pt x="1132" y="48"/>
                      <a:pt x="1128" y="28"/>
                      <a:pt x="1128" y="12"/>
                    </a:cubicBezTo>
                    <a:cubicBezTo>
                      <a:pt x="1100" y="16"/>
                      <a:pt x="1072" y="8"/>
                      <a:pt x="1044" y="8"/>
                    </a:cubicBezTo>
                    <a:cubicBezTo>
                      <a:pt x="1052" y="36"/>
                      <a:pt x="1028" y="72"/>
                      <a:pt x="1000" y="76"/>
                    </a:cubicBezTo>
                    <a:cubicBezTo>
                      <a:pt x="960" y="80"/>
                      <a:pt x="920" y="44"/>
                      <a:pt x="928" y="4"/>
                    </a:cubicBezTo>
                    <a:cubicBezTo>
                      <a:pt x="900" y="4"/>
                      <a:pt x="872" y="4"/>
                      <a:pt x="844" y="4"/>
                    </a:cubicBezTo>
                    <a:cubicBezTo>
                      <a:pt x="844" y="44"/>
                      <a:pt x="808" y="76"/>
                      <a:pt x="768" y="68"/>
                    </a:cubicBezTo>
                    <a:cubicBezTo>
                      <a:pt x="736" y="60"/>
                      <a:pt x="720" y="28"/>
                      <a:pt x="724" y="0"/>
                    </a:cubicBezTo>
                    <a:cubicBezTo>
                      <a:pt x="696" y="0"/>
                      <a:pt x="664" y="0"/>
                      <a:pt x="636" y="0"/>
                    </a:cubicBezTo>
                    <a:cubicBezTo>
                      <a:pt x="636" y="4"/>
                      <a:pt x="640" y="4"/>
                      <a:pt x="640" y="8"/>
                    </a:cubicBezTo>
                    <a:cubicBezTo>
                      <a:pt x="636" y="32"/>
                      <a:pt x="620" y="56"/>
                      <a:pt x="592" y="64"/>
                    </a:cubicBezTo>
                    <a:cubicBezTo>
                      <a:pt x="552" y="72"/>
                      <a:pt x="520" y="44"/>
                      <a:pt x="516" y="8"/>
                    </a:cubicBezTo>
                    <a:cubicBezTo>
                      <a:pt x="516" y="4"/>
                      <a:pt x="520" y="4"/>
                      <a:pt x="520" y="0"/>
                    </a:cubicBezTo>
                    <a:cubicBezTo>
                      <a:pt x="492" y="0"/>
                      <a:pt x="460" y="0"/>
                      <a:pt x="432" y="0"/>
                    </a:cubicBezTo>
                    <a:cubicBezTo>
                      <a:pt x="436" y="36"/>
                      <a:pt x="404" y="68"/>
                      <a:pt x="372" y="68"/>
                    </a:cubicBezTo>
                    <a:cubicBezTo>
                      <a:pt x="336" y="68"/>
                      <a:pt x="304" y="40"/>
                      <a:pt x="312" y="0"/>
                    </a:cubicBezTo>
                    <a:cubicBezTo>
                      <a:pt x="284" y="0"/>
                      <a:pt x="252" y="8"/>
                      <a:pt x="224" y="4"/>
                    </a:cubicBezTo>
                    <a:cubicBezTo>
                      <a:pt x="232" y="36"/>
                      <a:pt x="208" y="64"/>
                      <a:pt x="180" y="72"/>
                    </a:cubicBezTo>
                    <a:cubicBezTo>
                      <a:pt x="144" y="80"/>
                      <a:pt x="96" y="52"/>
                      <a:pt x="104" y="8"/>
                    </a:cubicBezTo>
                    <a:cubicBezTo>
                      <a:pt x="72" y="16"/>
                      <a:pt x="44" y="8"/>
                      <a:pt x="12" y="16"/>
                    </a:cubicBezTo>
                    <a:cubicBezTo>
                      <a:pt x="16" y="112"/>
                      <a:pt x="12" y="204"/>
                      <a:pt x="12" y="300"/>
                    </a:cubicBezTo>
                    <a:cubicBezTo>
                      <a:pt x="16" y="700"/>
                      <a:pt x="0" y="1096"/>
                      <a:pt x="12" y="1496"/>
                    </a:cubicBezTo>
                    <a:cubicBezTo>
                      <a:pt x="160" y="1488"/>
                      <a:pt x="304" y="1484"/>
                      <a:pt x="452" y="1480"/>
                    </a:cubicBezTo>
                    <a:cubicBezTo>
                      <a:pt x="1072" y="1480"/>
                      <a:pt x="1688" y="1544"/>
                      <a:pt x="2308" y="1496"/>
                    </a:cubicBezTo>
                    <a:cubicBezTo>
                      <a:pt x="2296" y="1004"/>
                      <a:pt x="2312" y="508"/>
                      <a:pt x="2308" y="16"/>
                    </a:cubicBezTo>
                    <a:cubicBezTo>
                      <a:pt x="2280" y="12"/>
                      <a:pt x="2248" y="20"/>
                      <a:pt x="2220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6871" name="Freeform 281"/>
              <p:cNvSpPr/>
              <p:nvPr>
                <p:custDataLst>
                  <p:tags r:id="rId5"/>
                </p:custDataLst>
              </p:nvPr>
            </p:nvSpPr>
            <p:spPr>
              <a:xfrm>
                <a:off x="258367" y="-4329507"/>
                <a:ext cx="6478587" cy="4332288"/>
              </a:xfrm>
              <a:custGeom>
                <a:avLst/>
                <a:gdLst/>
                <a:ahLst/>
                <a:cxnLst>
                  <a:cxn ang="0">
                    <a:pos x="6220788" y="56117"/>
                  </a:cxn>
                  <a:cxn ang="0">
                    <a:pos x="6164745" y="224470"/>
                  </a:cxn>
                  <a:cxn ang="0">
                    <a:pos x="6108702" y="258141"/>
                  </a:cxn>
                  <a:cxn ang="0">
                    <a:pos x="5906946" y="67341"/>
                  </a:cxn>
                  <a:cxn ang="0">
                    <a:pos x="5682774" y="78564"/>
                  </a:cxn>
                  <a:cxn ang="0">
                    <a:pos x="5492227" y="280588"/>
                  </a:cxn>
                  <a:cxn ang="0">
                    <a:pos x="5368932" y="78564"/>
                  </a:cxn>
                  <a:cxn ang="0">
                    <a:pos x="5133551" y="89788"/>
                  </a:cxn>
                  <a:cxn ang="0">
                    <a:pos x="5111134" y="224470"/>
                  </a:cxn>
                  <a:cxn ang="0">
                    <a:pos x="4943004" y="280588"/>
                  </a:cxn>
                  <a:cxn ang="0">
                    <a:pos x="4819710" y="89788"/>
                  </a:cxn>
                  <a:cxn ang="0">
                    <a:pos x="4595537" y="78564"/>
                  </a:cxn>
                  <a:cxn ang="0">
                    <a:pos x="4438616" y="280588"/>
                  </a:cxn>
                  <a:cxn ang="0">
                    <a:pos x="4270487" y="78564"/>
                  </a:cxn>
                  <a:cxn ang="0">
                    <a:pos x="4046314" y="67341"/>
                  </a:cxn>
                  <a:cxn ang="0">
                    <a:pos x="3923019" y="258141"/>
                  </a:cxn>
                  <a:cxn ang="0">
                    <a:pos x="3721264" y="56117"/>
                  </a:cxn>
                  <a:cxn ang="0">
                    <a:pos x="3485883" y="44894"/>
                  </a:cxn>
                  <a:cxn ang="0">
                    <a:pos x="3362588" y="235694"/>
                  </a:cxn>
                  <a:cxn ang="0">
                    <a:pos x="3194458" y="168353"/>
                  </a:cxn>
                  <a:cxn ang="0">
                    <a:pos x="3160833" y="33670"/>
                  </a:cxn>
                  <a:cxn ang="0">
                    <a:pos x="2925451" y="22447"/>
                  </a:cxn>
                  <a:cxn ang="0">
                    <a:pos x="2802157" y="213247"/>
                  </a:cxn>
                  <a:cxn ang="0">
                    <a:pos x="2600401" y="11223"/>
                  </a:cxn>
                  <a:cxn ang="0">
                    <a:pos x="2365020" y="11223"/>
                  </a:cxn>
                  <a:cxn ang="0">
                    <a:pos x="2152056" y="190800"/>
                  </a:cxn>
                  <a:cxn ang="0">
                    <a:pos x="2028761" y="0"/>
                  </a:cxn>
                  <a:cxn ang="0">
                    <a:pos x="1782171" y="0"/>
                  </a:cxn>
                  <a:cxn ang="0">
                    <a:pos x="1793380" y="22447"/>
                  </a:cxn>
                  <a:cxn ang="0">
                    <a:pos x="1658876" y="179576"/>
                  </a:cxn>
                  <a:cxn ang="0">
                    <a:pos x="1445913" y="22447"/>
                  </a:cxn>
                  <a:cxn ang="0">
                    <a:pos x="1457121" y="0"/>
                  </a:cxn>
                  <a:cxn ang="0">
                    <a:pos x="1210531" y="0"/>
                  </a:cxn>
                  <a:cxn ang="0">
                    <a:pos x="1042402" y="190800"/>
                  </a:cxn>
                  <a:cxn ang="0">
                    <a:pos x="874272" y="0"/>
                  </a:cxn>
                  <a:cxn ang="0">
                    <a:pos x="627683" y="11223"/>
                  </a:cxn>
                  <a:cxn ang="0">
                    <a:pos x="504388" y="202023"/>
                  </a:cxn>
                  <a:cxn ang="0">
                    <a:pos x="291424" y="22447"/>
                  </a:cxn>
                  <a:cxn ang="0">
                    <a:pos x="33625" y="44894"/>
                  </a:cxn>
                  <a:cxn ang="0">
                    <a:pos x="33625" y="841765"/>
                  </a:cxn>
                  <a:cxn ang="0">
                    <a:pos x="33625" y="4197605"/>
                  </a:cxn>
                  <a:cxn ang="0">
                    <a:pos x="1266574" y="4152711"/>
                  </a:cxn>
                  <a:cxn ang="0">
                    <a:pos x="6467378" y="4197605"/>
                  </a:cxn>
                  <a:cxn ang="0">
                    <a:pos x="6467378" y="44894"/>
                  </a:cxn>
                  <a:cxn ang="0">
                    <a:pos x="6220788" y="56117"/>
                  </a:cxn>
                </a:cxnLst>
                <a:pathLst>
                  <a:path w="2312" h="1544">
                    <a:moveTo>
                      <a:pt x="2220" y="20"/>
                    </a:moveTo>
                    <a:cubicBezTo>
                      <a:pt x="2224" y="44"/>
                      <a:pt x="2216" y="64"/>
                      <a:pt x="2200" y="80"/>
                    </a:cubicBezTo>
                    <a:cubicBezTo>
                      <a:pt x="2196" y="84"/>
                      <a:pt x="2188" y="88"/>
                      <a:pt x="2180" y="92"/>
                    </a:cubicBezTo>
                    <a:cubicBezTo>
                      <a:pt x="2140" y="104"/>
                      <a:pt x="2100" y="64"/>
                      <a:pt x="2108" y="24"/>
                    </a:cubicBezTo>
                    <a:cubicBezTo>
                      <a:pt x="2080" y="20"/>
                      <a:pt x="2056" y="32"/>
                      <a:pt x="2028" y="28"/>
                    </a:cubicBezTo>
                    <a:cubicBezTo>
                      <a:pt x="2036" y="68"/>
                      <a:pt x="2000" y="104"/>
                      <a:pt x="1960" y="100"/>
                    </a:cubicBezTo>
                    <a:cubicBezTo>
                      <a:pt x="1928" y="92"/>
                      <a:pt x="1912" y="60"/>
                      <a:pt x="1916" y="28"/>
                    </a:cubicBezTo>
                    <a:cubicBezTo>
                      <a:pt x="1888" y="24"/>
                      <a:pt x="1860" y="32"/>
                      <a:pt x="1832" y="32"/>
                    </a:cubicBezTo>
                    <a:cubicBezTo>
                      <a:pt x="1840" y="48"/>
                      <a:pt x="1832" y="64"/>
                      <a:pt x="1824" y="80"/>
                    </a:cubicBezTo>
                    <a:cubicBezTo>
                      <a:pt x="1812" y="100"/>
                      <a:pt x="1788" y="104"/>
                      <a:pt x="1764" y="100"/>
                    </a:cubicBezTo>
                    <a:cubicBezTo>
                      <a:pt x="1732" y="92"/>
                      <a:pt x="1716" y="60"/>
                      <a:pt x="1720" y="32"/>
                    </a:cubicBezTo>
                    <a:cubicBezTo>
                      <a:pt x="1692" y="24"/>
                      <a:pt x="1668" y="28"/>
                      <a:pt x="1640" y="28"/>
                    </a:cubicBezTo>
                    <a:cubicBezTo>
                      <a:pt x="1648" y="64"/>
                      <a:pt x="1620" y="96"/>
                      <a:pt x="1584" y="100"/>
                    </a:cubicBezTo>
                    <a:cubicBezTo>
                      <a:pt x="1548" y="100"/>
                      <a:pt x="1524" y="64"/>
                      <a:pt x="1524" y="28"/>
                    </a:cubicBezTo>
                    <a:cubicBezTo>
                      <a:pt x="1496" y="28"/>
                      <a:pt x="1472" y="20"/>
                      <a:pt x="1444" y="24"/>
                    </a:cubicBezTo>
                    <a:cubicBezTo>
                      <a:pt x="1448" y="56"/>
                      <a:pt x="1432" y="88"/>
                      <a:pt x="1400" y="92"/>
                    </a:cubicBezTo>
                    <a:cubicBezTo>
                      <a:pt x="1360" y="96"/>
                      <a:pt x="1324" y="60"/>
                      <a:pt x="1328" y="20"/>
                    </a:cubicBezTo>
                    <a:cubicBezTo>
                      <a:pt x="1300" y="24"/>
                      <a:pt x="1272" y="16"/>
                      <a:pt x="1244" y="16"/>
                    </a:cubicBezTo>
                    <a:cubicBezTo>
                      <a:pt x="1252" y="44"/>
                      <a:pt x="1228" y="80"/>
                      <a:pt x="1200" y="84"/>
                    </a:cubicBezTo>
                    <a:cubicBezTo>
                      <a:pt x="1176" y="88"/>
                      <a:pt x="1156" y="76"/>
                      <a:pt x="1140" y="60"/>
                    </a:cubicBezTo>
                    <a:cubicBezTo>
                      <a:pt x="1132" y="48"/>
                      <a:pt x="1128" y="28"/>
                      <a:pt x="1128" y="12"/>
                    </a:cubicBezTo>
                    <a:cubicBezTo>
                      <a:pt x="1100" y="16"/>
                      <a:pt x="1072" y="8"/>
                      <a:pt x="1044" y="8"/>
                    </a:cubicBezTo>
                    <a:cubicBezTo>
                      <a:pt x="1052" y="36"/>
                      <a:pt x="1028" y="72"/>
                      <a:pt x="1000" y="76"/>
                    </a:cubicBezTo>
                    <a:cubicBezTo>
                      <a:pt x="960" y="80"/>
                      <a:pt x="920" y="44"/>
                      <a:pt x="928" y="4"/>
                    </a:cubicBezTo>
                    <a:cubicBezTo>
                      <a:pt x="900" y="4"/>
                      <a:pt x="872" y="4"/>
                      <a:pt x="844" y="4"/>
                    </a:cubicBezTo>
                    <a:cubicBezTo>
                      <a:pt x="844" y="44"/>
                      <a:pt x="808" y="76"/>
                      <a:pt x="768" y="68"/>
                    </a:cubicBezTo>
                    <a:cubicBezTo>
                      <a:pt x="736" y="60"/>
                      <a:pt x="720" y="28"/>
                      <a:pt x="724" y="0"/>
                    </a:cubicBezTo>
                    <a:cubicBezTo>
                      <a:pt x="696" y="0"/>
                      <a:pt x="664" y="0"/>
                      <a:pt x="636" y="0"/>
                    </a:cubicBezTo>
                    <a:cubicBezTo>
                      <a:pt x="636" y="4"/>
                      <a:pt x="640" y="4"/>
                      <a:pt x="640" y="8"/>
                    </a:cubicBezTo>
                    <a:cubicBezTo>
                      <a:pt x="636" y="32"/>
                      <a:pt x="620" y="56"/>
                      <a:pt x="592" y="64"/>
                    </a:cubicBezTo>
                    <a:cubicBezTo>
                      <a:pt x="552" y="72"/>
                      <a:pt x="520" y="44"/>
                      <a:pt x="516" y="8"/>
                    </a:cubicBezTo>
                    <a:cubicBezTo>
                      <a:pt x="516" y="4"/>
                      <a:pt x="520" y="4"/>
                      <a:pt x="520" y="0"/>
                    </a:cubicBezTo>
                    <a:cubicBezTo>
                      <a:pt x="492" y="0"/>
                      <a:pt x="460" y="0"/>
                      <a:pt x="432" y="0"/>
                    </a:cubicBezTo>
                    <a:cubicBezTo>
                      <a:pt x="436" y="36"/>
                      <a:pt x="404" y="68"/>
                      <a:pt x="372" y="68"/>
                    </a:cubicBezTo>
                    <a:cubicBezTo>
                      <a:pt x="336" y="68"/>
                      <a:pt x="304" y="40"/>
                      <a:pt x="312" y="0"/>
                    </a:cubicBezTo>
                    <a:cubicBezTo>
                      <a:pt x="284" y="0"/>
                      <a:pt x="252" y="8"/>
                      <a:pt x="224" y="4"/>
                    </a:cubicBezTo>
                    <a:cubicBezTo>
                      <a:pt x="232" y="36"/>
                      <a:pt x="208" y="64"/>
                      <a:pt x="180" y="72"/>
                    </a:cubicBezTo>
                    <a:cubicBezTo>
                      <a:pt x="144" y="80"/>
                      <a:pt x="96" y="52"/>
                      <a:pt x="104" y="8"/>
                    </a:cubicBezTo>
                    <a:cubicBezTo>
                      <a:pt x="72" y="16"/>
                      <a:pt x="44" y="8"/>
                      <a:pt x="12" y="16"/>
                    </a:cubicBezTo>
                    <a:cubicBezTo>
                      <a:pt x="16" y="112"/>
                      <a:pt x="12" y="204"/>
                      <a:pt x="12" y="300"/>
                    </a:cubicBezTo>
                    <a:cubicBezTo>
                      <a:pt x="16" y="700"/>
                      <a:pt x="0" y="1096"/>
                      <a:pt x="12" y="1496"/>
                    </a:cubicBezTo>
                    <a:cubicBezTo>
                      <a:pt x="160" y="1488"/>
                      <a:pt x="304" y="1484"/>
                      <a:pt x="452" y="1480"/>
                    </a:cubicBezTo>
                    <a:cubicBezTo>
                      <a:pt x="1072" y="1480"/>
                      <a:pt x="1688" y="1544"/>
                      <a:pt x="2308" y="1496"/>
                    </a:cubicBezTo>
                    <a:cubicBezTo>
                      <a:pt x="2296" y="1004"/>
                      <a:pt x="2312" y="508"/>
                      <a:pt x="2308" y="16"/>
                    </a:cubicBezTo>
                    <a:cubicBezTo>
                      <a:pt x="2280" y="12"/>
                      <a:pt x="2248" y="20"/>
                      <a:pt x="2220" y="20"/>
                    </a:cubicBezTo>
                    <a:close/>
                  </a:path>
                </a:pathLst>
              </a:custGeom>
              <a:noFill/>
              <a:ln w="30163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6872" name="Freeform 282"/>
              <p:cNvSpPr/>
              <p:nvPr>
                <p:custDataLst>
                  <p:tags r:id="rId6"/>
                </p:custDataLst>
              </p:nvPr>
            </p:nvSpPr>
            <p:spPr>
              <a:xfrm>
                <a:off x="180580" y="-4373957"/>
                <a:ext cx="6499225" cy="4332288"/>
              </a:xfrm>
              <a:custGeom>
                <a:avLst/>
                <a:gdLst/>
                <a:ahLst/>
                <a:cxnLst>
                  <a:cxn ang="0">
                    <a:pos x="6219085" y="56117"/>
                  </a:cxn>
                  <a:cxn ang="0">
                    <a:pos x="6230291" y="78564"/>
                  </a:cxn>
                  <a:cxn ang="0">
                    <a:pos x="6174263" y="224470"/>
                  </a:cxn>
                  <a:cxn ang="0">
                    <a:pos x="5994974" y="246917"/>
                  </a:cxn>
                  <a:cxn ang="0">
                    <a:pos x="5905330" y="67341"/>
                  </a:cxn>
                  <a:cxn ang="0">
                    <a:pos x="5681219" y="78564"/>
                  </a:cxn>
                  <a:cxn ang="0">
                    <a:pos x="5490724" y="280588"/>
                  </a:cxn>
                  <a:cxn ang="0">
                    <a:pos x="5367463" y="78564"/>
                  </a:cxn>
                  <a:cxn ang="0">
                    <a:pos x="5143352" y="89788"/>
                  </a:cxn>
                  <a:cxn ang="0">
                    <a:pos x="5020091" y="280588"/>
                  </a:cxn>
                  <a:cxn ang="0">
                    <a:pos x="4829596" y="89788"/>
                  </a:cxn>
                  <a:cxn ang="0">
                    <a:pos x="4594279" y="78564"/>
                  </a:cxn>
                  <a:cxn ang="0">
                    <a:pos x="4583074" y="179576"/>
                  </a:cxn>
                  <a:cxn ang="0">
                    <a:pos x="4437401" y="280588"/>
                  </a:cxn>
                  <a:cxn ang="0">
                    <a:pos x="4280524" y="78564"/>
                  </a:cxn>
                  <a:cxn ang="0">
                    <a:pos x="4045207" y="67341"/>
                  </a:cxn>
                  <a:cxn ang="0">
                    <a:pos x="3989179" y="224470"/>
                  </a:cxn>
                  <a:cxn ang="0">
                    <a:pos x="3854712" y="258141"/>
                  </a:cxn>
                  <a:cxn ang="0">
                    <a:pos x="3731451" y="56117"/>
                  </a:cxn>
                  <a:cxn ang="0">
                    <a:pos x="3496134" y="44894"/>
                  </a:cxn>
                  <a:cxn ang="0">
                    <a:pos x="3372873" y="235694"/>
                  </a:cxn>
                  <a:cxn ang="0">
                    <a:pos x="3204790" y="168353"/>
                  </a:cxn>
                  <a:cxn ang="0">
                    <a:pos x="3171173" y="33670"/>
                  </a:cxn>
                  <a:cxn ang="0">
                    <a:pos x="2935856" y="22447"/>
                  </a:cxn>
                  <a:cxn ang="0">
                    <a:pos x="2767773" y="213247"/>
                  </a:cxn>
                  <a:cxn ang="0">
                    <a:pos x="2599690" y="11223"/>
                  </a:cxn>
                  <a:cxn ang="0">
                    <a:pos x="2364373" y="11223"/>
                  </a:cxn>
                  <a:cxn ang="0">
                    <a:pos x="2162673" y="190800"/>
                  </a:cxn>
                  <a:cxn ang="0">
                    <a:pos x="2028206" y="0"/>
                  </a:cxn>
                  <a:cxn ang="0">
                    <a:pos x="1792889" y="0"/>
                  </a:cxn>
                  <a:cxn ang="0">
                    <a:pos x="1669628" y="179576"/>
                  </a:cxn>
                  <a:cxn ang="0">
                    <a:pos x="1456722" y="0"/>
                  </a:cxn>
                  <a:cxn ang="0">
                    <a:pos x="1210200" y="0"/>
                  </a:cxn>
                  <a:cxn ang="0">
                    <a:pos x="1198994" y="101011"/>
                  </a:cxn>
                  <a:cxn ang="0">
                    <a:pos x="1042117" y="190800"/>
                  </a:cxn>
                  <a:cxn ang="0">
                    <a:pos x="874033" y="0"/>
                  </a:cxn>
                  <a:cxn ang="0">
                    <a:pos x="638716" y="11223"/>
                  </a:cxn>
                  <a:cxn ang="0">
                    <a:pos x="504250" y="202023"/>
                  </a:cxn>
                  <a:cxn ang="0">
                    <a:pos x="291344" y="22447"/>
                  </a:cxn>
                  <a:cxn ang="0">
                    <a:pos x="33616" y="44894"/>
                  </a:cxn>
                  <a:cxn ang="0">
                    <a:pos x="33616" y="303035"/>
                  </a:cxn>
                  <a:cxn ang="0">
                    <a:pos x="33616" y="4197605"/>
                  </a:cxn>
                  <a:cxn ang="0">
                    <a:pos x="1277433" y="4152711"/>
                  </a:cxn>
                  <a:cxn ang="0">
                    <a:pos x="6465608" y="4197605"/>
                  </a:cxn>
                  <a:cxn ang="0">
                    <a:pos x="6465608" y="3939463"/>
                  </a:cxn>
                  <a:cxn ang="0">
                    <a:pos x="6465608" y="44894"/>
                  </a:cxn>
                  <a:cxn ang="0">
                    <a:pos x="6219085" y="56117"/>
                  </a:cxn>
                </a:cxnLst>
                <a:pathLst>
                  <a:path w="2320" h="1544">
                    <a:moveTo>
                      <a:pt x="2220" y="20"/>
                    </a:moveTo>
                    <a:cubicBezTo>
                      <a:pt x="2220" y="24"/>
                      <a:pt x="2224" y="24"/>
                      <a:pt x="2224" y="28"/>
                    </a:cubicBezTo>
                    <a:cubicBezTo>
                      <a:pt x="2220" y="48"/>
                      <a:pt x="2216" y="64"/>
                      <a:pt x="2204" y="80"/>
                    </a:cubicBezTo>
                    <a:cubicBezTo>
                      <a:pt x="2188" y="96"/>
                      <a:pt x="2160" y="100"/>
                      <a:pt x="2140" y="88"/>
                    </a:cubicBezTo>
                    <a:cubicBezTo>
                      <a:pt x="2120" y="76"/>
                      <a:pt x="2108" y="48"/>
                      <a:pt x="2108" y="24"/>
                    </a:cubicBezTo>
                    <a:cubicBezTo>
                      <a:pt x="2080" y="20"/>
                      <a:pt x="2056" y="32"/>
                      <a:pt x="2028" y="28"/>
                    </a:cubicBezTo>
                    <a:cubicBezTo>
                      <a:pt x="2036" y="68"/>
                      <a:pt x="2000" y="108"/>
                      <a:pt x="1960" y="100"/>
                    </a:cubicBezTo>
                    <a:cubicBezTo>
                      <a:pt x="1928" y="92"/>
                      <a:pt x="1912" y="60"/>
                      <a:pt x="1916" y="28"/>
                    </a:cubicBezTo>
                    <a:cubicBezTo>
                      <a:pt x="1888" y="24"/>
                      <a:pt x="1864" y="36"/>
                      <a:pt x="1836" y="32"/>
                    </a:cubicBezTo>
                    <a:cubicBezTo>
                      <a:pt x="1840" y="64"/>
                      <a:pt x="1824" y="92"/>
                      <a:pt x="1792" y="100"/>
                    </a:cubicBezTo>
                    <a:cubicBezTo>
                      <a:pt x="1752" y="108"/>
                      <a:pt x="1716" y="72"/>
                      <a:pt x="1724" y="32"/>
                    </a:cubicBezTo>
                    <a:cubicBezTo>
                      <a:pt x="1696" y="24"/>
                      <a:pt x="1668" y="28"/>
                      <a:pt x="1640" y="28"/>
                    </a:cubicBezTo>
                    <a:cubicBezTo>
                      <a:pt x="1648" y="40"/>
                      <a:pt x="1640" y="52"/>
                      <a:pt x="1636" y="64"/>
                    </a:cubicBezTo>
                    <a:cubicBezTo>
                      <a:pt x="1628" y="84"/>
                      <a:pt x="1608" y="100"/>
                      <a:pt x="1584" y="100"/>
                    </a:cubicBezTo>
                    <a:cubicBezTo>
                      <a:pt x="1548" y="96"/>
                      <a:pt x="1520" y="64"/>
                      <a:pt x="1528" y="28"/>
                    </a:cubicBezTo>
                    <a:cubicBezTo>
                      <a:pt x="1500" y="24"/>
                      <a:pt x="1472" y="24"/>
                      <a:pt x="1444" y="24"/>
                    </a:cubicBezTo>
                    <a:cubicBezTo>
                      <a:pt x="1452" y="44"/>
                      <a:pt x="1440" y="64"/>
                      <a:pt x="1424" y="80"/>
                    </a:cubicBezTo>
                    <a:cubicBezTo>
                      <a:pt x="1412" y="92"/>
                      <a:pt x="1392" y="96"/>
                      <a:pt x="1376" y="92"/>
                    </a:cubicBezTo>
                    <a:cubicBezTo>
                      <a:pt x="1348" y="80"/>
                      <a:pt x="1324" y="52"/>
                      <a:pt x="1332" y="20"/>
                    </a:cubicBezTo>
                    <a:cubicBezTo>
                      <a:pt x="1304" y="20"/>
                      <a:pt x="1276" y="20"/>
                      <a:pt x="1248" y="16"/>
                    </a:cubicBezTo>
                    <a:cubicBezTo>
                      <a:pt x="1252" y="48"/>
                      <a:pt x="1236" y="80"/>
                      <a:pt x="1204" y="84"/>
                    </a:cubicBezTo>
                    <a:cubicBezTo>
                      <a:pt x="1180" y="88"/>
                      <a:pt x="1160" y="76"/>
                      <a:pt x="1144" y="60"/>
                    </a:cubicBezTo>
                    <a:cubicBezTo>
                      <a:pt x="1132" y="48"/>
                      <a:pt x="1132" y="28"/>
                      <a:pt x="1132" y="12"/>
                    </a:cubicBezTo>
                    <a:cubicBezTo>
                      <a:pt x="1104" y="12"/>
                      <a:pt x="1076" y="12"/>
                      <a:pt x="1048" y="8"/>
                    </a:cubicBezTo>
                    <a:cubicBezTo>
                      <a:pt x="1056" y="44"/>
                      <a:pt x="1024" y="80"/>
                      <a:pt x="988" y="76"/>
                    </a:cubicBezTo>
                    <a:cubicBezTo>
                      <a:pt x="952" y="72"/>
                      <a:pt x="928" y="40"/>
                      <a:pt x="928" y="4"/>
                    </a:cubicBezTo>
                    <a:cubicBezTo>
                      <a:pt x="900" y="4"/>
                      <a:pt x="872" y="4"/>
                      <a:pt x="844" y="4"/>
                    </a:cubicBezTo>
                    <a:cubicBezTo>
                      <a:pt x="852" y="44"/>
                      <a:pt x="812" y="76"/>
                      <a:pt x="772" y="68"/>
                    </a:cubicBezTo>
                    <a:cubicBezTo>
                      <a:pt x="740" y="60"/>
                      <a:pt x="724" y="28"/>
                      <a:pt x="724" y="0"/>
                    </a:cubicBezTo>
                    <a:cubicBezTo>
                      <a:pt x="696" y="0"/>
                      <a:pt x="668" y="0"/>
                      <a:pt x="640" y="0"/>
                    </a:cubicBezTo>
                    <a:cubicBezTo>
                      <a:pt x="644" y="28"/>
                      <a:pt x="624" y="56"/>
                      <a:pt x="596" y="64"/>
                    </a:cubicBezTo>
                    <a:cubicBezTo>
                      <a:pt x="556" y="72"/>
                      <a:pt x="512" y="44"/>
                      <a:pt x="520" y="0"/>
                    </a:cubicBezTo>
                    <a:cubicBezTo>
                      <a:pt x="492" y="0"/>
                      <a:pt x="460" y="0"/>
                      <a:pt x="432" y="0"/>
                    </a:cubicBezTo>
                    <a:cubicBezTo>
                      <a:pt x="440" y="12"/>
                      <a:pt x="432" y="24"/>
                      <a:pt x="428" y="36"/>
                    </a:cubicBezTo>
                    <a:cubicBezTo>
                      <a:pt x="416" y="56"/>
                      <a:pt x="396" y="68"/>
                      <a:pt x="372" y="68"/>
                    </a:cubicBezTo>
                    <a:cubicBezTo>
                      <a:pt x="336" y="68"/>
                      <a:pt x="308" y="36"/>
                      <a:pt x="312" y="0"/>
                    </a:cubicBezTo>
                    <a:cubicBezTo>
                      <a:pt x="284" y="8"/>
                      <a:pt x="256" y="4"/>
                      <a:pt x="228" y="4"/>
                    </a:cubicBezTo>
                    <a:cubicBezTo>
                      <a:pt x="228" y="36"/>
                      <a:pt x="208" y="64"/>
                      <a:pt x="180" y="72"/>
                    </a:cubicBezTo>
                    <a:cubicBezTo>
                      <a:pt x="140" y="84"/>
                      <a:pt x="100" y="48"/>
                      <a:pt x="104" y="8"/>
                    </a:cubicBezTo>
                    <a:cubicBezTo>
                      <a:pt x="72" y="16"/>
                      <a:pt x="44" y="8"/>
                      <a:pt x="12" y="16"/>
                    </a:cubicBezTo>
                    <a:cubicBezTo>
                      <a:pt x="12" y="48"/>
                      <a:pt x="12" y="76"/>
                      <a:pt x="12" y="108"/>
                    </a:cubicBezTo>
                    <a:cubicBezTo>
                      <a:pt x="24" y="572"/>
                      <a:pt x="0" y="1032"/>
                      <a:pt x="12" y="1496"/>
                    </a:cubicBezTo>
                    <a:cubicBezTo>
                      <a:pt x="160" y="1488"/>
                      <a:pt x="308" y="1484"/>
                      <a:pt x="456" y="1480"/>
                    </a:cubicBezTo>
                    <a:cubicBezTo>
                      <a:pt x="1072" y="1480"/>
                      <a:pt x="1692" y="1544"/>
                      <a:pt x="2308" y="1496"/>
                    </a:cubicBezTo>
                    <a:cubicBezTo>
                      <a:pt x="2308" y="1464"/>
                      <a:pt x="2308" y="1436"/>
                      <a:pt x="2308" y="1404"/>
                    </a:cubicBezTo>
                    <a:cubicBezTo>
                      <a:pt x="2296" y="940"/>
                      <a:pt x="2320" y="480"/>
                      <a:pt x="2308" y="16"/>
                    </a:cubicBezTo>
                    <a:cubicBezTo>
                      <a:pt x="2280" y="12"/>
                      <a:pt x="2248" y="20"/>
                      <a:pt x="2220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6873" name="Freeform 283"/>
              <p:cNvSpPr/>
              <p:nvPr>
                <p:custDataLst>
                  <p:tags r:id="rId7"/>
                </p:custDataLst>
              </p:nvPr>
            </p:nvSpPr>
            <p:spPr>
              <a:xfrm>
                <a:off x="180580" y="-4373957"/>
                <a:ext cx="6499225" cy="4332288"/>
              </a:xfrm>
              <a:custGeom>
                <a:avLst/>
                <a:gdLst/>
                <a:ahLst/>
                <a:cxnLst>
                  <a:cxn ang="0">
                    <a:pos x="6219085" y="56117"/>
                  </a:cxn>
                  <a:cxn ang="0">
                    <a:pos x="6230291" y="78564"/>
                  </a:cxn>
                  <a:cxn ang="0">
                    <a:pos x="6174263" y="224470"/>
                  </a:cxn>
                  <a:cxn ang="0">
                    <a:pos x="5994974" y="246917"/>
                  </a:cxn>
                  <a:cxn ang="0">
                    <a:pos x="5905330" y="67341"/>
                  </a:cxn>
                  <a:cxn ang="0">
                    <a:pos x="5681219" y="78564"/>
                  </a:cxn>
                  <a:cxn ang="0">
                    <a:pos x="5490724" y="280588"/>
                  </a:cxn>
                  <a:cxn ang="0">
                    <a:pos x="5367463" y="78564"/>
                  </a:cxn>
                  <a:cxn ang="0">
                    <a:pos x="5143352" y="89788"/>
                  </a:cxn>
                  <a:cxn ang="0">
                    <a:pos x="5020091" y="280588"/>
                  </a:cxn>
                  <a:cxn ang="0">
                    <a:pos x="4829596" y="89788"/>
                  </a:cxn>
                  <a:cxn ang="0">
                    <a:pos x="4594279" y="78564"/>
                  </a:cxn>
                  <a:cxn ang="0">
                    <a:pos x="4583074" y="179576"/>
                  </a:cxn>
                  <a:cxn ang="0">
                    <a:pos x="4437401" y="280588"/>
                  </a:cxn>
                  <a:cxn ang="0">
                    <a:pos x="4280524" y="78564"/>
                  </a:cxn>
                  <a:cxn ang="0">
                    <a:pos x="4045207" y="67341"/>
                  </a:cxn>
                  <a:cxn ang="0">
                    <a:pos x="3989179" y="224470"/>
                  </a:cxn>
                  <a:cxn ang="0">
                    <a:pos x="3854712" y="258141"/>
                  </a:cxn>
                  <a:cxn ang="0">
                    <a:pos x="3731451" y="56117"/>
                  </a:cxn>
                  <a:cxn ang="0">
                    <a:pos x="3496134" y="44894"/>
                  </a:cxn>
                  <a:cxn ang="0">
                    <a:pos x="3372873" y="235694"/>
                  </a:cxn>
                  <a:cxn ang="0">
                    <a:pos x="3204790" y="168353"/>
                  </a:cxn>
                  <a:cxn ang="0">
                    <a:pos x="3171173" y="33670"/>
                  </a:cxn>
                  <a:cxn ang="0">
                    <a:pos x="2935856" y="22447"/>
                  </a:cxn>
                  <a:cxn ang="0">
                    <a:pos x="2767773" y="213247"/>
                  </a:cxn>
                  <a:cxn ang="0">
                    <a:pos x="2599690" y="11223"/>
                  </a:cxn>
                  <a:cxn ang="0">
                    <a:pos x="2364373" y="11223"/>
                  </a:cxn>
                  <a:cxn ang="0">
                    <a:pos x="2162673" y="190800"/>
                  </a:cxn>
                  <a:cxn ang="0">
                    <a:pos x="2028206" y="0"/>
                  </a:cxn>
                  <a:cxn ang="0">
                    <a:pos x="1792889" y="0"/>
                  </a:cxn>
                  <a:cxn ang="0">
                    <a:pos x="1669628" y="179576"/>
                  </a:cxn>
                  <a:cxn ang="0">
                    <a:pos x="1456722" y="0"/>
                  </a:cxn>
                  <a:cxn ang="0">
                    <a:pos x="1210200" y="0"/>
                  </a:cxn>
                  <a:cxn ang="0">
                    <a:pos x="1198994" y="101011"/>
                  </a:cxn>
                  <a:cxn ang="0">
                    <a:pos x="1042117" y="190800"/>
                  </a:cxn>
                  <a:cxn ang="0">
                    <a:pos x="874033" y="0"/>
                  </a:cxn>
                  <a:cxn ang="0">
                    <a:pos x="638716" y="11223"/>
                  </a:cxn>
                  <a:cxn ang="0">
                    <a:pos x="504250" y="202023"/>
                  </a:cxn>
                  <a:cxn ang="0">
                    <a:pos x="291344" y="22447"/>
                  </a:cxn>
                  <a:cxn ang="0">
                    <a:pos x="33616" y="44894"/>
                  </a:cxn>
                  <a:cxn ang="0">
                    <a:pos x="33616" y="303035"/>
                  </a:cxn>
                  <a:cxn ang="0">
                    <a:pos x="33616" y="4197605"/>
                  </a:cxn>
                  <a:cxn ang="0">
                    <a:pos x="1277433" y="4152711"/>
                  </a:cxn>
                  <a:cxn ang="0">
                    <a:pos x="6465608" y="4197605"/>
                  </a:cxn>
                  <a:cxn ang="0">
                    <a:pos x="6465608" y="3939463"/>
                  </a:cxn>
                  <a:cxn ang="0">
                    <a:pos x="6465608" y="44894"/>
                  </a:cxn>
                  <a:cxn ang="0">
                    <a:pos x="6219085" y="56117"/>
                  </a:cxn>
                </a:cxnLst>
                <a:pathLst>
                  <a:path w="2320" h="1544">
                    <a:moveTo>
                      <a:pt x="2220" y="20"/>
                    </a:moveTo>
                    <a:cubicBezTo>
                      <a:pt x="2220" y="24"/>
                      <a:pt x="2224" y="24"/>
                      <a:pt x="2224" y="28"/>
                    </a:cubicBezTo>
                    <a:cubicBezTo>
                      <a:pt x="2220" y="48"/>
                      <a:pt x="2216" y="64"/>
                      <a:pt x="2204" y="80"/>
                    </a:cubicBezTo>
                    <a:cubicBezTo>
                      <a:pt x="2188" y="96"/>
                      <a:pt x="2160" y="100"/>
                      <a:pt x="2140" y="88"/>
                    </a:cubicBezTo>
                    <a:cubicBezTo>
                      <a:pt x="2120" y="76"/>
                      <a:pt x="2108" y="48"/>
                      <a:pt x="2108" y="24"/>
                    </a:cubicBezTo>
                    <a:cubicBezTo>
                      <a:pt x="2080" y="20"/>
                      <a:pt x="2056" y="32"/>
                      <a:pt x="2028" y="28"/>
                    </a:cubicBezTo>
                    <a:cubicBezTo>
                      <a:pt x="2036" y="68"/>
                      <a:pt x="2000" y="108"/>
                      <a:pt x="1960" y="100"/>
                    </a:cubicBezTo>
                    <a:cubicBezTo>
                      <a:pt x="1928" y="92"/>
                      <a:pt x="1912" y="60"/>
                      <a:pt x="1916" y="28"/>
                    </a:cubicBezTo>
                    <a:cubicBezTo>
                      <a:pt x="1888" y="24"/>
                      <a:pt x="1864" y="36"/>
                      <a:pt x="1836" y="32"/>
                    </a:cubicBezTo>
                    <a:cubicBezTo>
                      <a:pt x="1840" y="64"/>
                      <a:pt x="1824" y="92"/>
                      <a:pt x="1792" y="100"/>
                    </a:cubicBezTo>
                    <a:cubicBezTo>
                      <a:pt x="1752" y="108"/>
                      <a:pt x="1716" y="72"/>
                      <a:pt x="1724" y="32"/>
                    </a:cubicBezTo>
                    <a:cubicBezTo>
                      <a:pt x="1696" y="24"/>
                      <a:pt x="1668" y="28"/>
                      <a:pt x="1640" y="28"/>
                    </a:cubicBezTo>
                    <a:cubicBezTo>
                      <a:pt x="1648" y="40"/>
                      <a:pt x="1640" y="52"/>
                      <a:pt x="1636" y="64"/>
                    </a:cubicBezTo>
                    <a:cubicBezTo>
                      <a:pt x="1628" y="84"/>
                      <a:pt x="1608" y="100"/>
                      <a:pt x="1584" y="100"/>
                    </a:cubicBezTo>
                    <a:cubicBezTo>
                      <a:pt x="1548" y="96"/>
                      <a:pt x="1520" y="64"/>
                      <a:pt x="1528" y="28"/>
                    </a:cubicBezTo>
                    <a:cubicBezTo>
                      <a:pt x="1500" y="24"/>
                      <a:pt x="1472" y="24"/>
                      <a:pt x="1444" y="24"/>
                    </a:cubicBezTo>
                    <a:cubicBezTo>
                      <a:pt x="1452" y="44"/>
                      <a:pt x="1440" y="64"/>
                      <a:pt x="1424" y="80"/>
                    </a:cubicBezTo>
                    <a:cubicBezTo>
                      <a:pt x="1412" y="92"/>
                      <a:pt x="1392" y="96"/>
                      <a:pt x="1376" y="92"/>
                    </a:cubicBezTo>
                    <a:cubicBezTo>
                      <a:pt x="1348" y="80"/>
                      <a:pt x="1324" y="52"/>
                      <a:pt x="1332" y="20"/>
                    </a:cubicBezTo>
                    <a:cubicBezTo>
                      <a:pt x="1304" y="20"/>
                      <a:pt x="1276" y="20"/>
                      <a:pt x="1248" y="16"/>
                    </a:cubicBezTo>
                    <a:cubicBezTo>
                      <a:pt x="1252" y="48"/>
                      <a:pt x="1236" y="80"/>
                      <a:pt x="1204" y="84"/>
                    </a:cubicBezTo>
                    <a:cubicBezTo>
                      <a:pt x="1180" y="88"/>
                      <a:pt x="1160" y="76"/>
                      <a:pt x="1144" y="60"/>
                    </a:cubicBezTo>
                    <a:cubicBezTo>
                      <a:pt x="1132" y="48"/>
                      <a:pt x="1132" y="28"/>
                      <a:pt x="1132" y="12"/>
                    </a:cubicBezTo>
                    <a:cubicBezTo>
                      <a:pt x="1104" y="12"/>
                      <a:pt x="1076" y="12"/>
                      <a:pt x="1048" y="8"/>
                    </a:cubicBezTo>
                    <a:cubicBezTo>
                      <a:pt x="1056" y="44"/>
                      <a:pt x="1024" y="80"/>
                      <a:pt x="988" y="76"/>
                    </a:cubicBezTo>
                    <a:cubicBezTo>
                      <a:pt x="952" y="72"/>
                      <a:pt x="928" y="40"/>
                      <a:pt x="928" y="4"/>
                    </a:cubicBezTo>
                    <a:cubicBezTo>
                      <a:pt x="900" y="4"/>
                      <a:pt x="872" y="4"/>
                      <a:pt x="844" y="4"/>
                    </a:cubicBezTo>
                    <a:cubicBezTo>
                      <a:pt x="852" y="44"/>
                      <a:pt x="812" y="76"/>
                      <a:pt x="772" y="68"/>
                    </a:cubicBezTo>
                    <a:cubicBezTo>
                      <a:pt x="740" y="60"/>
                      <a:pt x="724" y="28"/>
                      <a:pt x="724" y="0"/>
                    </a:cubicBezTo>
                    <a:cubicBezTo>
                      <a:pt x="696" y="0"/>
                      <a:pt x="668" y="0"/>
                      <a:pt x="640" y="0"/>
                    </a:cubicBezTo>
                    <a:cubicBezTo>
                      <a:pt x="644" y="28"/>
                      <a:pt x="624" y="56"/>
                      <a:pt x="596" y="64"/>
                    </a:cubicBezTo>
                    <a:cubicBezTo>
                      <a:pt x="556" y="72"/>
                      <a:pt x="512" y="44"/>
                      <a:pt x="520" y="0"/>
                    </a:cubicBezTo>
                    <a:cubicBezTo>
                      <a:pt x="492" y="0"/>
                      <a:pt x="460" y="0"/>
                      <a:pt x="432" y="0"/>
                    </a:cubicBezTo>
                    <a:cubicBezTo>
                      <a:pt x="440" y="12"/>
                      <a:pt x="432" y="24"/>
                      <a:pt x="428" y="36"/>
                    </a:cubicBezTo>
                    <a:cubicBezTo>
                      <a:pt x="416" y="56"/>
                      <a:pt x="396" y="68"/>
                      <a:pt x="372" y="68"/>
                    </a:cubicBezTo>
                    <a:cubicBezTo>
                      <a:pt x="336" y="68"/>
                      <a:pt x="308" y="36"/>
                      <a:pt x="312" y="0"/>
                    </a:cubicBezTo>
                    <a:cubicBezTo>
                      <a:pt x="284" y="8"/>
                      <a:pt x="256" y="4"/>
                      <a:pt x="228" y="4"/>
                    </a:cubicBezTo>
                    <a:cubicBezTo>
                      <a:pt x="228" y="36"/>
                      <a:pt x="208" y="64"/>
                      <a:pt x="180" y="72"/>
                    </a:cubicBezTo>
                    <a:cubicBezTo>
                      <a:pt x="140" y="84"/>
                      <a:pt x="100" y="48"/>
                      <a:pt x="104" y="8"/>
                    </a:cubicBezTo>
                    <a:cubicBezTo>
                      <a:pt x="72" y="16"/>
                      <a:pt x="44" y="8"/>
                      <a:pt x="12" y="16"/>
                    </a:cubicBezTo>
                    <a:cubicBezTo>
                      <a:pt x="12" y="48"/>
                      <a:pt x="12" y="76"/>
                      <a:pt x="12" y="108"/>
                    </a:cubicBezTo>
                    <a:cubicBezTo>
                      <a:pt x="24" y="572"/>
                      <a:pt x="0" y="1032"/>
                      <a:pt x="12" y="1496"/>
                    </a:cubicBezTo>
                    <a:cubicBezTo>
                      <a:pt x="160" y="1488"/>
                      <a:pt x="308" y="1484"/>
                      <a:pt x="456" y="1480"/>
                    </a:cubicBezTo>
                    <a:cubicBezTo>
                      <a:pt x="1072" y="1480"/>
                      <a:pt x="1692" y="1544"/>
                      <a:pt x="2308" y="1496"/>
                    </a:cubicBezTo>
                    <a:cubicBezTo>
                      <a:pt x="2308" y="1464"/>
                      <a:pt x="2308" y="1436"/>
                      <a:pt x="2308" y="1404"/>
                    </a:cubicBezTo>
                    <a:cubicBezTo>
                      <a:pt x="2296" y="940"/>
                      <a:pt x="2320" y="480"/>
                      <a:pt x="2308" y="16"/>
                    </a:cubicBezTo>
                    <a:cubicBezTo>
                      <a:pt x="2280" y="12"/>
                      <a:pt x="2248" y="20"/>
                      <a:pt x="2220" y="20"/>
                    </a:cubicBezTo>
                    <a:close/>
                  </a:path>
                </a:pathLst>
              </a:custGeom>
              <a:noFill/>
              <a:ln w="30163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</p:grpSp>
        <p:grpSp>
          <p:nvGrpSpPr>
            <p:cNvPr id="37136" name="组合 286"/>
            <p:cNvGrpSpPr/>
            <p:nvPr/>
          </p:nvGrpSpPr>
          <p:grpSpPr>
            <a:xfrm>
              <a:off x="10886" y="1760"/>
              <a:ext cx="420" cy="478"/>
              <a:chOff x="5145088" y="1543050"/>
              <a:chExt cx="355600" cy="403225"/>
            </a:xfrm>
          </p:grpSpPr>
          <p:sp>
            <p:nvSpPr>
              <p:cNvPr id="37137" name="Freeform 273"/>
              <p:cNvSpPr>
                <a:spLocks noEditPoints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5145088" y="1543050"/>
                <a:ext cx="355600" cy="403225"/>
              </a:xfrm>
              <a:custGeom>
                <a:avLst/>
                <a:gdLst/>
                <a:ahLst/>
                <a:cxnLst>
                  <a:cxn ang="0">
                    <a:pos x="36400" y="252015"/>
                  </a:cxn>
                  <a:cxn ang="0">
                    <a:pos x="5600" y="235214"/>
                  </a:cxn>
                  <a:cxn ang="0">
                    <a:pos x="25200" y="176410"/>
                  </a:cxn>
                  <a:cxn ang="0">
                    <a:pos x="92400" y="145609"/>
                  </a:cxn>
                  <a:cxn ang="0">
                    <a:pos x="126000" y="2800"/>
                  </a:cxn>
                  <a:cxn ang="0">
                    <a:pos x="145600" y="8400"/>
                  </a:cxn>
                  <a:cxn ang="0">
                    <a:pos x="168000" y="28001"/>
                  </a:cxn>
                  <a:cxn ang="0">
                    <a:pos x="190400" y="53203"/>
                  </a:cxn>
                  <a:cxn ang="0">
                    <a:pos x="221200" y="89605"/>
                  </a:cxn>
                  <a:cxn ang="0">
                    <a:pos x="266000" y="100806"/>
                  </a:cxn>
                  <a:cxn ang="0">
                    <a:pos x="322000" y="95205"/>
                  </a:cxn>
                  <a:cxn ang="0">
                    <a:pos x="350000" y="112006"/>
                  </a:cxn>
                  <a:cxn ang="0">
                    <a:pos x="316400" y="187611"/>
                  </a:cxn>
                  <a:cxn ang="0">
                    <a:pos x="324800" y="215613"/>
                  </a:cxn>
                  <a:cxn ang="0">
                    <a:pos x="355600" y="327620"/>
                  </a:cxn>
                  <a:cxn ang="0">
                    <a:pos x="291200" y="344421"/>
                  </a:cxn>
                  <a:cxn ang="0">
                    <a:pos x="232400" y="327620"/>
                  </a:cxn>
                  <a:cxn ang="0">
                    <a:pos x="215600" y="330420"/>
                  </a:cxn>
                  <a:cxn ang="0">
                    <a:pos x="159600" y="392024"/>
                  </a:cxn>
                  <a:cxn ang="0">
                    <a:pos x="109200" y="383623"/>
                  </a:cxn>
                  <a:cxn ang="0">
                    <a:pos x="95200" y="288417"/>
                  </a:cxn>
                  <a:cxn ang="0">
                    <a:pos x="327600" y="316419"/>
                  </a:cxn>
                  <a:cxn ang="0">
                    <a:pos x="316400" y="266016"/>
                  </a:cxn>
                  <a:cxn ang="0">
                    <a:pos x="296800" y="196012"/>
                  </a:cxn>
                  <a:cxn ang="0">
                    <a:pos x="319200" y="142808"/>
                  </a:cxn>
                  <a:cxn ang="0">
                    <a:pos x="305200" y="123207"/>
                  </a:cxn>
                  <a:cxn ang="0">
                    <a:pos x="240800" y="131608"/>
                  </a:cxn>
                  <a:cxn ang="0">
                    <a:pos x="226800" y="120407"/>
                  </a:cxn>
                  <a:cxn ang="0">
                    <a:pos x="201600" y="92405"/>
                  </a:cxn>
                  <a:cxn ang="0">
                    <a:pos x="137200" y="30801"/>
                  </a:cxn>
                  <a:cxn ang="0">
                    <a:pos x="128800" y="98006"/>
                  </a:cxn>
                  <a:cxn ang="0">
                    <a:pos x="109200" y="170810"/>
                  </a:cxn>
                  <a:cxn ang="0">
                    <a:pos x="78400" y="176410"/>
                  </a:cxn>
                  <a:cxn ang="0">
                    <a:pos x="28000" y="218413"/>
                  </a:cxn>
                  <a:cxn ang="0">
                    <a:pos x="50400" y="238014"/>
                  </a:cxn>
                  <a:cxn ang="0">
                    <a:pos x="109200" y="257615"/>
                  </a:cxn>
                  <a:cxn ang="0">
                    <a:pos x="120400" y="285617"/>
                  </a:cxn>
                  <a:cxn ang="0">
                    <a:pos x="123200" y="316419"/>
                  </a:cxn>
                  <a:cxn ang="0">
                    <a:pos x="131600" y="364022"/>
                  </a:cxn>
                  <a:cxn ang="0">
                    <a:pos x="137200" y="372423"/>
                  </a:cxn>
                  <a:cxn ang="0">
                    <a:pos x="165200" y="358422"/>
                  </a:cxn>
                  <a:cxn ang="0">
                    <a:pos x="210000" y="302418"/>
                  </a:cxn>
                  <a:cxn ang="0">
                    <a:pos x="249200" y="302418"/>
                  </a:cxn>
                  <a:cxn ang="0">
                    <a:pos x="294000" y="316419"/>
                  </a:cxn>
                </a:cxnLst>
                <a:pathLst>
                  <a:path w="127" h="144">
                    <a:moveTo>
                      <a:pt x="34" y="100"/>
                    </a:moveTo>
                    <a:cubicBezTo>
                      <a:pt x="27" y="97"/>
                      <a:pt x="20" y="94"/>
                      <a:pt x="13" y="90"/>
                    </a:cubicBezTo>
                    <a:cubicBezTo>
                      <a:pt x="11" y="90"/>
                      <a:pt x="9" y="89"/>
                      <a:pt x="7" y="88"/>
                    </a:cubicBezTo>
                    <a:cubicBezTo>
                      <a:pt x="5" y="87"/>
                      <a:pt x="4" y="85"/>
                      <a:pt x="2" y="84"/>
                    </a:cubicBezTo>
                    <a:cubicBezTo>
                      <a:pt x="0" y="82"/>
                      <a:pt x="0" y="79"/>
                      <a:pt x="0" y="76"/>
                    </a:cubicBezTo>
                    <a:cubicBezTo>
                      <a:pt x="2" y="70"/>
                      <a:pt x="5" y="66"/>
                      <a:pt x="9" y="63"/>
                    </a:cubicBezTo>
                    <a:cubicBezTo>
                      <a:pt x="16" y="59"/>
                      <a:pt x="23" y="56"/>
                      <a:pt x="30" y="53"/>
                    </a:cubicBezTo>
                    <a:cubicBezTo>
                      <a:pt x="31" y="53"/>
                      <a:pt x="32" y="52"/>
                      <a:pt x="33" y="52"/>
                    </a:cubicBezTo>
                    <a:cubicBezTo>
                      <a:pt x="34" y="35"/>
                      <a:pt x="37" y="18"/>
                      <a:pt x="42" y="1"/>
                    </a:cubicBezTo>
                    <a:cubicBezTo>
                      <a:pt x="43" y="1"/>
                      <a:pt x="44" y="1"/>
                      <a:pt x="45" y="1"/>
                    </a:cubicBezTo>
                    <a:cubicBezTo>
                      <a:pt x="46" y="1"/>
                      <a:pt x="46" y="1"/>
                      <a:pt x="47" y="0"/>
                    </a:cubicBezTo>
                    <a:cubicBezTo>
                      <a:pt x="49" y="1"/>
                      <a:pt x="50" y="2"/>
                      <a:pt x="52" y="3"/>
                    </a:cubicBezTo>
                    <a:cubicBezTo>
                      <a:pt x="53" y="3"/>
                      <a:pt x="55" y="4"/>
                      <a:pt x="56" y="6"/>
                    </a:cubicBezTo>
                    <a:cubicBezTo>
                      <a:pt x="57" y="8"/>
                      <a:pt x="59" y="9"/>
                      <a:pt x="60" y="10"/>
                    </a:cubicBezTo>
                    <a:cubicBezTo>
                      <a:pt x="62" y="11"/>
                      <a:pt x="62" y="12"/>
                      <a:pt x="63" y="13"/>
                    </a:cubicBezTo>
                    <a:cubicBezTo>
                      <a:pt x="65" y="15"/>
                      <a:pt x="66" y="17"/>
                      <a:pt x="68" y="19"/>
                    </a:cubicBezTo>
                    <a:cubicBezTo>
                      <a:pt x="71" y="22"/>
                      <a:pt x="74" y="25"/>
                      <a:pt x="77" y="29"/>
                    </a:cubicBezTo>
                    <a:cubicBezTo>
                      <a:pt x="78" y="30"/>
                      <a:pt x="78" y="31"/>
                      <a:pt x="79" y="32"/>
                    </a:cubicBezTo>
                    <a:cubicBezTo>
                      <a:pt x="81" y="34"/>
                      <a:pt x="83" y="35"/>
                      <a:pt x="86" y="37"/>
                    </a:cubicBezTo>
                    <a:cubicBezTo>
                      <a:pt x="89" y="38"/>
                      <a:pt x="92" y="37"/>
                      <a:pt x="95" y="36"/>
                    </a:cubicBezTo>
                    <a:cubicBezTo>
                      <a:pt x="99" y="35"/>
                      <a:pt x="103" y="34"/>
                      <a:pt x="107" y="34"/>
                    </a:cubicBezTo>
                    <a:cubicBezTo>
                      <a:pt x="110" y="34"/>
                      <a:pt x="113" y="34"/>
                      <a:pt x="115" y="34"/>
                    </a:cubicBezTo>
                    <a:cubicBezTo>
                      <a:pt x="118" y="34"/>
                      <a:pt x="120" y="35"/>
                      <a:pt x="122" y="36"/>
                    </a:cubicBezTo>
                    <a:cubicBezTo>
                      <a:pt x="124" y="37"/>
                      <a:pt x="125" y="38"/>
                      <a:pt x="125" y="40"/>
                    </a:cubicBezTo>
                    <a:cubicBezTo>
                      <a:pt x="125" y="42"/>
                      <a:pt x="124" y="44"/>
                      <a:pt x="123" y="46"/>
                    </a:cubicBezTo>
                    <a:cubicBezTo>
                      <a:pt x="120" y="53"/>
                      <a:pt x="117" y="61"/>
                      <a:pt x="113" y="67"/>
                    </a:cubicBezTo>
                    <a:cubicBezTo>
                      <a:pt x="113" y="68"/>
                      <a:pt x="113" y="69"/>
                      <a:pt x="112" y="70"/>
                    </a:cubicBezTo>
                    <a:cubicBezTo>
                      <a:pt x="114" y="72"/>
                      <a:pt x="115" y="74"/>
                      <a:pt x="116" y="77"/>
                    </a:cubicBezTo>
                    <a:cubicBezTo>
                      <a:pt x="121" y="85"/>
                      <a:pt x="125" y="94"/>
                      <a:pt x="126" y="104"/>
                    </a:cubicBezTo>
                    <a:cubicBezTo>
                      <a:pt x="127" y="108"/>
                      <a:pt x="127" y="113"/>
                      <a:pt x="127" y="117"/>
                    </a:cubicBezTo>
                    <a:cubicBezTo>
                      <a:pt x="127" y="121"/>
                      <a:pt x="124" y="123"/>
                      <a:pt x="120" y="123"/>
                    </a:cubicBezTo>
                    <a:cubicBezTo>
                      <a:pt x="115" y="123"/>
                      <a:pt x="109" y="123"/>
                      <a:pt x="104" y="123"/>
                    </a:cubicBezTo>
                    <a:cubicBezTo>
                      <a:pt x="103" y="123"/>
                      <a:pt x="101" y="123"/>
                      <a:pt x="100" y="123"/>
                    </a:cubicBezTo>
                    <a:cubicBezTo>
                      <a:pt x="95" y="121"/>
                      <a:pt x="89" y="119"/>
                      <a:pt x="83" y="117"/>
                    </a:cubicBezTo>
                    <a:cubicBezTo>
                      <a:pt x="82" y="117"/>
                      <a:pt x="80" y="117"/>
                      <a:pt x="79" y="116"/>
                    </a:cubicBezTo>
                    <a:cubicBezTo>
                      <a:pt x="78" y="117"/>
                      <a:pt x="77" y="118"/>
                      <a:pt x="77" y="118"/>
                    </a:cubicBezTo>
                    <a:cubicBezTo>
                      <a:pt x="75" y="121"/>
                      <a:pt x="73" y="124"/>
                      <a:pt x="72" y="126"/>
                    </a:cubicBezTo>
                    <a:cubicBezTo>
                      <a:pt x="68" y="132"/>
                      <a:pt x="63" y="137"/>
                      <a:pt x="57" y="140"/>
                    </a:cubicBezTo>
                    <a:cubicBezTo>
                      <a:pt x="55" y="141"/>
                      <a:pt x="54" y="142"/>
                      <a:pt x="52" y="142"/>
                    </a:cubicBezTo>
                    <a:cubicBezTo>
                      <a:pt x="46" y="144"/>
                      <a:pt x="42" y="142"/>
                      <a:pt x="39" y="137"/>
                    </a:cubicBezTo>
                    <a:cubicBezTo>
                      <a:pt x="37" y="134"/>
                      <a:pt x="36" y="130"/>
                      <a:pt x="36" y="126"/>
                    </a:cubicBezTo>
                    <a:cubicBezTo>
                      <a:pt x="35" y="118"/>
                      <a:pt x="34" y="110"/>
                      <a:pt x="34" y="103"/>
                    </a:cubicBezTo>
                    <a:cubicBezTo>
                      <a:pt x="34" y="102"/>
                      <a:pt x="34" y="101"/>
                      <a:pt x="34" y="100"/>
                    </a:cubicBezTo>
                    <a:close/>
                    <a:moveTo>
                      <a:pt x="117" y="113"/>
                    </a:moveTo>
                    <a:cubicBezTo>
                      <a:pt x="117" y="110"/>
                      <a:pt x="117" y="108"/>
                      <a:pt x="116" y="105"/>
                    </a:cubicBezTo>
                    <a:cubicBezTo>
                      <a:pt x="115" y="102"/>
                      <a:pt x="114" y="98"/>
                      <a:pt x="113" y="95"/>
                    </a:cubicBezTo>
                    <a:cubicBezTo>
                      <a:pt x="112" y="91"/>
                      <a:pt x="113" y="87"/>
                      <a:pt x="111" y="84"/>
                    </a:cubicBezTo>
                    <a:cubicBezTo>
                      <a:pt x="110" y="79"/>
                      <a:pt x="108" y="74"/>
                      <a:pt x="106" y="70"/>
                    </a:cubicBezTo>
                    <a:cubicBezTo>
                      <a:pt x="105" y="67"/>
                      <a:pt x="105" y="65"/>
                      <a:pt x="107" y="63"/>
                    </a:cubicBezTo>
                    <a:cubicBezTo>
                      <a:pt x="109" y="59"/>
                      <a:pt x="112" y="55"/>
                      <a:pt x="114" y="51"/>
                    </a:cubicBezTo>
                    <a:cubicBezTo>
                      <a:pt x="115" y="49"/>
                      <a:pt x="115" y="47"/>
                      <a:pt x="113" y="45"/>
                    </a:cubicBezTo>
                    <a:cubicBezTo>
                      <a:pt x="112" y="44"/>
                      <a:pt x="111" y="43"/>
                      <a:pt x="109" y="44"/>
                    </a:cubicBezTo>
                    <a:cubicBezTo>
                      <a:pt x="106" y="44"/>
                      <a:pt x="104" y="44"/>
                      <a:pt x="101" y="44"/>
                    </a:cubicBezTo>
                    <a:cubicBezTo>
                      <a:pt x="96" y="45"/>
                      <a:pt x="91" y="46"/>
                      <a:pt x="86" y="47"/>
                    </a:cubicBezTo>
                    <a:cubicBezTo>
                      <a:pt x="85" y="46"/>
                      <a:pt x="84" y="45"/>
                      <a:pt x="82" y="44"/>
                    </a:cubicBezTo>
                    <a:cubicBezTo>
                      <a:pt x="81" y="44"/>
                      <a:pt x="81" y="44"/>
                      <a:pt x="81" y="43"/>
                    </a:cubicBezTo>
                    <a:cubicBezTo>
                      <a:pt x="80" y="41"/>
                      <a:pt x="78" y="40"/>
                      <a:pt x="77" y="39"/>
                    </a:cubicBezTo>
                    <a:cubicBezTo>
                      <a:pt x="75" y="37"/>
                      <a:pt x="73" y="35"/>
                      <a:pt x="72" y="33"/>
                    </a:cubicBezTo>
                    <a:cubicBezTo>
                      <a:pt x="66" y="26"/>
                      <a:pt x="60" y="20"/>
                      <a:pt x="53" y="13"/>
                    </a:cubicBezTo>
                    <a:cubicBezTo>
                      <a:pt x="52" y="12"/>
                      <a:pt x="51" y="11"/>
                      <a:pt x="49" y="11"/>
                    </a:cubicBezTo>
                    <a:cubicBezTo>
                      <a:pt x="49" y="14"/>
                      <a:pt x="48" y="16"/>
                      <a:pt x="48" y="19"/>
                    </a:cubicBezTo>
                    <a:cubicBezTo>
                      <a:pt x="47" y="24"/>
                      <a:pt x="46" y="30"/>
                      <a:pt x="46" y="35"/>
                    </a:cubicBezTo>
                    <a:cubicBezTo>
                      <a:pt x="45" y="41"/>
                      <a:pt x="44" y="47"/>
                      <a:pt x="43" y="53"/>
                    </a:cubicBezTo>
                    <a:cubicBezTo>
                      <a:pt x="42" y="56"/>
                      <a:pt x="41" y="59"/>
                      <a:pt x="39" y="61"/>
                    </a:cubicBezTo>
                    <a:cubicBezTo>
                      <a:pt x="38" y="61"/>
                      <a:pt x="36" y="60"/>
                      <a:pt x="35" y="60"/>
                    </a:cubicBezTo>
                    <a:cubicBezTo>
                      <a:pt x="32" y="61"/>
                      <a:pt x="30" y="62"/>
                      <a:pt x="28" y="63"/>
                    </a:cubicBezTo>
                    <a:cubicBezTo>
                      <a:pt x="23" y="66"/>
                      <a:pt x="18" y="69"/>
                      <a:pt x="14" y="72"/>
                    </a:cubicBezTo>
                    <a:cubicBezTo>
                      <a:pt x="12" y="74"/>
                      <a:pt x="10" y="75"/>
                      <a:pt x="10" y="78"/>
                    </a:cubicBezTo>
                    <a:cubicBezTo>
                      <a:pt x="11" y="79"/>
                      <a:pt x="12" y="80"/>
                      <a:pt x="13" y="81"/>
                    </a:cubicBezTo>
                    <a:cubicBezTo>
                      <a:pt x="14" y="82"/>
                      <a:pt x="16" y="84"/>
                      <a:pt x="18" y="85"/>
                    </a:cubicBezTo>
                    <a:cubicBezTo>
                      <a:pt x="23" y="87"/>
                      <a:pt x="28" y="89"/>
                      <a:pt x="34" y="91"/>
                    </a:cubicBezTo>
                    <a:cubicBezTo>
                      <a:pt x="36" y="91"/>
                      <a:pt x="37" y="92"/>
                      <a:pt x="39" y="92"/>
                    </a:cubicBezTo>
                    <a:cubicBezTo>
                      <a:pt x="40" y="93"/>
                      <a:pt x="41" y="94"/>
                      <a:pt x="41" y="94"/>
                    </a:cubicBezTo>
                    <a:cubicBezTo>
                      <a:pt x="42" y="97"/>
                      <a:pt x="43" y="99"/>
                      <a:pt x="43" y="102"/>
                    </a:cubicBezTo>
                    <a:cubicBezTo>
                      <a:pt x="43" y="104"/>
                      <a:pt x="43" y="106"/>
                      <a:pt x="43" y="107"/>
                    </a:cubicBezTo>
                    <a:cubicBezTo>
                      <a:pt x="43" y="109"/>
                      <a:pt x="43" y="111"/>
                      <a:pt x="44" y="113"/>
                    </a:cubicBezTo>
                    <a:cubicBezTo>
                      <a:pt x="44" y="114"/>
                      <a:pt x="44" y="116"/>
                      <a:pt x="45" y="117"/>
                    </a:cubicBezTo>
                    <a:cubicBezTo>
                      <a:pt x="45" y="121"/>
                      <a:pt x="46" y="126"/>
                      <a:pt x="47" y="130"/>
                    </a:cubicBezTo>
                    <a:cubicBezTo>
                      <a:pt x="47" y="131"/>
                      <a:pt x="47" y="132"/>
                      <a:pt x="48" y="133"/>
                    </a:cubicBezTo>
                    <a:cubicBezTo>
                      <a:pt x="48" y="133"/>
                      <a:pt x="49" y="133"/>
                      <a:pt x="49" y="133"/>
                    </a:cubicBezTo>
                    <a:cubicBezTo>
                      <a:pt x="52" y="131"/>
                      <a:pt x="55" y="130"/>
                      <a:pt x="58" y="129"/>
                    </a:cubicBezTo>
                    <a:cubicBezTo>
                      <a:pt x="58" y="128"/>
                      <a:pt x="58" y="128"/>
                      <a:pt x="59" y="128"/>
                    </a:cubicBezTo>
                    <a:cubicBezTo>
                      <a:pt x="60" y="124"/>
                      <a:pt x="63" y="122"/>
                      <a:pt x="65" y="120"/>
                    </a:cubicBezTo>
                    <a:cubicBezTo>
                      <a:pt x="68" y="116"/>
                      <a:pt x="72" y="112"/>
                      <a:pt x="75" y="108"/>
                    </a:cubicBezTo>
                    <a:cubicBezTo>
                      <a:pt x="77" y="106"/>
                      <a:pt x="79" y="105"/>
                      <a:pt x="82" y="106"/>
                    </a:cubicBezTo>
                    <a:cubicBezTo>
                      <a:pt x="84" y="107"/>
                      <a:pt x="86" y="107"/>
                      <a:pt x="89" y="108"/>
                    </a:cubicBezTo>
                    <a:cubicBezTo>
                      <a:pt x="93" y="109"/>
                      <a:pt x="98" y="110"/>
                      <a:pt x="102" y="112"/>
                    </a:cubicBezTo>
                    <a:cubicBezTo>
                      <a:pt x="103" y="113"/>
                      <a:pt x="104" y="113"/>
                      <a:pt x="105" y="113"/>
                    </a:cubicBezTo>
                    <a:cubicBezTo>
                      <a:pt x="109" y="114"/>
                      <a:pt x="112" y="114"/>
                      <a:pt x="117" y="1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7138" name="Freeform 274"/>
              <p:cNvSpPr/>
              <p:nvPr>
                <p:custDataLst>
                  <p:tags r:id="rId9"/>
                </p:custDataLst>
              </p:nvPr>
            </p:nvSpPr>
            <p:spPr>
              <a:xfrm>
                <a:off x="5173663" y="1574800"/>
                <a:ext cx="298450" cy="341313"/>
              </a:xfrm>
              <a:custGeom>
                <a:avLst/>
                <a:gdLst/>
                <a:ahLst/>
                <a:cxnLst>
                  <a:cxn ang="0">
                    <a:pos x="298450" y="285360"/>
                  </a:cxn>
                  <a:cxn ang="0">
                    <a:pos x="264978" y="285360"/>
                  </a:cxn>
                  <a:cxn ang="0">
                    <a:pos x="256611" y="282562"/>
                  </a:cxn>
                  <a:cxn ang="0">
                    <a:pos x="220350" y="271371"/>
                  </a:cxn>
                  <a:cxn ang="0">
                    <a:pos x="200826" y="265776"/>
                  </a:cxn>
                  <a:cxn ang="0">
                    <a:pos x="181301" y="271371"/>
                  </a:cxn>
                  <a:cxn ang="0">
                    <a:pos x="153408" y="304943"/>
                  </a:cxn>
                  <a:cxn ang="0">
                    <a:pos x="136673" y="327324"/>
                  </a:cxn>
                  <a:cxn ang="0">
                    <a:pos x="133884" y="330122"/>
                  </a:cxn>
                  <a:cxn ang="0">
                    <a:pos x="108780" y="341313"/>
                  </a:cxn>
                  <a:cxn ang="0">
                    <a:pos x="105991" y="341313"/>
                  </a:cxn>
                  <a:cxn ang="0">
                    <a:pos x="103202" y="332920"/>
                  </a:cxn>
                  <a:cxn ang="0">
                    <a:pos x="97623" y="296550"/>
                  </a:cxn>
                  <a:cxn ang="0">
                    <a:pos x="94834" y="285360"/>
                  </a:cxn>
                  <a:cxn ang="0">
                    <a:pos x="92045" y="268574"/>
                  </a:cxn>
                  <a:cxn ang="0">
                    <a:pos x="92045" y="254585"/>
                  </a:cxn>
                  <a:cxn ang="0">
                    <a:pos x="86466" y="232204"/>
                  </a:cxn>
                  <a:cxn ang="0">
                    <a:pos x="80888" y="226609"/>
                  </a:cxn>
                  <a:cxn ang="0">
                    <a:pos x="66942" y="223811"/>
                  </a:cxn>
                  <a:cxn ang="0">
                    <a:pos x="22314" y="207025"/>
                  </a:cxn>
                  <a:cxn ang="0">
                    <a:pos x="8367" y="195835"/>
                  </a:cxn>
                  <a:cxn ang="0">
                    <a:pos x="0" y="187442"/>
                  </a:cxn>
                  <a:cxn ang="0">
                    <a:pos x="11157" y="170656"/>
                  </a:cxn>
                  <a:cxn ang="0">
                    <a:pos x="50206" y="145477"/>
                  </a:cxn>
                  <a:cxn ang="0">
                    <a:pos x="69731" y="137084"/>
                  </a:cxn>
                  <a:cxn ang="0">
                    <a:pos x="80888" y="139882"/>
                  </a:cxn>
                  <a:cxn ang="0">
                    <a:pos x="92045" y="117501"/>
                  </a:cxn>
                  <a:cxn ang="0">
                    <a:pos x="100413" y="67143"/>
                  </a:cxn>
                  <a:cxn ang="0">
                    <a:pos x="105991" y="22381"/>
                  </a:cxn>
                  <a:cxn ang="0">
                    <a:pos x="108780" y="0"/>
                  </a:cxn>
                  <a:cxn ang="0">
                    <a:pos x="119937" y="5595"/>
                  </a:cxn>
                  <a:cxn ang="0">
                    <a:pos x="172933" y="61548"/>
                  </a:cxn>
                  <a:cxn ang="0">
                    <a:pos x="186879" y="78334"/>
                  </a:cxn>
                  <a:cxn ang="0">
                    <a:pos x="198036" y="89524"/>
                  </a:cxn>
                  <a:cxn ang="0">
                    <a:pos x="200826" y="92322"/>
                  </a:cxn>
                  <a:cxn ang="0">
                    <a:pos x="211983" y="100715"/>
                  </a:cxn>
                  <a:cxn ang="0">
                    <a:pos x="253821" y="92322"/>
                  </a:cxn>
                  <a:cxn ang="0">
                    <a:pos x="276135" y="92322"/>
                  </a:cxn>
                  <a:cxn ang="0">
                    <a:pos x="287292" y="95120"/>
                  </a:cxn>
                  <a:cxn ang="0">
                    <a:pos x="290082" y="111905"/>
                  </a:cxn>
                  <a:cxn ang="0">
                    <a:pos x="270557" y="145477"/>
                  </a:cxn>
                  <a:cxn ang="0">
                    <a:pos x="267768" y="165061"/>
                  </a:cxn>
                  <a:cxn ang="0">
                    <a:pos x="281714" y="204228"/>
                  </a:cxn>
                  <a:cxn ang="0">
                    <a:pos x="287292" y="235002"/>
                  </a:cxn>
                  <a:cxn ang="0">
                    <a:pos x="295660" y="262978"/>
                  </a:cxn>
                  <a:cxn ang="0">
                    <a:pos x="298450" y="285360"/>
                  </a:cxn>
                </a:cxnLst>
                <a:pathLst>
                  <a:path w="107" h="122">
                    <a:moveTo>
                      <a:pt x="107" y="102"/>
                    </a:moveTo>
                    <a:cubicBezTo>
                      <a:pt x="102" y="103"/>
                      <a:pt x="99" y="103"/>
                      <a:pt x="95" y="102"/>
                    </a:cubicBezTo>
                    <a:cubicBezTo>
                      <a:pt x="94" y="102"/>
                      <a:pt x="93" y="102"/>
                      <a:pt x="92" y="101"/>
                    </a:cubicBezTo>
                    <a:cubicBezTo>
                      <a:pt x="88" y="99"/>
                      <a:pt x="83" y="98"/>
                      <a:pt x="79" y="97"/>
                    </a:cubicBezTo>
                    <a:cubicBezTo>
                      <a:pt x="76" y="96"/>
                      <a:pt x="74" y="96"/>
                      <a:pt x="72" y="95"/>
                    </a:cubicBezTo>
                    <a:cubicBezTo>
                      <a:pt x="69" y="94"/>
                      <a:pt x="67" y="95"/>
                      <a:pt x="65" y="97"/>
                    </a:cubicBezTo>
                    <a:cubicBezTo>
                      <a:pt x="62" y="101"/>
                      <a:pt x="58" y="105"/>
                      <a:pt x="55" y="109"/>
                    </a:cubicBezTo>
                    <a:cubicBezTo>
                      <a:pt x="53" y="111"/>
                      <a:pt x="50" y="113"/>
                      <a:pt x="49" y="117"/>
                    </a:cubicBezTo>
                    <a:cubicBezTo>
                      <a:pt x="48" y="117"/>
                      <a:pt x="48" y="117"/>
                      <a:pt x="48" y="118"/>
                    </a:cubicBezTo>
                    <a:cubicBezTo>
                      <a:pt x="45" y="119"/>
                      <a:pt x="42" y="120"/>
                      <a:pt x="39" y="122"/>
                    </a:cubicBezTo>
                    <a:cubicBezTo>
                      <a:pt x="39" y="122"/>
                      <a:pt x="38" y="122"/>
                      <a:pt x="38" y="122"/>
                    </a:cubicBezTo>
                    <a:cubicBezTo>
                      <a:pt x="37" y="121"/>
                      <a:pt x="37" y="120"/>
                      <a:pt x="37" y="119"/>
                    </a:cubicBezTo>
                    <a:cubicBezTo>
                      <a:pt x="36" y="115"/>
                      <a:pt x="35" y="110"/>
                      <a:pt x="35" y="106"/>
                    </a:cubicBezTo>
                    <a:cubicBezTo>
                      <a:pt x="34" y="105"/>
                      <a:pt x="34" y="103"/>
                      <a:pt x="34" y="102"/>
                    </a:cubicBezTo>
                    <a:cubicBezTo>
                      <a:pt x="33" y="100"/>
                      <a:pt x="33" y="98"/>
                      <a:pt x="33" y="96"/>
                    </a:cubicBezTo>
                    <a:cubicBezTo>
                      <a:pt x="33" y="95"/>
                      <a:pt x="33" y="93"/>
                      <a:pt x="33" y="91"/>
                    </a:cubicBezTo>
                    <a:cubicBezTo>
                      <a:pt x="33" y="88"/>
                      <a:pt x="32" y="86"/>
                      <a:pt x="31" y="83"/>
                    </a:cubicBezTo>
                    <a:cubicBezTo>
                      <a:pt x="31" y="83"/>
                      <a:pt x="30" y="82"/>
                      <a:pt x="29" y="81"/>
                    </a:cubicBezTo>
                    <a:cubicBezTo>
                      <a:pt x="27" y="81"/>
                      <a:pt x="26" y="80"/>
                      <a:pt x="24" y="80"/>
                    </a:cubicBezTo>
                    <a:cubicBezTo>
                      <a:pt x="18" y="78"/>
                      <a:pt x="13" y="76"/>
                      <a:pt x="8" y="74"/>
                    </a:cubicBezTo>
                    <a:cubicBezTo>
                      <a:pt x="6" y="73"/>
                      <a:pt x="4" y="71"/>
                      <a:pt x="3" y="70"/>
                    </a:cubicBezTo>
                    <a:cubicBezTo>
                      <a:pt x="2" y="69"/>
                      <a:pt x="1" y="68"/>
                      <a:pt x="0" y="67"/>
                    </a:cubicBezTo>
                    <a:cubicBezTo>
                      <a:pt x="0" y="64"/>
                      <a:pt x="2" y="63"/>
                      <a:pt x="4" y="61"/>
                    </a:cubicBezTo>
                    <a:cubicBezTo>
                      <a:pt x="8" y="58"/>
                      <a:pt x="13" y="55"/>
                      <a:pt x="18" y="52"/>
                    </a:cubicBezTo>
                    <a:cubicBezTo>
                      <a:pt x="20" y="51"/>
                      <a:pt x="22" y="50"/>
                      <a:pt x="25" y="49"/>
                    </a:cubicBezTo>
                    <a:cubicBezTo>
                      <a:pt x="26" y="49"/>
                      <a:pt x="28" y="50"/>
                      <a:pt x="29" y="50"/>
                    </a:cubicBezTo>
                    <a:cubicBezTo>
                      <a:pt x="31" y="48"/>
                      <a:pt x="32" y="45"/>
                      <a:pt x="33" y="42"/>
                    </a:cubicBezTo>
                    <a:cubicBezTo>
                      <a:pt x="34" y="36"/>
                      <a:pt x="35" y="30"/>
                      <a:pt x="36" y="24"/>
                    </a:cubicBezTo>
                    <a:cubicBezTo>
                      <a:pt x="36" y="19"/>
                      <a:pt x="37" y="13"/>
                      <a:pt x="38" y="8"/>
                    </a:cubicBezTo>
                    <a:cubicBezTo>
                      <a:pt x="38" y="5"/>
                      <a:pt x="39" y="3"/>
                      <a:pt x="39" y="0"/>
                    </a:cubicBezTo>
                    <a:cubicBezTo>
                      <a:pt x="41" y="0"/>
                      <a:pt x="42" y="1"/>
                      <a:pt x="43" y="2"/>
                    </a:cubicBezTo>
                    <a:cubicBezTo>
                      <a:pt x="50" y="9"/>
                      <a:pt x="56" y="15"/>
                      <a:pt x="62" y="22"/>
                    </a:cubicBezTo>
                    <a:cubicBezTo>
                      <a:pt x="63" y="24"/>
                      <a:pt x="65" y="26"/>
                      <a:pt x="67" y="28"/>
                    </a:cubicBezTo>
                    <a:cubicBezTo>
                      <a:pt x="68" y="29"/>
                      <a:pt x="70" y="30"/>
                      <a:pt x="71" y="32"/>
                    </a:cubicBezTo>
                    <a:cubicBezTo>
                      <a:pt x="71" y="33"/>
                      <a:pt x="71" y="33"/>
                      <a:pt x="72" y="33"/>
                    </a:cubicBezTo>
                    <a:cubicBezTo>
                      <a:pt x="74" y="34"/>
                      <a:pt x="75" y="35"/>
                      <a:pt x="76" y="36"/>
                    </a:cubicBezTo>
                    <a:cubicBezTo>
                      <a:pt x="81" y="35"/>
                      <a:pt x="86" y="34"/>
                      <a:pt x="91" y="33"/>
                    </a:cubicBezTo>
                    <a:cubicBezTo>
                      <a:pt x="94" y="33"/>
                      <a:pt x="96" y="33"/>
                      <a:pt x="99" y="33"/>
                    </a:cubicBezTo>
                    <a:cubicBezTo>
                      <a:pt x="101" y="32"/>
                      <a:pt x="102" y="33"/>
                      <a:pt x="103" y="34"/>
                    </a:cubicBezTo>
                    <a:cubicBezTo>
                      <a:pt x="105" y="36"/>
                      <a:pt x="105" y="38"/>
                      <a:pt x="104" y="40"/>
                    </a:cubicBezTo>
                    <a:cubicBezTo>
                      <a:pt x="102" y="44"/>
                      <a:pt x="99" y="48"/>
                      <a:pt x="97" y="52"/>
                    </a:cubicBezTo>
                    <a:cubicBezTo>
                      <a:pt x="95" y="54"/>
                      <a:pt x="95" y="56"/>
                      <a:pt x="96" y="59"/>
                    </a:cubicBezTo>
                    <a:cubicBezTo>
                      <a:pt x="98" y="63"/>
                      <a:pt x="100" y="68"/>
                      <a:pt x="101" y="73"/>
                    </a:cubicBezTo>
                    <a:cubicBezTo>
                      <a:pt x="103" y="76"/>
                      <a:pt x="102" y="80"/>
                      <a:pt x="103" y="84"/>
                    </a:cubicBezTo>
                    <a:cubicBezTo>
                      <a:pt x="104" y="87"/>
                      <a:pt x="105" y="91"/>
                      <a:pt x="106" y="94"/>
                    </a:cubicBezTo>
                    <a:cubicBezTo>
                      <a:pt x="107" y="97"/>
                      <a:pt x="107" y="99"/>
                      <a:pt x="107" y="102"/>
                    </a:cubicBezTo>
                    <a:close/>
                  </a:path>
                </a:pathLst>
              </a:custGeom>
              <a:solidFill>
                <a:srgbClr val="F9BF27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</p:grpSp>
        <p:grpSp>
          <p:nvGrpSpPr>
            <p:cNvPr id="37082" name="组合 295"/>
            <p:cNvGrpSpPr/>
            <p:nvPr/>
          </p:nvGrpSpPr>
          <p:grpSpPr>
            <a:xfrm>
              <a:off x="4069" y="6112"/>
              <a:ext cx="1125" cy="777"/>
              <a:chOff x="5840413" y="3409950"/>
              <a:chExt cx="952500" cy="657225"/>
            </a:xfrm>
          </p:grpSpPr>
          <p:sp>
            <p:nvSpPr>
              <p:cNvPr id="37083" name="Freeform 229"/>
              <p:cNvSpPr>
                <a:spLocks noEditPoints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5867401" y="3432175"/>
                <a:ext cx="890588" cy="600075"/>
              </a:xfrm>
              <a:custGeom>
                <a:avLst/>
                <a:gdLst/>
                <a:ahLst/>
                <a:cxnLst>
                  <a:cxn ang="0">
                    <a:pos x="722552" y="496323"/>
                  </a:cxn>
                  <a:cxn ang="0">
                    <a:pos x="632933" y="566425"/>
                  </a:cxn>
                  <a:cxn ang="0">
                    <a:pos x="520909" y="555209"/>
                  </a:cxn>
                  <a:cxn ang="0">
                    <a:pos x="439692" y="482303"/>
                  </a:cxn>
                  <a:cxn ang="0">
                    <a:pos x="406085" y="479499"/>
                  </a:cxn>
                  <a:cxn ang="0">
                    <a:pos x="383680" y="560817"/>
                  </a:cxn>
                  <a:cxn ang="0">
                    <a:pos x="246452" y="600075"/>
                  </a:cxn>
                  <a:cxn ang="0">
                    <a:pos x="168035" y="560817"/>
                  </a:cxn>
                  <a:cxn ang="0">
                    <a:pos x="159633" y="415005"/>
                  </a:cxn>
                  <a:cxn ang="0">
                    <a:pos x="154032" y="372943"/>
                  </a:cxn>
                  <a:cxn ang="0">
                    <a:pos x="70014" y="381356"/>
                  </a:cxn>
                  <a:cxn ang="0">
                    <a:pos x="8401" y="330882"/>
                  </a:cxn>
                  <a:cxn ang="0">
                    <a:pos x="53211" y="215914"/>
                  </a:cxn>
                  <a:cxn ang="0">
                    <a:pos x="176437" y="171049"/>
                  </a:cxn>
                  <a:cxn ang="0">
                    <a:pos x="232449" y="176657"/>
                  </a:cxn>
                  <a:cxn ang="0">
                    <a:pos x="257654" y="171049"/>
                  </a:cxn>
                  <a:cxn ang="0">
                    <a:pos x="277258" y="53277"/>
                  </a:cxn>
                  <a:cxn ang="0">
                    <a:pos x="358475" y="2804"/>
                  </a:cxn>
                  <a:cxn ang="0">
                    <a:pos x="431291" y="8412"/>
                  </a:cxn>
                  <a:cxn ang="0">
                    <a:pos x="504106" y="81318"/>
                  </a:cxn>
                  <a:cxn ang="0">
                    <a:pos x="526511" y="128988"/>
                  </a:cxn>
                  <a:cxn ang="0">
                    <a:pos x="680543" y="92534"/>
                  </a:cxn>
                  <a:cxn ang="0">
                    <a:pos x="803769" y="126183"/>
                  </a:cxn>
                  <a:cxn ang="0">
                    <a:pos x="862582" y="190678"/>
                  </a:cxn>
                  <a:cxn ang="0">
                    <a:pos x="887787" y="257976"/>
                  </a:cxn>
                  <a:cxn ang="0">
                    <a:pos x="862582" y="297233"/>
                  </a:cxn>
                  <a:cxn ang="0">
                    <a:pos x="803769" y="330882"/>
                  </a:cxn>
                  <a:cxn ang="0">
                    <a:pos x="873784" y="415005"/>
                  </a:cxn>
                  <a:cxn ang="0">
                    <a:pos x="803769" y="462674"/>
                  </a:cxn>
                  <a:cxn ang="0">
                    <a:pos x="730954" y="462674"/>
                  </a:cxn>
                  <a:cxn ang="0">
                    <a:pos x="207243" y="490715"/>
                  </a:cxn>
                  <a:cxn ang="0">
                    <a:pos x="187639" y="471086"/>
                  </a:cxn>
                  <a:cxn ang="0">
                    <a:pos x="204443" y="563621"/>
                  </a:cxn>
                  <a:cxn ang="0">
                    <a:pos x="294062" y="594466"/>
                  </a:cxn>
                  <a:cxn ang="0">
                    <a:pos x="322067" y="572034"/>
                  </a:cxn>
                  <a:cxn ang="0">
                    <a:pos x="263255" y="574838"/>
                  </a:cxn>
                  <a:cxn ang="0">
                    <a:pos x="207243" y="490715"/>
                  </a:cxn>
                  <a:cxn ang="0">
                    <a:pos x="126026" y="339294"/>
                  </a:cxn>
                  <a:cxn ang="0">
                    <a:pos x="84017" y="305645"/>
                  </a:cxn>
                  <a:cxn ang="0">
                    <a:pos x="75615" y="283212"/>
                  </a:cxn>
                  <a:cxn ang="0">
                    <a:pos x="156833" y="353315"/>
                  </a:cxn>
                  <a:cxn ang="0">
                    <a:pos x="375279" y="504735"/>
                  </a:cxn>
                  <a:cxn ang="0">
                    <a:pos x="350073" y="546797"/>
                  </a:cxn>
                  <a:cxn ang="0">
                    <a:pos x="369678" y="546797"/>
                  </a:cxn>
                </a:cxnLst>
                <a:pathLst>
                  <a:path w="318" h="214">
                    <a:moveTo>
                      <a:pt x="256" y="159"/>
                    </a:moveTo>
                    <a:cubicBezTo>
                      <a:pt x="254" y="162"/>
                      <a:pt x="255" y="165"/>
                      <a:pt x="256" y="167"/>
                    </a:cubicBezTo>
                    <a:cubicBezTo>
                      <a:pt x="258" y="170"/>
                      <a:pt x="258" y="173"/>
                      <a:pt x="258" y="177"/>
                    </a:cubicBezTo>
                    <a:cubicBezTo>
                      <a:pt x="258" y="180"/>
                      <a:pt x="257" y="182"/>
                      <a:pt x="256" y="184"/>
                    </a:cubicBezTo>
                    <a:cubicBezTo>
                      <a:pt x="253" y="187"/>
                      <a:pt x="251" y="190"/>
                      <a:pt x="248" y="191"/>
                    </a:cubicBezTo>
                    <a:cubicBezTo>
                      <a:pt x="241" y="195"/>
                      <a:pt x="234" y="200"/>
                      <a:pt x="226" y="202"/>
                    </a:cubicBezTo>
                    <a:cubicBezTo>
                      <a:pt x="224" y="203"/>
                      <a:pt x="222" y="204"/>
                      <a:pt x="220" y="203"/>
                    </a:cubicBezTo>
                    <a:cubicBezTo>
                      <a:pt x="214" y="203"/>
                      <a:pt x="209" y="203"/>
                      <a:pt x="203" y="203"/>
                    </a:cubicBezTo>
                    <a:cubicBezTo>
                      <a:pt x="197" y="203"/>
                      <a:pt x="191" y="201"/>
                      <a:pt x="186" y="198"/>
                    </a:cubicBezTo>
                    <a:cubicBezTo>
                      <a:pt x="180" y="196"/>
                      <a:pt x="176" y="193"/>
                      <a:pt x="171" y="189"/>
                    </a:cubicBezTo>
                    <a:cubicBezTo>
                      <a:pt x="168" y="187"/>
                      <a:pt x="165" y="185"/>
                      <a:pt x="163" y="181"/>
                    </a:cubicBezTo>
                    <a:cubicBezTo>
                      <a:pt x="161" y="178"/>
                      <a:pt x="159" y="175"/>
                      <a:pt x="157" y="172"/>
                    </a:cubicBezTo>
                    <a:cubicBezTo>
                      <a:pt x="156" y="171"/>
                      <a:pt x="155" y="170"/>
                      <a:pt x="154" y="168"/>
                    </a:cubicBezTo>
                    <a:cubicBezTo>
                      <a:pt x="153" y="167"/>
                      <a:pt x="151" y="166"/>
                      <a:pt x="149" y="167"/>
                    </a:cubicBezTo>
                    <a:cubicBezTo>
                      <a:pt x="147" y="168"/>
                      <a:pt x="145" y="169"/>
                      <a:pt x="145" y="171"/>
                    </a:cubicBezTo>
                    <a:cubicBezTo>
                      <a:pt x="145" y="177"/>
                      <a:pt x="143" y="182"/>
                      <a:pt x="142" y="187"/>
                    </a:cubicBezTo>
                    <a:cubicBezTo>
                      <a:pt x="141" y="188"/>
                      <a:pt x="141" y="189"/>
                      <a:pt x="141" y="190"/>
                    </a:cubicBezTo>
                    <a:cubicBezTo>
                      <a:pt x="140" y="194"/>
                      <a:pt x="139" y="197"/>
                      <a:pt x="137" y="200"/>
                    </a:cubicBezTo>
                    <a:cubicBezTo>
                      <a:pt x="133" y="205"/>
                      <a:pt x="128" y="210"/>
                      <a:pt x="122" y="212"/>
                    </a:cubicBezTo>
                    <a:cubicBezTo>
                      <a:pt x="119" y="213"/>
                      <a:pt x="117" y="214"/>
                      <a:pt x="114" y="214"/>
                    </a:cubicBezTo>
                    <a:cubicBezTo>
                      <a:pt x="105" y="214"/>
                      <a:pt x="97" y="214"/>
                      <a:pt x="88" y="214"/>
                    </a:cubicBezTo>
                    <a:cubicBezTo>
                      <a:pt x="85" y="214"/>
                      <a:pt x="81" y="213"/>
                      <a:pt x="78" y="211"/>
                    </a:cubicBezTo>
                    <a:cubicBezTo>
                      <a:pt x="73" y="208"/>
                      <a:pt x="68" y="205"/>
                      <a:pt x="63" y="202"/>
                    </a:cubicBezTo>
                    <a:cubicBezTo>
                      <a:pt x="62" y="202"/>
                      <a:pt x="61" y="201"/>
                      <a:pt x="60" y="200"/>
                    </a:cubicBezTo>
                    <a:cubicBezTo>
                      <a:pt x="55" y="194"/>
                      <a:pt x="51" y="186"/>
                      <a:pt x="50" y="178"/>
                    </a:cubicBezTo>
                    <a:cubicBezTo>
                      <a:pt x="49" y="176"/>
                      <a:pt x="49" y="173"/>
                      <a:pt x="50" y="171"/>
                    </a:cubicBezTo>
                    <a:cubicBezTo>
                      <a:pt x="52" y="163"/>
                      <a:pt x="54" y="155"/>
                      <a:pt x="57" y="148"/>
                    </a:cubicBezTo>
                    <a:cubicBezTo>
                      <a:pt x="58" y="145"/>
                      <a:pt x="59" y="143"/>
                      <a:pt x="61" y="141"/>
                    </a:cubicBezTo>
                    <a:cubicBezTo>
                      <a:pt x="63" y="139"/>
                      <a:pt x="62" y="135"/>
                      <a:pt x="59" y="134"/>
                    </a:cubicBezTo>
                    <a:cubicBezTo>
                      <a:pt x="58" y="133"/>
                      <a:pt x="56" y="133"/>
                      <a:pt x="55" y="133"/>
                    </a:cubicBezTo>
                    <a:cubicBezTo>
                      <a:pt x="51" y="135"/>
                      <a:pt x="47" y="136"/>
                      <a:pt x="43" y="137"/>
                    </a:cubicBezTo>
                    <a:cubicBezTo>
                      <a:pt x="40" y="138"/>
                      <a:pt x="37" y="138"/>
                      <a:pt x="35" y="138"/>
                    </a:cubicBezTo>
                    <a:cubicBezTo>
                      <a:pt x="31" y="137"/>
                      <a:pt x="28" y="136"/>
                      <a:pt x="25" y="136"/>
                    </a:cubicBezTo>
                    <a:cubicBezTo>
                      <a:pt x="22" y="135"/>
                      <a:pt x="19" y="134"/>
                      <a:pt x="17" y="132"/>
                    </a:cubicBezTo>
                    <a:cubicBezTo>
                      <a:pt x="14" y="130"/>
                      <a:pt x="11" y="127"/>
                      <a:pt x="8" y="125"/>
                    </a:cubicBezTo>
                    <a:cubicBezTo>
                      <a:pt x="6" y="123"/>
                      <a:pt x="4" y="120"/>
                      <a:pt x="3" y="118"/>
                    </a:cubicBezTo>
                    <a:cubicBezTo>
                      <a:pt x="0" y="110"/>
                      <a:pt x="1" y="102"/>
                      <a:pt x="3" y="95"/>
                    </a:cubicBezTo>
                    <a:cubicBezTo>
                      <a:pt x="5" y="91"/>
                      <a:pt x="7" y="88"/>
                      <a:pt x="9" y="85"/>
                    </a:cubicBezTo>
                    <a:cubicBezTo>
                      <a:pt x="13" y="83"/>
                      <a:pt x="16" y="80"/>
                      <a:pt x="19" y="77"/>
                    </a:cubicBezTo>
                    <a:cubicBezTo>
                      <a:pt x="20" y="76"/>
                      <a:pt x="21" y="76"/>
                      <a:pt x="22" y="75"/>
                    </a:cubicBezTo>
                    <a:cubicBezTo>
                      <a:pt x="28" y="72"/>
                      <a:pt x="34" y="70"/>
                      <a:pt x="41" y="66"/>
                    </a:cubicBezTo>
                    <a:cubicBezTo>
                      <a:pt x="48" y="63"/>
                      <a:pt x="55" y="61"/>
                      <a:pt x="63" y="61"/>
                    </a:cubicBezTo>
                    <a:cubicBezTo>
                      <a:pt x="66" y="61"/>
                      <a:pt x="70" y="61"/>
                      <a:pt x="73" y="61"/>
                    </a:cubicBezTo>
                    <a:cubicBezTo>
                      <a:pt x="76" y="61"/>
                      <a:pt x="78" y="61"/>
                      <a:pt x="81" y="61"/>
                    </a:cubicBezTo>
                    <a:cubicBezTo>
                      <a:pt x="82" y="61"/>
                      <a:pt x="83" y="62"/>
                      <a:pt x="83" y="63"/>
                    </a:cubicBezTo>
                    <a:cubicBezTo>
                      <a:pt x="84" y="64"/>
                      <a:pt x="85" y="65"/>
                      <a:pt x="86" y="66"/>
                    </a:cubicBezTo>
                    <a:cubicBezTo>
                      <a:pt x="89" y="68"/>
                      <a:pt x="91" y="66"/>
                      <a:pt x="92" y="64"/>
                    </a:cubicBezTo>
                    <a:cubicBezTo>
                      <a:pt x="92" y="63"/>
                      <a:pt x="92" y="62"/>
                      <a:pt x="92" y="61"/>
                    </a:cubicBezTo>
                    <a:cubicBezTo>
                      <a:pt x="92" y="59"/>
                      <a:pt x="92" y="58"/>
                      <a:pt x="91" y="57"/>
                    </a:cubicBezTo>
                    <a:cubicBezTo>
                      <a:pt x="88" y="47"/>
                      <a:pt x="90" y="37"/>
                      <a:pt x="93" y="27"/>
                    </a:cubicBezTo>
                    <a:cubicBezTo>
                      <a:pt x="94" y="24"/>
                      <a:pt x="96" y="22"/>
                      <a:pt x="99" y="19"/>
                    </a:cubicBezTo>
                    <a:cubicBezTo>
                      <a:pt x="104" y="15"/>
                      <a:pt x="110" y="10"/>
                      <a:pt x="116" y="6"/>
                    </a:cubicBezTo>
                    <a:cubicBezTo>
                      <a:pt x="117" y="5"/>
                      <a:pt x="118" y="4"/>
                      <a:pt x="120" y="4"/>
                    </a:cubicBezTo>
                    <a:cubicBezTo>
                      <a:pt x="122" y="3"/>
                      <a:pt x="125" y="2"/>
                      <a:pt x="128" y="1"/>
                    </a:cubicBezTo>
                    <a:cubicBezTo>
                      <a:pt x="129" y="1"/>
                      <a:pt x="131" y="0"/>
                      <a:pt x="133" y="0"/>
                    </a:cubicBezTo>
                    <a:cubicBezTo>
                      <a:pt x="137" y="0"/>
                      <a:pt x="142" y="1"/>
                      <a:pt x="146" y="0"/>
                    </a:cubicBezTo>
                    <a:cubicBezTo>
                      <a:pt x="149" y="0"/>
                      <a:pt x="152" y="1"/>
                      <a:pt x="154" y="3"/>
                    </a:cubicBezTo>
                    <a:cubicBezTo>
                      <a:pt x="159" y="7"/>
                      <a:pt x="165" y="11"/>
                      <a:pt x="170" y="15"/>
                    </a:cubicBezTo>
                    <a:cubicBezTo>
                      <a:pt x="171" y="16"/>
                      <a:pt x="172" y="17"/>
                      <a:pt x="172" y="19"/>
                    </a:cubicBezTo>
                    <a:cubicBezTo>
                      <a:pt x="175" y="22"/>
                      <a:pt x="178" y="26"/>
                      <a:pt x="180" y="29"/>
                    </a:cubicBezTo>
                    <a:cubicBezTo>
                      <a:pt x="181" y="31"/>
                      <a:pt x="182" y="32"/>
                      <a:pt x="182" y="33"/>
                    </a:cubicBezTo>
                    <a:cubicBezTo>
                      <a:pt x="184" y="37"/>
                      <a:pt x="185" y="40"/>
                      <a:pt x="187" y="44"/>
                    </a:cubicBezTo>
                    <a:cubicBezTo>
                      <a:pt x="187" y="44"/>
                      <a:pt x="187" y="45"/>
                      <a:pt x="188" y="46"/>
                    </a:cubicBezTo>
                    <a:cubicBezTo>
                      <a:pt x="190" y="50"/>
                      <a:pt x="194" y="51"/>
                      <a:pt x="198" y="48"/>
                    </a:cubicBezTo>
                    <a:cubicBezTo>
                      <a:pt x="211" y="41"/>
                      <a:pt x="225" y="37"/>
                      <a:pt x="239" y="34"/>
                    </a:cubicBezTo>
                    <a:cubicBezTo>
                      <a:pt x="240" y="33"/>
                      <a:pt x="242" y="33"/>
                      <a:pt x="243" y="33"/>
                    </a:cubicBezTo>
                    <a:cubicBezTo>
                      <a:pt x="249" y="33"/>
                      <a:pt x="256" y="32"/>
                      <a:pt x="262" y="33"/>
                    </a:cubicBezTo>
                    <a:cubicBezTo>
                      <a:pt x="265" y="33"/>
                      <a:pt x="267" y="34"/>
                      <a:pt x="269" y="36"/>
                    </a:cubicBezTo>
                    <a:cubicBezTo>
                      <a:pt x="275" y="39"/>
                      <a:pt x="281" y="43"/>
                      <a:pt x="287" y="45"/>
                    </a:cubicBezTo>
                    <a:cubicBezTo>
                      <a:pt x="290" y="46"/>
                      <a:pt x="292" y="48"/>
                      <a:pt x="294" y="51"/>
                    </a:cubicBezTo>
                    <a:cubicBezTo>
                      <a:pt x="295" y="53"/>
                      <a:pt x="297" y="55"/>
                      <a:pt x="298" y="57"/>
                    </a:cubicBezTo>
                    <a:cubicBezTo>
                      <a:pt x="302" y="60"/>
                      <a:pt x="305" y="64"/>
                      <a:pt x="308" y="68"/>
                    </a:cubicBezTo>
                    <a:cubicBezTo>
                      <a:pt x="309" y="70"/>
                      <a:pt x="311" y="73"/>
                      <a:pt x="313" y="75"/>
                    </a:cubicBezTo>
                    <a:cubicBezTo>
                      <a:pt x="314" y="77"/>
                      <a:pt x="315" y="79"/>
                      <a:pt x="315" y="81"/>
                    </a:cubicBezTo>
                    <a:cubicBezTo>
                      <a:pt x="316" y="84"/>
                      <a:pt x="316" y="88"/>
                      <a:pt x="317" y="92"/>
                    </a:cubicBezTo>
                    <a:cubicBezTo>
                      <a:pt x="318" y="94"/>
                      <a:pt x="317" y="96"/>
                      <a:pt x="317" y="98"/>
                    </a:cubicBezTo>
                    <a:cubicBezTo>
                      <a:pt x="317" y="100"/>
                      <a:pt x="317" y="101"/>
                      <a:pt x="316" y="102"/>
                    </a:cubicBezTo>
                    <a:cubicBezTo>
                      <a:pt x="313" y="103"/>
                      <a:pt x="311" y="105"/>
                      <a:pt x="308" y="106"/>
                    </a:cubicBezTo>
                    <a:cubicBezTo>
                      <a:pt x="306" y="108"/>
                      <a:pt x="303" y="109"/>
                      <a:pt x="301" y="111"/>
                    </a:cubicBezTo>
                    <a:cubicBezTo>
                      <a:pt x="299" y="114"/>
                      <a:pt x="296" y="115"/>
                      <a:pt x="293" y="116"/>
                    </a:cubicBezTo>
                    <a:cubicBezTo>
                      <a:pt x="291" y="117"/>
                      <a:pt x="289" y="117"/>
                      <a:pt x="287" y="118"/>
                    </a:cubicBezTo>
                    <a:cubicBezTo>
                      <a:pt x="285" y="119"/>
                      <a:pt x="284" y="122"/>
                      <a:pt x="286" y="123"/>
                    </a:cubicBezTo>
                    <a:cubicBezTo>
                      <a:pt x="286" y="124"/>
                      <a:pt x="287" y="124"/>
                      <a:pt x="288" y="124"/>
                    </a:cubicBezTo>
                    <a:cubicBezTo>
                      <a:pt x="301" y="127"/>
                      <a:pt x="309" y="137"/>
                      <a:pt x="312" y="148"/>
                    </a:cubicBezTo>
                    <a:cubicBezTo>
                      <a:pt x="313" y="151"/>
                      <a:pt x="312" y="154"/>
                      <a:pt x="309" y="157"/>
                    </a:cubicBezTo>
                    <a:cubicBezTo>
                      <a:pt x="307" y="159"/>
                      <a:pt x="305" y="161"/>
                      <a:pt x="302" y="162"/>
                    </a:cubicBezTo>
                    <a:cubicBezTo>
                      <a:pt x="297" y="163"/>
                      <a:pt x="292" y="164"/>
                      <a:pt x="287" y="165"/>
                    </a:cubicBezTo>
                    <a:cubicBezTo>
                      <a:pt x="285" y="166"/>
                      <a:pt x="284" y="166"/>
                      <a:pt x="283" y="166"/>
                    </a:cubicBezTo>
                    <a:cubicBezTo>
                      <a:pt x="280" y="169"/>
                      <a:pt x="276" y="168"/>
                      <a:pt x="273" y="168"/>
                    </a:cubicBezTo>
                    <a:cubicBezTo>
                      <a:pt x="269" y="169"/>
                      <a:pt x="265" y="167"/>
                      <a:pt x="261" y="165"/>
                    </a:cubicBezTo>
                    <a:cubicBezTo>
                      <a:pt x="260" y="164"/>
                      <a:pt x="259" y="163"/>
                      <a:pt x="258" y="162"/>
                    </a:cubicBezTo>
                    <a:cubicBezTo>
                      <a:pt x="258" y="161"/>
                      <a:pt x="257" y="160"/>
                      <a:pt x="256" y="159"/>
                    </a:cubicBezTo>
                    <a:close/>
                    <a:moveTo>
                      <a:pt x="74" y="175"/>
                    </a:moveTo>
                    <a:cubicBezTo>
                      <a:pt x="74" y="174"/>
                      <a:pt x="74" y="172"/>
                      <a:pt x="74" y="170"/>
                    </a:cubicBezTo>
                    <a:cubicBezTo>
                      <a:pt x="74" y="168"/>
                      <a:pt x="73" y="166"/>
                      <a:pt x="71" y="166"/>
                    </a:cubicBezTo>
                    <a:cubicBezTo>
                      <a:pt x="69" y="166"/>
                      <a:pt x="67" y="167"/>
                      <a:pt x="67" y="168"/>
                    </a:cubicBezTo>
                    <a:cubicBezTo>
                      <a:pt x="66" y="170"/>
                      <a:pt x="66" y="171"/>
                      <a:pt x="66" y="172"/>
                    </a:cubicBezTo>
                    <a:cubicBezTo>
                      <a:pt x="66" y="176"/>
                      <a:pt x="66" y="180"/>
                      <a:pt x="66" y="183"/>
                    </a:cubicBezTo>
                    <a:cubicBezTo>
                      <a:pt x="67" y="190"/>
                      <a:pt x="68" y="196"/>
                      <a:pt x="73" y="201"/>
                    </a:cubicBezTo>
                    <a:cubicBezTo>
                      <a:pt x="75" y="203"/>
                      <a:pt x="78" y="206"/>
                      <a:pt x="80" y="208"/>
                    </a:cubicBezTo>
                    <a:cubicBezTo>
                      <a:pt x="83" y="210"/>
                      <a:pt x="86" y="212"/>
                      <a:pt x="89" y="212"/>
                    </a:cubicBezTo>
                    <a:cubicBezTo>
                      <a:pt x="94" y="214"/>
                      <a:pt x="100" y="213"/>
                      <a:pt x="105" y="212"/>
                    </a:cubicBezTo>
                    <a:cubicBezTo>
                      <a:pt x="108" y="210"/>
                      <a:pt x="112" y="208"/>
                      <a:pt x="115" y="206"/>
                    </a:cubicBezTo>
                    <a:cubicBezTo>
                      <a:pt x="116" y="206"/>
                      <a:pt x="116" y="205"/>
                      <a:pt x="116" y="205"/>
                    </a:cubicBezTo>
                    <a:cubicBezTo>
                      <a:pt x="116" y="204"/>
                      <a:pt x="115" y="204"/>
                      <a:pt x="115" y="204"/>
                    </a:cubicBezTo>
                    <a:cubicBezTo>
                      <a:pt x="114" y="204"/>
                      <a:pt x="112" y="204"/>
                      <a:pt x="111" y="204"/>
                    </a:cubicBezTo>
                    <a:cubicBezTo>
                      <a:pt x="109" y="205"/>
                      <a:pt x="106" y="206"/>
                      <a:pt x="102" y="205"/>
                    </a:cubicBezTo>
                    <a:cubicBezTo>
                      <a:pt x="100" y="205"/>
                      <a:pt x="97" y="205"/>
                      <a:pt x="94" y="205"/>
                    </a:cubicBezTo>
                    <a:cubicBezTo>
                      <a:pt x="92" y="205"/>
                      <a:pt x="90" y="204"/>
                      <a:pt x="88" y="203"/>
                    </a:cubicBezTo>
                    <a:cubicBezTo>
                      <a:pt x="83" y="200"/>
                      <a:pt x="79" y="195"/>
                      <a:pt x="76" y="190"/>
                    </a:cubicBezTo>
                    <a:cubicBezTo>
                      <a:pt x="74" y="185"/>
                      <a:pt x="74" y="180"/>
                      <a:pt x="74" y="175"/>
                    </a:cubicBezTo>
                    <a:close/>
                    <a:moveTo>
                      <a:pt x="56" y="126"/>
                    </a:moveTo>
                    <a:cubicBezTo>
                      <a:pt x="56" y="124"/>
                      <a:pt x="55" y="123"/>
                      <a:pt x="54" y="124"/>
                    </a:cubicBezTo>
                    <a:cubicBezTo>
                      <a:pt x="51" y="124"/>
                      <a:pt x="48" y="122"/>
                      <a:pt x="45" y="121"/>
                    </a:cubicBezTo>
                    <a:cubicBezTo>
                      <a:pt x="43" y="120"/>
                      <a:pt x="41" y="120"/>
                      <a:pt x="39" y="119"/>
                    </a:cubicBezTo>
                    <a:cubicBezTo>
                      <a:pt x="37" y="119"/>
                      <a:pt x="35" y="118"/>
                      <a:pt x="34" y="117"/>
                    </a:cubicBezTo>
                    <a:cubicBezTo>
                      <a:pt x="30" y="115"/>
                      <a:pt x="29" y="114"/>
                      <a:pt x="30" y="109"/>
                    </a:cubicBezTo>
                    <a:cubicBezTo>
                      <a:pt x="31" y="107"/>
                      <a:pt x="31" y="105"/>
                      <a:pt x="31" y="103"/>
                    </a:cubicBezTo>
                    <a:cubicBezTo>
                      <a:pt x="32" y="102"/>
                      <a:pt x="31" y="101"/>
                      <a:pt x="30" y="101"/>
                    </a:cubicBezTo>
                    <a:cubicBezTo>
                      <a:pt x="29" y="100"/>
                      <a:pt x="28" y="100"/>
                      <a:pt x="27" y="101"/>
                    </a:cubicBezTo>
                    <a:cubicBezTo>
                      <a:pt x="20" y="107"/>
                      <a:pt x="20" y="117"/>
                      <a:pt x="27" y="122"/>
                    </a:cubicBezTo>
                    <a:cubicBezTo>
                      <a:pt x="31" y="125"/>
                      <a:pt x="35" y="126"/>
                      <a:pt x="39" y="127"/>
                    </a:cubicBezTo>
                    <a:cubicBezTo>
                      <a:pt x="45" y="128"/>
                      <a:pt x="50" y="126"/>
                      <a:pt x="56" y="126"/>
                    </a:cubicBezTo>
                    <a:close/>
                    <a:moveTo>
                      <a:pt x="135" y="183"/>
                    </a:moveTo>
                    <a:cubicBezTo>
                      <a:pt x="135" y="182"/>
                      <a:pt x="135" y="181"/>
                      <a:pt x="135" y="181"/>
                    </a:cubicBezTo>
                    <a:cubicBezTo>
                      <a:pt x="134" y="181"/>
                      <a:pt x="134" y="180"/>
                      <a:pt x="134" y="180"/>
                    </a:cubicBezTo>
                    <a:cubicBezTo>
                      <a:pt x="133" y="180"/>
                      <a:pt x="132" y="180"/>
                      <a:pt x="132" y="181"/>
                    </a:cubicBezTo>
                    <a:cubicBezTo>
                      <a:pt x="131" y="182"/>
                      <a:pt x="131" y="184"/>
                      <a:pt x="131" y="185"/>
                    </a:cubicBezTo>
                    <a:cubicBezTo>
                      <a:pt x="128" y="187"/>
                      <a:pt x="127" y="191"/>
                      <a:pt x="125" y="195"/>
                    </a:cubicBezTo>
                    <a:cubicBezTo>
                      <a:pt x="125" y="196"/>
                      <a:pt x="125" y="197"/>
                      <a:pt x="126" y="198"/>
                    </a:cubicBezTo>
                    <a:cubicBezTo>
                      <a:pt x="127" y="199"/>
                      <a:pt x="128" y="199"/>
                      <a:pt x="129" y="198"/>
                    </a:cubicBezTo>
                    <a:cubicBezTo>
                      <a:pt x="131" y="197"/>
                      <a:pt x="132" y="196"/>
                      <a:pt x="132" y="195"/>
                    </a:cubicBezTo>
                    <a:cubicBezTo>
                      <a:pt x="133" y="191"/>
                      <a:pt x="134" y="187"/>
                      <a:pt x="135" y="18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7084" name="Freeform 230"/>
              <p:cNvSpPr>
                <a:spLocks noEditPoints="1"/>
              </p:cNvSpPr>
              <p:nvPr>
                <p:custDataLst>
                  <p:tags r:id="rId11"/>
                </p:custDataLst>
              </p:nvPr>
            </p:nvSpPr>
            <p:spPr>
              <a:xfrm>
                <a:off x="5840413" y="3409950"/>
                <a:ext cx="952500" cy="657225"/>
              </a:xfrm>
              <a:custGeom>
                <a:avLst/>
                <a:gdLst/>
                <a:ahLst/>
                <a:cxnLst>
                  <a:cxn ang="0">
                    <a:pos x="666750" y="98302"/>
                  </a:cxn>
                  <a:cxn ang="0">
                    <a:pos x="795617" y="98302"/>
                  </a:cxn>
                  <a:cxn ang="0">
                    <a:pos x="885264" y="162901"/>
                  </a:cxn>
                  <a:cxn ang="0">
                    <a:pos x="944095" y="247161"/>
                  </a:cxn>
                  <a:cxn ang="0">
                    <a:pos x="944095" y="322995"/>
                  </a:cxn>
                  <a:cxn ang="0">
                    <a:pos x="890867" y="356699"/>
                  </a:cxn>
                  <a:cxn ang="0">
                    <a:pos x="907676" y="384785"/>
                  </a:cxn>
                  <a:cxn ang="0">
                    <a:pos x="885264" y="505557"/>
                  </a:cxn>
                  <a:cxn ang="0">
                    <a:pos x="781610" y="528026"/>
                  </a:cxn>
                  <a:cxn ang="0">
                    <a:pos x="672352" y="620712"/>
                  </a:cxn>
                  <a:cxn ang="0">
                    <a:pos x="532279" y="603860"/>
                  </a:cxn>
                  <a:cxn ang="0">
                    <a:pos x="459441" y="547687"/>
                  </a:cxn>
                  <a:cxn ang="0">
                    <a:pos x="420220" y="620712"/>
                  </a:cxn>
                  <a:cxn ang="0">
                    <a:pos x="260536" y="651607"/>
                  </a:cxn>
                  <a:cxn ang="0">
                    <a:pos x="173691" y="606669"/>
                  </a:cxn>
                  <a:cxn ang="0">
                    <a:pos x="154080" y="446575"/>
                  </a:cxn>
                  <a:cxn ang="0">
                    <a:pos x="120463" y="438150"/>
                  </a:cxn>
                  <a:cxn ang="0">
                    <a:pos x="25213" y="393211"/>
                  </a:cxn>
                  <a:cxn ang="0">
                    <a:pos x="0" y="311760"/>
                  </a:cxn>
                  <a:cxn ang="0">
                    <a:pos x="67235" y="210649"/>
                  </a:cxn>
                  <a:cxn ang="0">
                    <a:pos x="156882" y="171327"/>
                  </a:cxn>
                  <a:cxn ang="0">
                    <a:pos x="252132" y="157284"/>
                  </a:cxn>
                  <a:cxn ang="0">
                    <a:pos x="285750" y="47747"/>
                  </a:cxn>
                  <a:cxn ang="0">
                    <a:pos x="347382" y="14043"/>
                  </a:cxn>
                  <a:cxn ang="0">
                    <a:pos x="439830" y="0"/>
                  </a:cxn>
                  <a:cxn ang="0">
                    <a:pos x="529477" y="56173"/>
                  </a:cxn>
                  <a:cxn ang="0">
                    <a:pos x="577102" y="132006"/>
                  </a:cxn>
                  <a:cxn ang="0">
                    <a:pos x="759198" y="485897"/>
                  </a:cxn>
                  <a:cxn ang="0">
                    <a:pos x="832036" y="485897"/>
                  </a:cxn>
                  <a:cxn ang="0">
                    <a:pos x="902073" y="438150"/>
                  </a:cxn>
                  <a:cxn ang="0">
                    <a:pos x="832036" y="353890"/>
                  </a:cxn>
                  <a:cxn ang="0">
                    <a:pos x="890867" y="320186"/>
                  </a:cxn>
                  <a:cxn ang="0">
                    <a:pos x="916080" y="280865"/>
                  </a:cxn>
                  <a:cxn ang="0">
                    <a:pos x="890867" y="213457"/>
                  </a:cxn>
                  <a:cxn ang="0">
                    <a:pos x="832036" y="148858"/>
                  </a:cxn>
                  <a:cxn ang="0">
                    <a:pos x="708772" y="115154"/>
                  </a:cxn>
                  <a:cxn ang="0">
                    <a:pos x="554691" y="151667"/>
                  </a:cxn>
                  <a:cxn ang="0">
                    <a:pos x="532279" y="103920"/>
                  </a:cxn>
                  <a:cxn ang="0">
                    <a:pos x="459441" y="30895"/>
                  </a:cxn>
                  <a:cxn ang="0">
                    <a:pos x="386602" y="25277"/>
                  </a:cxn>
                  <a:cxn ang="0">
                    <a:pos x="305360" y="75833"/>
                  </a:cxn>
                  <a:cxn ang="0">
                    <a:pos x="285750" y="193797"/>
                  </a:cxn>
                  <a:cxn ang="0">
                    <a:pos x="260536" y="199414"/>
                  </a:cxn>
                  <a:cxn ang="0">
                    <a:pos x="204507" y="193797"/>
                  </a:cxn>
                  <a:cxn ang="0">
                    <a:pos x="81242" y="238735"/>
                  </a:cxn>
                  <a:cxn ang="0">
                    <a:pos x="36419" y="353890"/>
                  </a:cxn>
                  <a:cxn ang="0">
                    <a:pos x="98051" y="404446"/>
                  </a:cxn>
                  <a:cxn ang="0">
                    <a:pos x="182095" y="396020"/>
                  </a:cxn>
                  <a:cxn ang="0">
                    <a:pos x="187698" y="438150"/>
                  </a:cxn>
                  <a:cxn ang="0">
                    <a:pos x="196102" y="584200"/>
                  </a:cxn>
                  <a:cxn ang="0">
                    <a:pos x="274544" y="623521"/>
                  </a:cxn>
                  <a:cxn ang="0">
                    <a:pos x="411816" y="584200"/>
                  </a:cxn>
                  <a:cxn ang="0">
                    <a:pos x="434227" y="502749"/>
                  </a:cxn>
                  <a:cxn ang="0">
                    <a:pos x="467845" y="505557"/>
                  </a:cxn>
                  <a:cxn ang="0">
                    <a:pos x="549088" y="578582"/>
                  </a:cxn>
                  <a:cxn ang="0">
                    <a:pos x="661147" y="589817"/>
                  </a:cxn>
                  <a:cxn ang="0">
                    <a:pos x="750794" y="519600"/>
                  </a:cxn>
                </a:cxnLst>
                <a:pathLst>
                  <a:path w="340" h="234">
                    <a:moveTo>
                      <a:pt x="206" y="47"/>
                    </a:moveTo>
                    <a:cubicBezTo>
                      <a:pt x="207" y="46"/>
                      <a:pt x="209" y="46"/>
                      <a:pt x="210" y="45"/>
                    </a:cubicBezTo>
                    <a:cubicBezTo>
                      <a:pt x="219" y="40"/>
                      <a:pt x="228" y="38"/>
                      <a:pt x="238" y="35"/>
                    </a:cubicBezTo>
                    <a:cubicBezTo>
                      <a:pt x="246" y="32"/>
                      <a:pt x="254" y="31"/>
                      <a:pt x="263" y="31"/>
                    </a:cubicBezTo>
                    <a:cubicBezTo>
                      <a:pt x="267" y="31"/>
                      <a:pt x="271" y="31"/>
                      <a:pt x="274" y="32"/>
                    </a:cubicBezTo>
                    <a:cubicBezTo>
                      <a:pt x="278" y="32"/>
                      <a:pt x="281" y="33"/>
                      <a:pt x="284" y="35"/>
                    </a:cubicBezTo>
                    <a:cubicBezTo>
                      <a:pt x="289" y="39"/>
                      <a:pt x="295" y="42"/>
                      <a:pt x="301" y="45"/>
                    </a:cubicBezTo>
                    <a:cubicBezTo>
                      <a:pt x="306" y="46"/>
                      <a:pt x="309" y="49"/>
                      <a:pt x="312" y="53"/>
                    </a:cubicBezTo>
                    <a:cubicBezTo>
                      <a:pt x="313" y="55"/>
                      <a:pt x="314" y="56"/>
                      <a:pt x="316" y="58"/>
                    </a:cubicBezTo>
                    <a:cubicBezTo>
                      <a:pt x="320" y="61"/>
                      <a:pt x="324" y="65"/>
                      <a:pt x="327" y="70"/>
                    </a:cubicBezTo>
                    <a:cubicBezTo>
                      <a:pt x="328" y="72"/>
                      <a:pt x="330" y="75"/>
                      <a:pt x="332" y="77"/>
                    </a:cubicBezTo>
                    <a:cubicBezTo>
                      <a:pt x="335" y="80"/>
                      <a:pt x="336" y="84"/>
                      <a:pt x="337" y="88"/>
                    </a:cubicBezTo>
                    <a:cubicBezTo>
                      <a:pt x="337" y="91"/>
                      <a:pt x="338" y="94"/>
                      <a:pt x="339" y="97"/>
                    </a:cubicBezTo>
                    <a:cubicBezTo>
                      <a:pt x="340" y="102"/>
                      <a:pt x="339" y="107"/>
                      <a:pt x="339" y="111"/>
                    </a:cubicBezTo>
                    <a:cubicBezTo>
                      <a:pt x="339" y="113"/>
                      <a:pt x="338" y="114"/>
                      <a:pt x="337" y="115"/>
                    </a:cubicBezTo>
                    <a:cubicBezTo>
                      <a:pt x="334" y="117"/>
                      <a:pt x="332" y="120"/>
                      <a:pt x="329" y="121"/>
                    </a:cubicBezTo>
                    <a:cubicBezTo>
                      <a:pt x="327" y="123"/>
                      <a:pt x="324" y="124"/>
                      <a:pt x="322" y="125"/>
                    </a:cubicBezTo>
                    <a:cubicBezTo>
                      <a:pt x="321" y="126"/>
                      <a:pt x="319" y="127"/>
                      <a:pt x="318" y="127"/>
                    </a:cubicBezTo>
                    <a:cubicBezTo>
                      <a:pt x="317" y="128"/>
                      <a:pt x="316" y="128"/>
                      <a:pt x="314" y="128"/>
                    </a:cubicBezTo>
                    <a:cubicBezTo>
                      <a:pt x="315" y="129"/>
                      <a:pt x="315" y="129"/>
                      <a:pt x="316" y="129"/>
                    </a:cubicBezTo>
                    <a:cubicBezTo>
                      <a:pt x="318" y="132"/>
                      <a:pt x="321" y="134"/>
                      <a:pt x="324" y="137"/>
                    </a:cubicBezTo>
                    <a:cubicBezTo>
                      <a:pt x="329" y="143"/>
                      <a:pt x="332" y="149"/>
                      <a:pt x="333" y="157"/>
                    </a:cubicBezTo>
                    <a:cubicBezTo>
                      <a:pt x="334" y="162"/>
                      <a:pt x="333" y="166"/>
                      <a:pt x="330" y="170"/>
                    </a:cubicBezTo>
                    <a:cubicBezTo>
                      <a:pt x="327" y="174"/>
                      <a:pt x="322" y="178"/>
                      <a:pt x="316" y="180"/>
                    </a:cubicBezTo>
                    <a:cubicBezTo>
                      <a:pt x="306" y="183"/>
                      <a:pt x="295" y="186"/>
                      <a:pt x="283" y="185"/>
                    </a:cubicBezTo>
                    <a:cubicBezTo>
                      <a:pt x="282" y="185"/>
                      <a:pt x="281" y="185"/>
                      <a:pt x="280" y="185"/>
                    </a:cubicBezTo>
                    <a:cubicBezTo>
                      <a:pt x="280" y="186"/>
                      <a:pt x="279" y="187"/>
                      <a:pt x="279" y="188"/>
                    </a:cubicBezTo>
                    <a:cubicBezTo>
                      <a:pt x="279" y="191"/>
                      <a:pt x="278" y="194"/>
                      <a:pt x="276" y="197"/>
                    </a:cubicBezTo>
                    <a:cubicBezTo>
                      <a:pt x="272" y="203"/>
                      <a:pt x="268" y="207"/>
                      <a:pt x="262" y="210"/>
                    </a:cubicBezTo>
                    <a:cubicBezTo>
                      <a:pt x="255" y="214"/>
                      <a:pt x="248" y="218"/>
                      <a:pt x="240" y="221"/>
                    </a:cubicBezTo>
                    <a:cubicBezTo>
                      <a:pt x="238" y="222"/>
                      <a:pt x="235" y="222"/>
                      <a:pt x="232" y="222"/>
                    </a:cubicBezTo>
                    <a:cubicBezTo>
                      <a:pt x="227" y="222"/>
                      <a:pt x="222" y="222"/>
                      <a:pt x="217" y="222"/>
                    </a:cubicBezTo>
                    <a:cubicBezTo>
                      <a:pt x="207" y="222"/>
                      <a:pt x="199" y="220"/>
                      <a:pt x="190" y="215"/>
                    </a:cubicBezTo>
                    <a:cubicBezTo>
                      <a:pt x="186" y="213"/>
                      <a:pt x="182" y="211"/>
                      <a:pt x="178" y="209"/>
                    </a:cubicBezTo>
                    <a:cubicBezTo>
                      <a:pt x="173" y="205"/>
                      <a:pt x="169" y="202"/>
                      <a:pt x="165" y="197"/>
                    </a:cubicBezTo>
                    <a:cubicBezTo>
                      <a:pt x="165" y="196"/>
                      <a:pt x="164" y="196"/>
                      <a:pt x="164" y="195"/>
                    </a:cubicBezTo>
                    <a:cubicBezTo>
                      <a:pt x="164" y="195"/>
                      <a:pt x="164" y="195"/>
                      <a:pt x="163" y="195"/>
                    </a:cubicBezTo>
                    <a:cubicBezTo>
                      <a:pt x="162" y="196"/>
                      <a:pt x="162" y="198"/>
                      <a:pt x="162" y="199"/>
                    </a:cubicBezTo>
                    <a:cubicBezTo>
                      <a:pt x="161" y="208"/>
                      <a:pt x="156" y="215"/>
                      <a:pt x="150" y="221"/>
                    </a:cubicBezTo>
                    <a:cubicBezTo>
                      <a:pt x="147" y="223"/>
                      <a:pt x="144" y="226"/>
                      <a:pt x="141" y="228"/>
                    </a:cubicBezTo>
                    <a:cubicBezTo>
                      <a:pt x="135" y="232"/>
                      <a:pt x="129" y="233"/>
                      <a:pt x="122" y="233"/>
                    </a:cubicBezTo>
                    <a:cubicBezTo>
                      <a:pt x="112" y="234"/>
                      <a:pt x="103" y="234"/>
                      <a:pt x="93" y="232"/>
                    </a:cubicBezTo>
                    <a:cubicBezTo>
                      <a:pt x="90" y="232"/>
                      <a:pt x="88" y="232"/>
                      <a:pt x="85" y="230"/>
                    </a:cubicBezTo>
                    <a:cubicBezTo>
                      <a:pt x="79" y="226"/>
                      <a:pt x="72" y="222"/>
                      <a:pt x="65" y="218"/>
                    </a:cubicBezTo>
                    <a:cubicBezTo>
                      <a:pt x="64" y="218"/>
                      <a:pt x="63" y="217"/>
                      <a:pt x="62" y="216"/>
                    </a:cubicBezTo>
                    <a:cubicBezTo>
                      <a:pt x="56" y="208"/>
                      <a:pt x="51" y="199"/>
                      <a:pt x="49" y="189"/>
                    </a:cubicBezTo>
                    <a:cubicBezTo>
                      <a:pt x="48" y="185"/>
                      <a:pt x="48" y="180"/>
                      <a:pt x="49" y="176"/>
                    </a:cubicBezTo>
                    <a:cubicBezTo>
                      <a:pt x="51" y="170"/>
                      <a:pt x="53" y="165"/>
                      <a:pt x="55" y="159"/>
                    </a:cubicBezTo>
                    <a:cubicBezTo>
                      <a:pt x="55" y="158"/>
                      <a:pt x="55" y="157"/>
                      <a:pt x="55" y="156"/>
                    </a:cubicBezTo>
                    <a:cubicBezTo>
                      <a:pt x="54" y="156"/>
                      <a:pt x="53" y="156"/>
                      <a:pt x="51" y="156"/>
                    </a:cubicBezTo>
                    <a:cubicBezTo>
                      <a:pt x="49" y="157"/>
                      <a:pt x="46" y="157"/>
                      <a:pt x="43" y="156"/>
                    </a:cubicBezTo>
                    <a:cubicBezTo>
                      <a:pt x="39" y="156"/>
                      <a:pt x="35" y="155"/>
                      <a:pt x="31" y="154"/>
                    </a:cubicBezTo>
                    <a:cubicBezTo>
                      <a:pt x="28" y="154"/>
                      <a:pt x="25" y="152"/>
                      <a:pt x="22" y="151"/>
                    </a:cubicBezTo>
                    <a:cubicBezTo>
                      <a:pt x="18" y="147"/>
                      <a:pt x="14" y="144"/>
                      <a:pt x="9" y="140"/>
                    </a:cubicBezTo>
                    <a:cubicBezTo>
                      <a:pt x="6" y="137"/>
                      <a:pt x="4" y="134"/>
                      <a:pt x="3" y="129"/>
                    </a:cubicBezTo>
                    <a:cubicBezTo>
                      <a:pt x="2" y="126"/>
                      <a:pt x="1" y="123"/>
                      <a:pt x="0" y="121"/>
                    </a:cubicBezTo>
                    <a:cubicBezTo>
                      <a:pt x="0" y="117"/>
                      <a:pt x="0" y="114"/>
                      <a:pt x="0" y="111"/>
                    </a:cubicBezTo>
                    <a:cubicBezTo>
                      <a:pt x="1" y="106"/>
                      <a:pt x="2" y="101"/>
                      <a:pt x="4" y="97"/>
                    </a:cubicBezTo>
                    <a:cubicBezTo>
                      <a:pt x="6" y="93"/>
                      <a:pt x="8" y="89"/>
                      <a:pt x="11" y="87"/>
                    </a:cubicBezTo>
                    <a:cubicBezTo>
                      <a:pt x="15" y="83"/>
                      <a:pt x="19" y="79"/>
                      <a:pt x="24" y="75"/>
                    </a:cubicBezTo>
                    <a:cubicBezTo>
                      <a:pt x="25" y="75"/>
                      <a:pt x="25" y="74"/>
                      <a:pt x="26" y="74"/>
                    </a:cubicBezTo>
                    <a:cubicBezTo>
                      <a:pt x="33" y="72"/>
                      <a:pt x="39" y="68"/>
                      <a:pt x="45" y="65"/>
                    </a:cubicBezTo>
                    <a:cubicBezTo>
                      <a:pt x="49" y="64"/>
                      <a:pt x="52" y="62"/>
                      <a:pt x="56" y="61"/>
                    </a:cubicBezTo>
                    <a:cubicBezTo>
                      <a:pt x="60" y="60"/>
                      <a:pt x="65" y="59"/>
                      <a:pt x="70" y="59"/>
                    </a:cubicBezTo>
                    <a:cubicBezTo>
                      <a:pt x="76" y="59"/>
                      <a:pt x="83" y="59"/>
                      <a:pt x="90" y="59"/>
                    </a:cubicBezTo>
                    <a:cubicBezTo>
                      <a:pt x="90" y="58"/>
                      <a:pt x="90" y="57"/>
                      <a:pt x="90" y="56"/>
                    </a:cubicBezTo>
                    <a:cubicBezTo>
                      <a:pt x="90" y="50"/>
                      <a:pt x="91" y="43"/>
                      <a:pt x="92" y="37"/>
                    </a:cubicBezTo>
                    <a:cubicBezTo>
                      <a:pt x="92" y="34"/>
                      <a:pt x="93" y="31"/>
                      <a:pt x="95" y="28"/>
                    </a:cubicBezTo>
                    <a:cubicBezTo>
                      <a:pt x="97" y="24"/>
                      <a:pt x="99" y="21"/>
                      <a:pt x="102" y="17"/>
                    </a:cubicBezTo>
                    <a:cubicBezTo>
                      <a:pt x="103" y="15"/>
                      <a:pt x="104" y="14"/>
                      <a:pt x="106" y="13"/>
                    </a:cubicBezTo>
                    <a:cubicBezTo>
                      <a:pt x="107" y="13"/>
                      <a:pt x="107" y="12"/>
                      <a:pt x="108" y="12"/>
                    </a:cubicBezTo>
                    <a:cubicBezTo>
                      <a:pt x="112" y="8"/>
                      <a:pt x="118" y="7"/>
                      <a:pt x="124" y="5"/>
                    </a:cubicBezTo>
                    <a:cubicBezTo>
                      <a:pt x="128" y="4"/>
                      <a:pt x="132" y="3"/>
                      <a:pt x="136" y="1"/>
                    </a:cubicBezTo>
                    <a:cubicBezTo>
                      <a:pt x="138" y="1"/>
                      <a:pt x="140" y="0"/>
                      <a:pt x="143" y="0"/>
                    </a:cubicBezTo>
                    <a:cubicBezTo>
                      <a:pt x="148" y="0"/>
                      <a:pt x="153" y="0"/>
                      <a:pt x="157" y="0"/>
                    </a:cubicBezTo>
                    <a:cubicBezTo>
                      <a:pt x="162" y="0"/>
                      <a:pt x="166" y="2"/>
                      <a:pt x="169" y="4"/>
                    </a:cubicBezTo>
                    <a:cubicBezTo>
                      <a:pt x="175" y="8"/>
                      <a:pt x="180" y="12"/>
                      <a:pt x="185" y="16"/>
                    </a:cubicBezTo>
                    <a:cubicBezTo>
                      <a:pt x="187" y="17"/>
                      <a:pt x="188" y="19"/>
                      <a:pt x="189" y="20"/>
                    </a:cubicBezTo>
                    <a:cubicBezTo>
                      <a:pt x="192" y="24"/>
                      <a:pt x="195" y="28"/>
                      <a:pt x="198" y="32"/>
                    </a:cubicBezTo>
                    <a:cubicBezTo>
                      <a:pt x="199" y="34"/>
                      <a:pt x="200" y="35"/>
                      <a:pt x="201" y="37"/>
                    </a:cubicBezTo>
                    <a:cubicBezTo>
                      <a:pt x="202" y="40"/>
                      <a:pt x="203" y="43"/>
                      <a:pt x="206" y="47"/>
                    </a:cubicBezTo>
                    <a:close/>
                    <a:moveTo>
                      <a:pt x="266" y="167"/>
                    </a:moveTo>
                    <a:cubicBezTo>
                      <a:pt x="267" y="168"/>
                      <a:pt x="268" y="169"/>
                      <a:pt x="268" y="170"/>
                    </a:cubicBezTo>
                    <a:cubicBezTo>
                      <a:pt x="269" y="171"/>
                      <a:pt x="270" y="172"/>
                      <a:pt x="271" y="173"/>
                    </a:cubicBezTo>
                    <a:cubicBezTo>
                      <a:pt x="275" y="175"/>
                      <a:pt x="279" y="177"/>
                      <a:pt x="283" y="176"/>
                    </a:cubicBezTo>
                    <a:cubicBezTo>
                      <a:pt x="286" y="176"/>
                      <a:pt x="290" y="177"/>
                      <a:pt x="293" y="174"/>
                    </a:cubicBezTo>
                    <a:cubicBezTo>
                      <a:pt x="294" y="174"/>
                      <a:pt x="295" y="174"/>
                      <a:pt x="297" y="173"/>
                    </a:cubicBezTo>
                    <a:cubicBezTo>
                      <a:pt x="302" y="172"/>
                      <a:pt x="307" y="171"/>
                      <a:pt x="312" y="170"/>
                    </a:cubicBezTo>
                    <a:cubicBezTo>
                      <a:pt x="315" y="169"/>
                      <a:pt x="317" y="167"/>
                      <a:pt x="319" y="165"/>
                    </a:cubicBezTo>
                    <a:cubicBezTo>
                      <a:pt x="322" y="162"/>
                      <a:pt x="323" y="159"/>
                      <a:pt x="322" y="156"/>
                    </a:cubicBezTo>
                    <a:cubicBezTo>
                      <a:pt x="319" y="145"/>
                      <a:pt x="311" y="135"/>
                      <a:pt x="298" y="132"/>
                    </a:cubicBezTo>
                    <a:cubicBezTo>
                      <a:pt x="297" y="132"/>
                      <a:pt x="296" y="132"/>
                      <a:pt x="296" y="131"/>
                    </a:cubicBezTo>
                    <a:cubicBezTo>
                      <a:pt x="294" y="130"/>
                      <a:pt x="295" y="127"/>
                      <a:pt x="297" y="126"/>
                    </a:cubicBezTo>
                    <a:cubicBezTo>
                      <a:pt x="299" y="125"/>
                      <a:pt x="301" y="125"/>
                      <a:pt x="303" y="124"/>
                    </a:cubicBezTo>
                    <a:cubicBezTo>
                      <a:pt x="306" y="123"/>
                      <a:pt x="309" y="122"/>
                      <a:pt x="311" y="119"/>
                    </a:cubicBezTo>
                    <a:cubicBezTo>
                      <a:pt x="313" y="117"/>
                      <a:pt x="316" y="116"/>
                      <a:pt x="318" y="114"/>
                    </a:cubicBezTo>
                    <a:cubicBezTo>
                      <a:pt x="321" y="113"/>
                      <a:pt x="323" y="111"/>
                      <a:pt x="326" y="110"/>
                    </a:cubicBezTo>
                    <a:cubicBezTo>
                      <a:pt x="327" y="109"/>
                      <a:pt x="327" y="108"/>
                      <a:pt x="327" y="106"/>
                    </a:cubicBezTo>
                    <a:cubicBezTo>
                      <a:pt x="327" y="104"/>
                      <a:pt x="328" y="102"/>
                      <a:pt x="327" y="100"/>
                    </a:cubicBezTo>
                    <a:cubicBezTo>
                      <a:pt x="326" y="96"/>
                      <a:pt x="326" y="92"/>
                      <a:pt x="325" y="89"/>
                    </a:cubicBezTo>
                    <a:cubicBezTo>
                      <a:pt x="325" y="87"/>
                      <a:pt x="324" y="85"/>
                      <a:pt x="323" y="83"/>
                    </a:cubicBezTo>
                    <a:cubicBezTo>
                      <a:pt x="321" y="81"/>
                      <a:pt x="319" y="78"/>
                      <a:pt x="318" y="76"/>
                    </a:cubicBezTo>
                    <a:cubicBezTo>
                      <a:pt x="315" y="72"/>
                      <a:pt x="312" y="68"/>
                      <a:pt x="308" y="65"/>
                    </a:cubicBezTo>
                    <a:cubicBezTo>
                      <a:pt x="307" y="63"/>
                      <a:pt x="305" y="61"/>
                      <a:pt x="304" y="59"/>
                    </a:cubicBezTo>
                    <a:cubicBezTo>
                      <a:pt x="302" y="56"/>
                      <a:pt x="300" y="54"/>
                      <a:pt x="297" y="53"/>
                    </a:cubicBezTo>
                    <a:cubicBezTo>
                      <a:pt x="291" y="51"/>
                      <a:pt x="285" y="47"/>
                      <a:pt x="279" y="44"/>
                    </a:cubicBezTo>
                    <a:cubicBezTo>
                      <a:pt x="277" y="42"/>
                      <a:pt x="275" y="41"/>
                      <a:pt x="272" y="41"/>
                    </a:cubicBezTo>
                    <a:cubicBezTo>
                      <a:pt x="266" y="40"/>
                      <a:pt x="259" y="41"/>
                      <a:pt x="253" y="41"/>
                    </a:cubicBezTo>
                    <a:cubicBezTo>
                      <a:pt x="252" y="41"/>
                      <a:pt x="250" y="41"/>
                      <a:pt x="249" y="42"/>
                    </a:cubicBezTo>
                    <a:cubicBezTo>
                      <a:pt x="235" y="45"/>
                      <a:pt x="221" y="49"/>
                      <a:pt x="208" y="56"/>
                    </a:cubicBezTo>
                    <a:cubicBezTo>
                      <a:pt x="204" y="59"/>
                      <a:pt x="200" y="58"/>
                      <a:pt x="198" y="54"/>
                    </a:cubicBezTo>
                    <a:cubicBezTo>
                      <a:pt x="197" y="53"/>
                      <a:pt x="197" y="52"/>
                      <a:pt x="197" y="52"/>
                    </a:cubicBezTo>
                    <a:cubicBezTo>
                      <a:pt x="195" y="48"/>
                      <a:pt x="194" y="45"/>
                      <a:pt x="192" y="41"/>
                    </a:cubicBezTo>
                    <a:cubicBezTo>
                      <a:pt x="192" y="40"/>
                      <a:pt x="191" y="39"/>
                      <a:pt x="190" y="37"/>
                    </a:cubicBezTo>
                    <a:cubicBezTo>
                      <a:pt x="188" y="34"/>
                      <a:pt x="185" y="30"/>
                      <a:pt x="182" y="27"/>
                    </a:cubicBezTo>
                    <a:cubicBezTo>
                      <a:pt x="182" y="25"/>
                      <a:pt x="181" y="24"/>
                      <a:pt x="180" y="23"/>
                    </a:cubicBezTo>
                    <a:cubicBezTo>
                      <a:pt x="175" y="19"/>
                      <a:pt x="169" y="15"/>
                      <a:pt x="164" y="11"/>
                    </a:cubicBezTo>
                    <a:cubicBezTo>
                      <a:pt x="162" y="9"/>
                      <a:pt x="159" y="8"/>
                      <a:pt x="156" y="8"/>
                    </a:cubicBezTo>
                    <a:cubicBezTo>
                      <a:pt x="152" y="9"/>
                      <a:pt x="147" y="8"/>
                      <a:pt x="143" y="8"/>
                    </a:cubicBezTo>
                    <a:cubicBezTo>
                      <a:pt x="141" y="8"/>
                      <a:pt x="139" y="9"/>
                      <a:pt x="138" y="9"/>
                    </a:cubicBezTo>
                    <a:cubicBezTo>
                      <a:pt x="135" y="10"/>
                      <a:pt x="132" y="11"/>
                      <a:pt x="130" y="12"/>
                    </a:cubicBezTo>
                    <a:cubicBezTo>
                      <a:pt x="128" y="12"/>
                      <a:pt x="127" y="13"/>
                      <a:pt x="126" y="14"/>
                    </a:cubicBezTo>
                    <a:cubicBezTo>
                      <a:pt x="120" y="18"/>
                      <a:pt x="114" y="23"/>
                      <a:pt x="109" y="27"/>
                    </a:cubicBezTo>
                    <a:cubicBezTo>
                      <a:pt x="106" y="30"/>
                      <a:pt x="104" y="32"/>
                      <a:pt x="103" y="35"/>
                    </a:cubicBezTo>
                    <a:cubicBezTo>
                      <a:pt x="100" y="45"/>
                      <a:pt x="98" y="55"/>
                      <a:pt x="101" y="65"/>
                    </a:cubicBezTo>
                    <a:cubicBezTo>
                      <a:pt x="102" y="66"/>
                      <a:pt x="102" y="67"/>
                      <a:pt x="102" y="69"/>
                    </a:cubicBezTo>
                    <a:cubicBezTo>
                      <a:pt x="102" y="70"/>
                      <a:pt x="102" y="71"/>
                      <a:pt x="102" y="72"/>
                    </a:cubicBezTo>
                    <a:cubicBezTo>
                      <a:pt x="101" y="74"/>
                      <a:pt x="99" y="76"/>
                      <a:pt x="96" y="74"/>
                    </a:cubicBezTo>
                    <a:cubicBezTo>
                      <a:pt x="95" y="73"/>
                      <a:pt x="94" y="72"/>
                      <a:pt x="93" y="71"/>
                    </a:cubicBezTo>
                    <a:cubicBezTo>
                      <a:pt x="93" y="70"/>
                      <a:pt x="92" y="69"/>
                      <a:pt x="91" y="69"/>
                    </a:cubicBezTo>
                    <a:cubicBezTo>
                      <a:pt x="88" y="69"/>
                      <a:pt x="86" y="69"/>
                      <a:pt x="83" y="69"/>
                    </a:cubicBezTo>
                    <a:cubicBezTo>
                      <a:pt x="80" y="69"/>
                      <a:pt x="76" y="69"/>
                      <a:pt x="73" y="69"/>
                    </a:cubicBezTo>
                    <a:cubicBezTo>
                      <a:pt x="65" y="69"/>
                      <a:pt x="58" y="71"/>
                      <a:pt x="51" y="74"/>
                    </a:cubicBezTo>
                    <a:cubicBezTo>
                      <a:pt x="44" y="78"/>
                      <a:pt x="38" y="80"/>
                      <a:pt x="32" y="83"/>
                    </a:cubicBezTo>
                    <a:cubicBezTo>
                      <a:pt x="31" y="84"/>
                      <a:pt x="30" y="84"/>
                      <a:pt x="29" y="85"/>
                    </a:cubicBezTo>
                    <a:cubicBezTo>
                      <a:pt x="26" y="88"/>
                      <a:pt x="23" y="91"/>
                      <a:pt x="19" y="93"/>
                    </a:cubicBezTo>
                    <a:cubicBezTo>
                      <a:pt x="17" y="96"/>
                      <a:pt x="15" y="99"/>
                      <a:pt x="13" y="103"/>
                    </a:cubicBezTo>
                    <a:cubicBezTo>
                      <a:pt x="11" y="110"/>
                      <a:pt x="10" y="118"/>
                      <a:pt x="13" y="126"/>
                    </a:cubicBezTo>
                    <a:cubicBezTo>
                      <a:pt x="14" y="128"/>
                      <a:pt x="16" y="131"/>
                      <a:pt x="18" y="133"/>
                    </a:cubicBezTo>
                    <a:cubicBezTo>
                      <a:pt x="21" y="135"/>
                      <a:pt x="24" y="138"/>
                      <a:pt x="27" y="140"/>
                    </a:cubicBezTo>
                    <a:cubicBezTo>
                      <a:pt x="29" y="142"/>
                      <a:pt x="32" y="143"/>
                      <a:pt x="35" y="144"/>
                    </a:cubicBezTo>
                    <a:cubicBezTo>
                      <a:pt x="38" y="144"/>
                      <a:pt x="41" y="145"/>
                      <a:pt x="45" y="146"/>
                    </a:cubicBezTo>
                    <a:cubicBezTo>
                      <a:pt x="47" y="146"/>
                      <a:pt x="50" y="146"/>
                      <a:pt x="53" y="145"/>
                    </a:cubicBezTo>
                    <a:cubicBezTo>
                      <a:pt x="57" y="144"/>
                      <a:pt x="61" y="143"/>
                      <a:pt x="65" y="141"/>
                    </a:cubicBezTo>
                    <a:cubicBezTo>
                      <a:pt x="66" y="141"/>
                      <a:pt x="68" y="141"/>
                      <a:pt x="69" y="142"/>
                    </a:cubicBezTo>
                    <a:cubicBezTo>
                      <a:pt x="72" y="143"/>
                      <a:pt x="73" y="147"/>
                      <a:pt x="71" y="149"/>
                    </a:cubicBezTo>
                    <a:cubicBezTo>
                      <a:pt x="69" y="151"/>
                      <a:pt x="68" y="153"/>
                      <a:pt x="67" y="156"/>
                    </a:cubicBezTo>
                    <a:cubicBezTo>
                      <a:pt x="64" y="163"/>
                      <a:pt x="62" y="171"/>
                      <a:pt x="60" y="179"/>
                    </a:cubicBezTo>
                    <a:cubicBezTo>
                      <a:pt x="59" y="181"/>
                      <a:pt x="59" y="184"/>
                      <a:pt x="60" y="186"/>
                    </a:cubicBezTo>
                    <a:cubicBezTo>
                      <a:pt x="61" y="194"/>
                      <a:pt x="65" y="202"/>
                      <a:pt x="70" y="208"/>
                    </a:cubicBezTo>
                    <a:cubicBezTo>
                      <a:pt x="71" y="209"/>
                      <a:pt x="72" y="210"/>
                      <a:pt x="73" y="210"/>
                    </a:cubicBezTo>
                    <a:cubicBezTo>
                      <a:pt x="78" y="213"/>
                      <a:pt x="83" y="216"/>
                      <a:pt x="88" y="219"/>
                    </a:cubicBezTo>
                    <a:cubicBezTo>
                      <a:pt x="91" y="221"/>
                      <a:pt x="95" y="222"/>
                      <a:pt x="98" y="222"/>
                    </a:cubicBezTo>
                    <a:cubicBezTo>
                      <a:pt x="107" y="222"/>
                      <a:pt x="115" y="222"/>
                      <a:pt x="124" y="222"/>
                    </a:cubicBezTo>
                    <a:cubicBezTo>
                      <a:pt x="127" y="222"/>
                      <a:pt x="129" y="221"/>
                      <a:pt x="132" y="220"/>
                    </a:cubicBezTo>
                    <a:cubicBezTo>
                      <a:pt x="138" y="218"/>
                      <a:pt x="143" y="213"/>
                      <a:pt x="147" y="208"/>
                    </a:cubicBezTo>
                    <a:cubicBezTo>
                      <a:pt x="149" y="205"/>
                      <a:pt x="150" y="202"/>
                      <a:pt x="151" y="198"/>
                    </a:cubicBezTo>
                    <a:cubicBezTo>
                      <a:pt x="151" y="197"/>
                      <a:pt x="151" y="196"/>
                      <a:pt x="152" y="195"/>
                    </a:cubicBezTo>
                    <a:cubicBezTo>
                      <a:pt x="153" y="190"/>
                      <a:pt x="155" y="185"/>
                      <a:pt x="155" y="179"/>
                    </a:cubicBezTo>
                    <a:cubicBezTo>
                      <a:pt x="155" y="177"/>
                      <a:pt x="157" y="176"/>
                      <a:pt x="159" y="175"/>
                    </a:cubicBezTo>
                    <a:cubicBezTo>
                      <a:pt x="161" y="174"/>
                      <a:pt x="163" y="175"/>
                      <a:pt x="164" y="176"/>
                    </a:cubicBezTo>
                    <a:cubicBezTo>
                      <a:pt x="165" y="178"/>
                      <a:pt x="166" y="179"/>
                      <a:pt x="167" y="180"/>
                    </a:cubicBezTo>
                    <a:cubicBezTo>
                      <a:pt x="169" y="183"/>
                      <a:pt x="171" y="186"/>
                      <a:pt x="173" y="189"/>
                    </a:cubicBezTo>
                    <a:cubicBezTo>
                      <a:pt x="175" y="193"/>
                      <a:pt x="178" y="195"/>
                      <a:pt x="181" y="197"/>
                    </a:cubicBezTo>
                    <a:cubicBezTo>
                      <a:pt x="186" y="201"/>
                      <a:pt x="190" y="204"/>
                      <a:pt x="196" y="206"/>
                    </a:cubicBezTo>
                    <a:cubicBezTo>
                      <a:pt x="201" y="209"/>
                      <a:pt x="207" y="211"/>
                      <a:pt x="213" y="211"/>
                    </a:cubicBezTo>
                    <a:cubicBezTo>
                      <a:pt x="219" y="211"/>
                      <a:pt x="224" y="211"/>
                      <a:pt x="230" y="211"/>
                    </a:cubicBezTo>
                    <a:cubicBezTo>
                      <a:pt x="232" y="212"/>
                      <a:pt x="234" y="211"/>
                      <a:pt x="236" y="210"/>
                    </a:cubicBezTo>
                    <a:cubicBezTo>
                      <a:pt x="244" y="208"/>
                      <a:pt x="251" y="203"/>
                      <a:pt x="258" y="199"/>
                    </a:cubicBezTo>
                    <a:cubicBezTo>
                      <a:pt x="261" y="198"/>
                      <a:pt x="263" y="195"/>
                      <a:pt x="266" y="192"/>
                    </a:cubicBezTo>
                    <a:cubicBezTo>
                      <a:pt x="267" y="190"/>
                      <a:pt x="268" y="188"/>
                      <a:pt x="268" y="185"/>
                    </a:cubicBezTo>
                    <a:cubicBezTo>
                      <a:pt x="268" y="181"/>
                      <a:pt x="268" y="178"/>
                      <a:pt x="266" y="175"/>
                    </a:cubicBezTo>
                    <a:cubicBezTo>
                      <a:pt x="265" y="173"/>
                      <a:pt x="264" y="170"/>
                      <a:pt x="266" y="16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7085" name="Freeform 231"/>
              <p:cNvSpPr/>
              <p:nvPr>
                <p:custDataLst>
                  <p:tags r:id="rId12"/>
                </p:custDataLst>
              </p:nvPr>
            </p:nvSpPr>
            <p:spPr>
              <a:xfrm>
                <a:off x="6053138" y="3898900"/>
                <a:ext cx="139700" cy="133350"/>
              </a:xfrm>
              <a:custGeom>
                <a:avLst/>
                <a:gdLst/>
                <a:ahLst/>
                <a:cxnLst>
                  <a:cxn ang="0">
                    <a:pos x="22352" y="25003"/>
                  </a:cxn>
                  <a:cxn ang="0">
                    <a:pos x="27940" y="66675"/>
                  </a:cxn>
                  <a:cxn ang="0">
                    <a:pos x="61468" y="102790"/>
                  </a:cxn>
                  <a:cxn ang="0">
                    <a:pos x="78232" y="108346"/>
                  </a:cxn>
                  <a:cxn ang="0">
                    <a:pos x="100584" y="108346"/>
                  </a:cxn>
                  <a:cxn ang="0">
                    <a:pos x="125730" y="105568"/>
                  </a:cxn>
                  <a:cxn ang="0">
                    <a:pos x="136906" y="105568"/>
                  </a:cxn>
                  <a:cxn ang="0">
                    <a:pos x="139700" y="108346"/>
                  </a:cxn>
                  <a:cxn ang="0">
                    <a:pos x="136906" y="111125"/>
                  </a:cxn>
                  <a:cxn ang="0">
                    <a:pos x="108966" y="127793"/>
                  </a:cxn>
                  <a:cxn ang="0">
                    <a:pos x="64262" y="127793"/>
                  </a:cxn>
                  <a:cxn ang="0">
                    <a:pos x="39116" y="116681"/>
                  </a:cxn>
                  <a:cxn ang="0">
                    <a:pos x="19558" y="97234"/>
                  </a:cxn>
                  <a:cxn ang="0">
                    <a:pos x="0" y="47228"/>
                  </a:cxn>
                  <a:cxn ang="0">
                    <a:pos x="0" y="16668"/>
                  </a:cxn>
                  <a:cxn ang="0">
                    <a:pos x="2794" y="5556"/>
                  </a:cxn>
                  <a:cxn ang="0">
                    <a:pos x="13970" y="0"/>
                  </a:cxn>
                  <a:cxn ang="0">
                    <a:pos x="22352" y="11112"/>
                  </a:cxn>
                  <a:cxn ang="0">
                    <a:pos x="22352" y="25003"/>
                  </a:cxn>
                </a:cxnLst>
                <a:pathLst>
                  <a:path w="50" h="48">
                    <a:moveTo>
                      <a:pt x="8" y="9"/>
                    </a:moveTo>
                    <a:cubicBezTo>
                      <a:pt x="8" y="14"/>
                      <a:pt x="8" y="19"/>
                      <a:pt x="10" y="24"/>
                    </a:cubicBezTo>
                    <a:cubicBezTo>
                      <a:pt x="13" y="29"/>
                      <a:pt x="17" y="34"/>
                      <a:pt x="22" y="37"/>
                    </a:cubicBezTo>
                    <a:cubicBezTo>
                      <a:pt x="24" y="38"/>
                      <a:pt x="26" y="39"/>
                      <a:pt x="28" y="39"/>
                    </a:cubicBezTo>
                    <a:cubicBezTo>
                      <a:pt x="31" y="39"/>
                      <a:pt x="34" y="39"/>
                      <a:pt x="36" y="39"/>
                    </a:cubicBezTo>
                    <a:cubicBezTo>
                      <a:pt x="40" y="40"/>
                      <a:pt x="43" y="39"/>
                      <a:pt x="45" y="38"/>
                    </a:cubicBezTo>
                    <a:cubicBezTo>
                      <a:pt x="46" y="38"/>
                      <a:pt x="48" y="38"/>
                      <a:pt x="49" y="38"/>
                    </a:cubicBezTo>
                    <a:cubicBezTo>
                      <a:pt x="49" y="38"/>
                      <a:pt x="50" y="38"/>
                      <a:pt x="50" y="39"/>
                    </a:cubicBezTo>
                    <a:cubicBezTo>
                      <a:pt x="50" y="39"/>
                      <a:pt x="50" y="40"/>
                      <a:pt x="49" y="40"/>
                    </a:cubicBezTo>
                    <a:cubicBezTo>
                      <a:pt x="46" y="42"/>
                      <a:pt x="42" y="44"/>
                      <a:pt x="39" y="46"/>
                    </a:cubicBezTo>
                    <a:cubicBezTo>
                      <a:pt x="34" y="47"/>
                      <a:pt x="28" y="48"/>
                      <a:pt x="23" y="46"/>
                    </a:cubicBezTo>
                    <a:cubicBezTo>
                      <a:pt x="20" y="46"/>
                      <a:pt x="17" y="44"/>
                      <a:pt x="14" y="42"/>
                    </a:cubicBezTo>
                    <a:cubicBezTo>
                      <a:pt x="12" y="40"/>
                      <a:pt x="9" y="37"/>
                      <a:pt x="7" y="35"/>
                    </a:cubicBezTo>
                    <a:cubicBezTo>
                      <a:pt x="2" y="30"/>
                      <a:pt x="1" y="24"/>
                      <a:pt x="0" y="17"/>
                    </a:cubicBezTo>
                    <a:cubicBezTo>
                      <a:pt x="0" y="14"/>
                      <a:pt x="0" y="10"/>
                      <a:pt x="0" y="6"/>
                    </a:cubicBezTo>
                    <a:cubicBezTo>
                      <a:pt x="0" y="5"/>
                      <a:pt x="0" y="4"/>
                      <a:pt x="1" y="2"/>
                    </a:cubicBezTo>
                    <a:cubicBezTo>
                      <a:pt x="1" y="1"/>
                      <a:pt x="3" y="0"/>
                      <a:pt x="5" y="0"/>
                    </a:cubicBezTo>
                    <a:cubicBezTo>
                      <a:pt x="7" y="0"/>
                      <a:pt x="8" y="2"/>
                      <a:pt x="8" y="4"/>
                    </a:cubicBezTo>
                    <a:cubicBezTo>
                      <a:pt x="8" y="6"/>
                      <a:pt x="8" y="8"/>
                      <a:pt x="8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7086" name="Freeform 232"/>
              <p:cNvSpPr/>
              <p:nvPr>
                <p:custDataLst>
                  <p:tags r:id="rId13"/>
                </p:custDataLst>
              </p:nvPr>
            </p:nvSpPr>
            <p:spPr>
              <a:xfrm>
                <a:off x="5924551" y="3713163"/>
                <a:ext cx="100013" cy="77788"/>
              </a:xfrm>
              <a:custGeom>
                <a:avLst/>
                <a:gdLst/>
                <a:ahLst/>
                <a:cxnLst>
                  <a:cxn ang="0">
                    <a:pos x="100013" y="72231"/>
                  </a:cxn>
                  <a:cxn ang="0">
                    <a:pos x="52784" y="75009"/>
                  </a:cxn>
                  <a:cxn ang="0">
                    <a:pos x="19446" y="61119"/>
                  </a:cxn>
                  <a:cxn ang="0">
                    <a:pos x="19446" y="2778"/>
                  </a:cxn>
                  <a:cxn ang="0">
                    <a:pos x="27781" y="2778"/>
                  </a:cxn>
                  <a:cxn ang="0">
                    <a:pos x="30559" y="8334"/>
                  </a:cxn>
                  <a:cxn ang="0">
                    <a:pos x="27781" y="25003"/>
                  </a:cxn>
                  <a:cxn ang="0">
                    <a:pos x="38893" y="47228"/>
                  </a:cxn>
                  <a:cxn ang="0">
                    <a:pos x="52784" y="52784"/>
                  </a:cxn>
                  <a:cxn ang="0">
                    <a:pos x="69453" y="58341"/>
                  </a:cxn>
                  <a:cxn ang="0">
                    <a:pos x="94456" y="66675"/>
                  </a:cxn>
                  <a:cxn ang="0">
                    <a:pos x="100013" y="72231"/>
                  </a:cxn>
                </a:cxnLst>
                <a:pathLst>
                  <a:path w="36" h="28">
                    <a:moveTo>
                      <a:pt x="36" y="26"/>
                    </a:moveTo>
                    <a:cubicBezTo>
                      <a:pt x="30" y="26"/>
                      <a:pt x="25" y="28"/>
                      <a:pt x="19" y="27"/>
                    </a:cubicBezTo>
                    <a:cubicBezTo>
                      <a:pt x="15" y="26"/>
                      <a:pt x="11" y="25"/>
                      <a:pt x="7" y="22"/>
                    </a:cubicBezTo>
                    <a:cubicBezTo>
                      <a:pt x="0" y="17"/>
                      <a:pt x="0" y="7"/>
                      <a:pt x="7" y="1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2"/>
                      <a:pt x="11" y="3"/>
                    </a:cubicBezTo>
                    <a:cubicBezTo>
                      <a:pt x="11" y="5"/>
                      <a:pt x="11" y="7"/>
                      <a:pt x="10" y="9"/>
                    </a:cubicBezTo>
                    <a:cubicBezTo>
                      <a:pt x="9" y="14"/>
                      <a:pt x="10" y="15"/>
                      <a:pt x="14" y="17"/>
                    </a:cubicBezTo>
                    <a:cubicBezTo>
                      <a:pt x="15" y="18"/>
                      <a:pt x="17" y="19"/>
                      <a:pt x="19" y="19"/>
                    </a:cubicBezTo>
                    <a:cubicBezTo>
                      <a:pt x="21" y="20"/>
                      <a:pt x="23" y="20"/>
                      <a:pt x="25" y="21"/>
                    </a:cubicBezTo>
                    <a:cubicBezTo>
                      <a:pt x="28" y="22"/>
                      <a:pt x="31" y="24"/>
                      <a:pt x="34" y="24"/>
                    </a:cubicBezTo>
                    <a:cubicBezTo>
                      <a:pt x="35" y="23"/>
                      <a:pt x="36" y="24"/>
                      <a:pt x="36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7087" name="Freeform 233"/>
              <p:cNvSpPr/>
              <p:nvPr>
                <p:custDataLst>
                  <p:tags r:id="rId14"/>
                </p:custDataLst>
              </p:nvPr>
            </p:nvSpPr>
            <p:spPr>
              <a:xfrm>
                <a:off x="6218238" y="3937000"/>
                <a:ext cx="26988" cy="53975"/>
              </a:xfrm>
              <a:custGeom>
                <a:avLst/>
                <a:gdLst/>
                <a:ahLst/>
                <a:cxnLst>
                  <a:cxn ang="0">
                    <a:pos x="26988" y="8522"/>
                  </a:cxn>
                  <a:cxn ang="0">
                    <a:pos x="18891" y="42611"/>
                  </a:cxn>
                  <a:cxn ang="0">
                    <a:pos x="10795" y="51134"/>
                  </a:cxn>
                  <a:cxn ang="0">
                    <a:pos x="2698" y="51134"/>
                  </a:cxn>
                  <a:cxn ang="0">
                    <a:pos x="0" y="42611"/>
                  </a:cxn>
                  <a:cxn ang="0">
                    <a:pos x="16192" y="14203"/>
                  </a:cxn>
                  <a:cxn ang="0">
                    <a:pos x="18891" y="2840"/>
                  </a:cxn>
                  <a:cxn ang="0">
                    <a:pos x="24289" y="0"/>
                  </a:cxn>
                  <a:cxn ang="0">
                    <a:pos x="26988" y="2840"/>
                  </a:cxn>
                  <a:cxn ang="0">
                    <a:pos x="26988" y="8522"/>
                  </a:cxn>
                </a:cxnLst>
                <a:pathLst>
                  <a:path w="10" h="19">
                    <a:moveTo>
                      <a:pt x="10" y="3"/>
                    </a:moveTo>
                    <a:cubicBezTo>
                      <a:pt x="9" y="7"/>
                      <a:pt x="8" y="11"/>
                      <a:pt x="7" y="15"/>
                    </a:cubicBezTo>
                    <a:cubicBezTo>
                      <a:pt x="7" y="16"/>
                      <a:pt x="6" y="17"/>
                      <a:pt x="4" y="18"/>
                    </a:cubicBezTo>
                    <a:cubicBezTo>
                      <a:pt x="3" y="19"/>
                      <a:pt x="2" y="19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" y="11"/>
                      <a:pt x="3" y="7"/>
                      <a:pt x="6" y="5"/>
                    </a:cubicBezTo>
                    <a:cubicBezTo>
                      <a:pt x="6" y="4"/>
                      <a:pt x="6" y="2"/>
                      <a:pt x="7" y="1"/>
                    </a:cubicBezTo>
                    <a:cubicBezTo>
                      <a:pt x="7" y="0"/>
                      <a:pt x="8" y="0"/>
                      <a:pt x="9" y="0"/>
                    </a:cubicBezTo>
                    <a:cubicBezTo>
                      <a:pt x="9" y="0"/>
                      <a:pt x="9" y="1"/>
                      <a:pt x="10" y="1"/>
                    </a:cubicBezTo>
                    <a:cubicBezTo>
                      <a:pt x="10" y="1"/>
                      <a:pt x="10" y="2"/>
                      <a:pt x="10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</p:grpSp>
        <p:grpSp>
          <p:nvGrpSpPr>
            <p:cNvPr id="6" name="组合 236"/>
            <p:cNvGrpSpPr/>
            <p:nvPr/>
          </p:nvGrpSpPr>
          <p:grpSpPr>
            <a:xfrm>
              <a:off x="3082" y="1157"/>
              <a:ext cx="1535" cy="1035"/>
              <a:chOff x="6000751" y="5456238"/>
              <a:chExt cx="1300163" cy="876300"/>
            </a:xfrm>
          </p:grpSpPr>
          <p:sp>
            <p:nvSpPr>
              <p:cNvPr id="8" name="Freeform 110"/>
              <p:cNvSpPr/>
              <p:nvPr>
                <p:custDataLst>
                  <p:tags r:id="rId15"/>
                </p:custDataLst>
              </p:nvPr>
            </p:nvSpPr>
            <p:spPr>
              <a:xfrm>
                <a:off x="6000751" y="6164263"/>
                <a:ext cx="179388" cy="168275"/>
              </a:xfrm>
              <a:custGeom>
                <a:avLst/>
                <a:gdLst/>
                <a:ahLst/>
                <a:cxnLst>
                  <a:cxn ang="0">
                    <a:pos x="179388" y="33655"/>
                  </a:cxn>
                  <a:cxn ang="0">
                    <a:pos x="168176" y="89746"/>
                  </a:cxn>
                  <a:cxn ang="0">
                    <a:pos x="33635" y="112183"/>
                  </a:cxn>
                  <a:cxn ang="0">
                    <a:pos x="123329" y="11218"/>
                  </a:cxn>
                  <a:cxn ang="0">
                    <a:pos x="179388" y="33655"/>
                  </a:cxn>
                </a:cxnLst>
                <a:pathLst>
                  <a:path w="64" h="60">
                    <a:moveTo>
                      <a:pt x="64" y="12"/>
                    </a:moveTo>
                    <a:cubicBezTo>
                      <a:pt x="64" y="20"/>
                      <a:pt x="64" y="28"/>
                      <a:pt x="60" y="32"/>
                    </a:cubicBezTo>
                    <a:cubicBezTo>
                      <a:pt x="44" y="40"/>
                      <a:pt x="20" y="60"/>
                      <a:pt x="12" y="40"/>
                    </a:cubicBezTo>
                    <a:cubicBezTo>
                      <a:pt x="0" y="20"/>
                      <a:pt x="32" y="16"/>
                      <a:pt x="44" y="4"/>
                    </a:cubicBezTo>
                    <a:cubicBezTo>
                      <a:pt x="52" y="0"/>
                      <a:pt x="56" y="4"/>
                      <a:pt x="64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9" name="Freeform 111"/>
              <p:cNvSpPr/>
              <p:nvPr>
                <p:custDataLst>
                  <p:tags r:id="rId16"/>
                </p:custDataLst>
              </p:nvPr>
            </p:nvSpPr>
            <p:spPr>
              <a:xfrm>
                <a:off x="6975476" y="5456238"/>
                <a:ext cx="325438" cy="360363"/>
              </a:xfrm>
              <a:custGeom>
                <a:avLst/>
                <a:gdLst/>
                <a:ahLst/>
                <a:cxnLst>
                  <a:cxn ang="0">
                    <a:pos x="291772" y="112613"/>
                  </a:cxn>
                  <a:cxn ang="0">
                    <a:pos x="0" y="112613"/>
                  </a:cxn>
                  <a:cxn ang="0">
                    <a:pos x="145886" y="360363"/>
                  </a:cxn>
                  <a:cxn ang="0">
                    <a:pos x="302994" y="247749"/>
                  </a:cxn>
                  <a:cxn ang="0">
                    <a:pos x="291772" y="112613"/>
                  </a:cxn>
                </a:cxnLst>
                <a:pathLst>
                  <a:path w="116" h="128">
                    <a:moveTo>
                      <a:pt x="104" y="40"/>
                    </a:moveTo>
                    <a:cubicBezTo>
                      <a:pt x="84" y="0"/>
                      <a:pt x="28" y="16"/>
                      <a:pt x="0" y="40"/>
                    </a:cubicBezTo>
                    <a:cubicBezTo>
                      <a:pt x="28" y="60"/>
                      <a:pt x="40" y="96"/>
                      <a:pt x="52" y="128"/>
                    </a:cubicBezTo>
                    <a:cubicBezTo>
                      <a:pt x="76" y="120"/>
                      <a:pt x="96" y="108"/>
                      <a:pt x="108" y="88"/>
                    </a:cubicBezTo>
                    <a:cubicBezTo>
                      <a:pt x="116" y="72"/>
                      <a:pt x="116" y="56"/>
                      <a:pt x="104" y="40"/>
                    </a:cubicBezTo>
                    <a:close/>
                  </a:path>
                </a:pathLst>
              </a:custGeom>
              <a:solidFill>
                <a:srgbClr val="D23C45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10" name="Freeform 112"/>
              <p:cNvSpPr/>
              <p:nvPr>
                <p:custDataLst>
                  <p:tags r:id="rId17"/>
                </p:custDataLst>
              </p:nvPr>
            </p:nvSpPr>
            <p:spPr>
              <a:xfrm>
                <a:off x="6975476" y="5456238"/>
                <a:ext cx="325438" cy="360363"/>
              </a:xfrm>
              <a:custGeom>
                <a:avLst/>
                <a:gdLst/>
                <a:ahLst/>
                <a:cxnLst>
                  <a:cxn ang="0">
                    <a:pos x="291772" y="112613"/>
                  </a:cxn>
                  <a:cxn ang="0">
                    <a:pos x="0" y="112613"/>
                  </a:cxn>
                  <a:cxn ang="0">
                    <a:pos x="145886" y="360363"/>
                  </a:cxn>
                  <a:cxn ang="0">
                    <a:pos x="302994" y="247749"/>
                  </a:cxn>
                  <a:cxn ang="0">
                    <a:pos x="291772" y="112613"/>
                  </a:cxn>
                </a:cxnLst>
                <a:pathLst>
                  <a:path w="116" h="128">
                    <a:moveTo>
                      <a:pt x="104" y="40"/>
                    </a:moveTo>
                    <a:cubicBezTo>
                      <a:pt x="84" y="0"/>
                      <a:pt x="28" y="16"/>
                      <a:pt x="0" y="40"/>
                    </a:cubicBezTo>
                    <a:cubicBezTo>
                      <a:pt x="28" y="60"/>
                      <a:pt x="40" y="96"/>
                      <a:pt x="52" y="128"/>
                    </a:cubicBezTo>
                    <a:cubicBezTo>
                      <a:pt x="76" y="120"/>
                      <a:pt x="96" y="108"/>
                      <a:pt x="108" y="88"/>
                    </a:cubicBezTo>
                    <a:cubicBezTo>
                      <a:pt x="116" y="72"/>
                      <a:pt x="116" y="56"/>
                      <a:pt x="104" y="40"/>
                    </a:cubicBezTo>
                    <a:close/>
                  </a:path>
                </a:pathLst>
              </a:custGeom>
              <a:noFill/>
              <a:ln w="33338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11" name="Freeform 113"/>
              <p:cNvSpPr/>
              <p:nvPr>
                <p:custDataLst>
                  <p:tags r:id="rId18"/>
                </p:custDataLst>
              </p:nvPr>
            </p:nvSpPr>
            <p:spPr>
              <a:xfrm>
                <a:off x="6056313" y="5580063"/>
                <a:ext cx="1076325" cy="706438"/>
              </a:xfrm>
              <a:custGeom>
                <a:avLst/>
                <a:gdLst/>
                <a:ahLst/>
                <a:cxnLst>
                  <a:cxn ang="0">
                    <a:pos x="930572" y="0"/>
                  </a:cxn>
                  <a:cxn ang="0">
                    <a:pos x="549374" y="213052"/>
                  </a:cxn>
                  <a:cxn ang="0">
                    <a:pos x="123328" y="426105"/>
                  </a:cxn>
                  <a:cxn ang="0">
                    <a:pos x="44846" y="684011"/>
                  </a:cxn>
                  <a:cxn ang="0">
                    <a:pos x="291504" y="672798"/>
                  </a:cxn>
                  <a:cxn ang="0">
                    <a:pos x="728761" y="448532"/>
                  </a:cxn>
                  <a:cxn ang="0">
                    <a:pos x="1076325" y="246692"/>
                  </a:cxn>
                  <a:cxn ang="0">
                    <a:pos x="930572" y="0"/>
                  </a:cxn>
                </a:cxnLst>
                <a:pathLst>
                  <a:path w="384" h="252">
                    <a:moveTo>
                      <a:pt x="332" y="0"/>
                    </a:moveTo>
                    <a:cubicBezTo>
                      <a:pt x="288" y="28"/>
                      <a:pt x="244" y="52"/>
                      <a:pt x="196" y="76"/>
                    </a:cubicBezTo>
                    <a:cubicBezTo>
                      <a:pt x="144" y="100"/>
                      <a:pt x="92" y="116"/>
                      <a:pt x="44" y="152"/>
                    </a:cubicBezTo>
                    <a:cubicBezTo>
                      <a:pt x="20" y="172"/>
                      <a:pt x="0" y="212"/>
                      <a:pt x="16" y="244"/>
                    </a:cubicBezTo>
                    <a:cubicBezTo>
                      <a:pt x="44" y="252"/>
                      <a:pt x="76" y="252"/>
                      <a:pt x="104" y="240"/>
                    </a:cubicBezTo>
                    <a:cubicBezTo>
                      <a:pt x="156" y="208"/>
                      <a:pt x="208" y="184"/>
                      <a:pt x="260" y="160"/>
                    </a:cubicBezTo>
                    <a:cubicBezTo>
                      <a:pt x="304" y="136"/>
                      <a:pt x="344" y="116"/>
                      <a:pt x="384" y="88"/>
                    </a:cubicBezTo>
                    <a:cubicBezTo>
                      <a:pt x="364" y="60"/>
                      <a:pt x="360" y="20"/>
                      <a:pt x="332" y="0"/>
                    </a:cubicBezTo>
                    <a:close/>
                  </a:path>
                </a:pathLst>
              </a:custGeom>
              <a:solidFill>
                <a:srgbClr val="FFD800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12" name="Freeform 114"/>
              <p:cNvSpPr/>
              <p:nvPr>
                <p:custDataLst>
                  <p:tags r:id="rId19"/>
                </p:custDataLst>
              </p:nvPr>
            </p:nvSpPr>
            <p:spPr>
              <a:xfrm>
                <a:off x="6056313" y="5580063"/>
                <a:ext cx="1076325" cy="706438"/>
              </a:xfrm>
              <a:custGeom>
                <a:avLst/>
                <a:gdLst/>
                <a:ahLst/>
                <a:cxnLst>
                  <a:cxn ang="0">
                    <a:pos x="930572" y="0"/>
                  </a:cxn>
                  <a:cxn ang="0">
                    <a:pos x="549374" y="213052"/>
                  </a:cxn>
                  <a:cxn ang="0">
                    <a:pos x="123328" y="426105"/>
                  </a:cxn>
                  <a:cxn ang="0">
                    <a:pos x="44846" y="684011"/>
                  </a:cxn>
                  <a:cxn ang="0">
                    <a:pos x="291504" y="672798"/>
                  </a:cxn>
                  <a:cxn ang="0">
                    <a:pos x="728761" y="448532"/>
                  </a:cxn>
                  <a:cxn ang="0">
                    <a:pos x="1076325" y="246692"/>
                  </a:cxn>
                  <a:cxn ang="0">
                    <a:pos x="930572" y="0"/>
                  </a:cxn>
                </a:cxnLst>
                <a:pathLst>
                  <a:path w="384" h="252">
                    <a:moveTo>
                      <a:pt x="332" y="0"/>
                    </a:moveTo>
                    <a:cubicBezTo>
                      <a:pt x="288" y="28"/>
                      <a:pt x="244" y="52"/>
                      <a:pt x="196" y="76"/>
                    </a:cubicBezTo>
                    <a:cubicBezTo>
                      <a:pt x="144" y="100"/>
                      <a:pt x="92" y="116"/>
                      <a:pt x="44" y="152"/>
                    </a:cubicBezTo>
                    <a:cubicBezTo>
                      <a:pt x="20" y="172"/>
                      <a:pt x="0" y="212"/>
                      <a:pt x="16" y="244"/>
                    </a:cubicBezTo>
                    <a:cubicBezTo>
                      <a:pt x="44" y="252"/>
                      <a:pt x="76" y="252"/>
                      <a:pt x="104" y="240"/>
                    </a:cubicBezTo>
                    <a:cubicBezTo>
                      <a:pt x="156" y="208"/>
                      <a:pt x="208" y="184"/>
                      <a:pt x="260" y="160"/>
                    </a:cubicBezTo>
                    <a:cubicBezTo>
                      <a:pt x="304" y="136"/>
                      <a:pt x="344" y="116"/>
                      <a:pt x="384" y="88"/>
                    </a:cubicBezTo>
                    <a:cubicBezTo>
                      <a:pt x="364" y="60"/>
                      <a:pt x="360" y="20"/>
                      <a:pt x="332" y="0"/>
                    </a:cubicBezTo>
                    <a:close/>
                  </a:path>
                </a:pathLst>
              </a:custGeom>
              <a:noFill/>
              <a:ln w="33338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13" name="Freeform 115"/>
              <p:cNvSpPr/>
              <p:nvPr>
                <p:custDataLst>
                  <p:tags r:id="rId20"/>
                </p:custDataLst>
              </p:nvPr>
            </p:nvSpPr>
            <p:spPr>
              <a:xfrm>
                <a:off x="6931026" y="5546725"/>
                <a:ext cx="223838" cy="325438"/>
              </a:xfrm>
              <a:custGeom>
                <a:avLst/>
                <a:gdLst/>
                <a:ahLst/>
                <a:cxnLst>
                  <a:cxn ang="0">
                    <a:pos x="190262" y="269328"/>
                  </a:cxn>
                  <a:cxn ang="0">
                    <a:pos x="179070" y="314216"/>
                  </a:cxn>
                  <a:cxn ang="0">
                    <a:pos x="134302" y="302994"/>
                  </a:cxn>
                  <a:cxn ang="0">
                    <a:pos x="0" y="22444"/>
                  </a:cxn>
                  <a:cxn ang="0">
                    <a:pos x="33575" y="0"/>
                  </a:cxn>
                  <a:cxn ang="0">
                    <a:pos x="190262" y="269328"/>
                  </a:cxn>
                </a:cxnLst>
                <a:pathLst>
                  <a:path w="80" h="116">
                    <a:moveTo>
                      <a:pt x="68" y="96"/>
                    </a:moveTo>
                    <a:cubicBezTo>
                      <a:pt x="72" y="100"/>
                      <a:pt x="80" y="100"/>
                      <a:pt x="64" y="112"/>
                    </a:cubicBezTo>
                    <a:cubicBezTo>
                      <a:pt x="60" y="116"/>
                      <a:pt x="52" y="112"/>
                      <a:pt x="48" y="108"/>
                    </a:cubicBezTo>
                    <a:cubicBezTo>
                      <a:pt x="32" y="72"/>
                      <a:pt x="4" y="44"/>
                      <a:pt x="0" y="8"/>
                    </a:cubicBezTo>
                    <a:cubicBezTo>
                      <a:pt x="0" y="4"/>
                      <a:pt x="8" y="0"/>
                      <a:pt x="12" y="0"/>
                    </a:cubicBezTo>
                    <a:cubicBezTo>
                      <a:pt x="40" y="24"/>
                      <a:pt x="44" y="64"/>
                      <a:pt x="68" y="96"/>
                    </a:cubicBezTo>
                    <a:close/>
                  </a:path>
                </a:pathLst>
              </a:custGeom>
              <a:solidFill>
                <a:srgbClr val="44AB9A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14" name="Freeform 116"/>
              <p:cNvSpPr/>
              <p:nvPr>
                <p:custDataLst>
                  <p:tags r:id="rId21"/>
                </p:custDataLst>
              </p:nvPr>
            </p:nvSpPr>
            <p:spPr>
              <a:xfrm>
                <a:off x="6931026" y="5546725"/>
                <a:ext cx="223838" cy="325438"/>
              </a:xfrm>
              <a:custGeom>
                <a:avLst/>
                <a:gdLst/>
                <a:ahLst/>
                <a:cxnLst>
                  <a:cxn ang="0">
                    <a:pos x="190262" y="269328"/>
                  </a:cxn>
                  <a:cxn ang="0">
                    <a:pos x="179070" y="314216"/>
                  </a:cxn>
                  <a:cxn ang="0">
                    <a:pos x="134302" y="302994"/>
                  </a:cxn>
                  <a:cxn ang="0">
                    <a:pos x="0" y="22444"/>
                  </a:cxn>
                  <a:cxn ang="0">
                    <a:pos x="33575" y="0"/>
                  </a:cxn>
                  <a:cxn ang="0">
                    <a:pos x="190262" y="269328"/>
                  </a:cxn>
                </a:cxnLst>
                <a:pathLst>
                  <a:path w="80" h="116">
                    <a:moveTo>
                      <a:pt x="68" y="96"/>
                    </a:moveTo>
                    <a:cubicBezTo>
                      <a:pt x="72" y="100"/>
                      <a:pt x="80" y="100"/>
                      <a:pt x="64" y="112"/>
                    </a:cubicBezTo>
                    <a:cubicBezTo>
                      <a:pt x="60" y="116"/>
                      <a:pt x="52" y="112"/>
                      <a:pt x="48" y="108"/>
                    </a:cubicBezTo>
                    <a:cubicBezTo>
                      <a:pt x="32" y="72"/>
                      <a:pt x="4" y="44"/>
                      <a:pt x="0" y="8"/>
                    </a:cubicBezTo>
                    <a:cubicBezTo>
                      <a:pt x="0" y="4"/>
                      <a:pt x="8" y="0"/>
                      <a:pt x="12" y="0"/>
                    </a:cubicBezTo>
                    <a:cubicBezTo>
                      <a:pt x="40" y="24"/>
                      <a:pt x="44" y="64"/>
                      <a:pt x="68" y="96"/>
                    </a:cubicBezTo>
                    <a:close/>
                  </a:path>
                </a:pathLst>
              </a:custGeom>
              <a:noFill/>
              <a:ln w="33338" cap="flat" cmpd="sng">
                <a:solidFill>
                  <a:srgbClr val="0501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15" name="Freeform 117"/>
              <p:cNvSpPr/>
              <p:nvPr>
                <p:custDataLst>
                  <p:tags r:id="rId22"/>
                </p:custDataLst>
              </p:nvPr>
            </p:nvSpPr>
            <p:spPr>
              <a:xfrm>
                <a:off x="6975476" y="5513388"/>
                <a:ext cx="212725" cy="325438"/>
              </a:xfrm>
              <a:custGeom>
                <a:avLst/>
                <a:gdLst/>
                <a:ahLst/>
                <a:cxnLst>
                  <a:cxn ang="0">
                    <a:pos x="201528" y="280550"/>
                  </a:cxn>
                  <a:cxn ang="0">
                    <a:pos x="167940" y="325438"/>
                  </a:cxn>
                  <a:cxn ang="0">
                    <a:pos x="11196" y="22444"/>
                  </a:cxn>
                  <a:cxn ang="0">
                    <a:pos x="67176" y="22444"/>
                  </a:cxn>
                  <a:cxn ang="0">
                    <a:pos x="201528" y="280550"/>
                  </a:cxn>
                </a:cxnLst>
                <a:pathLst>
                  <a:path w="76" h="116">
                    <a:moveTo>
                      <a:pt x="72" y="100"/>
                    </a:moveTo>
                    <a:cubicBezTo>
                      <a:pt x="76" y="108"/>
                      <a:pt x="64" y="116"/>
                      <a:pt x="60" y="116"/>
                    </a:cubicBezTo>
                    <a:cubicBezTo>
                      <a:pt x="28" y="88"/>
                      <a:pt x="16" y="44"/>
                      <a:pt x="4" y="8"/>
                    </a:cubicBezTo>
                    <a:cubicBezTo>
                      <a:pt x="0" y="4"/>
                      <a:pt x="16" y="0"/>
                      <a:pt x="24" y="8"/>
                    </a:cubicBezTo>
                    <a:cubicBezTo>
                      <a:pt x="44" y="36"/>
                      <a:pt x="56" y="68"/>
                      <a:pt x="72" y="100"/>
                    </a:cubicBezTo>
                    <a:close/>
                  </a:path>
                </a:pathLst>
              </a:custGeom>
              <a:solidFill>
                <a:srgbClr val="44AB9A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16" name="Freeform 118"/>
              <p:cNvSpPr/>
              <p:nvPr>
                <p:custDataLst>
                  <p:tags r:id="rId23"/>
                </p:custDataLst>
              </p:nvPr>
            </p:nvSpPr>
            <p:spPr>
              <a:xfrm>
                <a:off x="6975476" y="5513388"/>
                <a:ext cx="212725" cy="325438"/>
              </a:xfrm>
              <a:custGeom>
                <a:avLst/>
                <a:gdLst/>
                <a:ahLst/>
                <a:cxnLst>
                  <a:cxn ang="0">
                    <a:pos x="201528" y="280550"/>
                  </a:cxn>
                  <a:cxn ang="0">
                    <a:pos x="167940" y="325438"/>
                  </a:cxn>
                  <a:cxn ang="0">
                    <a:pos x="11196" y="22444"/>
                  </a:cxn>
                  <a:cxn ang="0">
                    <a:pos x="67176" y="22444"/>
                  </a:cxn>
                  <a:cxn ang="0">
                    <a:pos x="201528" y="280550"/>
                  </a:cxn>
                </a:cxnLst>
                <a:pathLst>
                  <a:path w="76" h="116">
                    <a:moveTo>
                      <a:pt x="72" y="100"/>
                    </a:moveTo>
                    <a:cubicBezTo>
                      <a:pt x="76" y="108"/>
                      <a:pt x="64" y="116"/>
                      <a:pt x="60" y="116"/>
                    </a:cubicBezTo>
                    <a:cubicBezTo>
                      <a:pt x="28" y="88"/>
                      <a:pt x="16" y="44"/>
                      <a:pt x="4" y="8"/>
                    </a:cubicBezTo>
                    <a:cubicBezTo>
                      <a:pt x="0" y="4"/>
                      <a:pt x="16" y="0"/>
                      <a:pt x="24" y="8"/>
                    </a:cubicBezTo>
                    <a:cubicBezTo>
                      <a:pt x="44" y="36"/>
                      <a:pt x="56" y="68"/>
                      <a:pt x="72" y="100"/>
                    </a:cubicBezTo>
                    <a:close/>
                  </a:path>
                </a:pathLst>
              </a:custGeom>
              <a:noFill/>
              <a:ln w="33338" cap="flat" cmpd="sng">
                <a:solidFill>
                  <a:srgbClr val="0501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17" name="Freeform 119"/>
              <p:cNvSpPr/>
              <p:nvPr>
                <p:custDataLst>
                  <p:tags r:id="rId24"/>
                </p:custDataLst>
              </p:nvPr>
            </p:nvSpPr>
            <p:spPr>
              <a:xfrm>
                <a:off x="6864351" y="5568950"/>
                <a:ext cx="212725" cy="336550"/>
              </a:xfrm>
              <a:custGeom>
                <a:avLst/>
                <a:gdLst/>
                <a:ahLst/>
                <a:cxnLst>
                  <a:cxn ang="0">
                    <a:pos x="201528" y="280458"/>
                  </a:cxn>
                  <a:cxn ang="0">
                    <a:pos x="212725" y="302895"/>
                  </a:cxn>
                  <a:cxn ang="0">
                    <a:pos x="167940" y="325331"/>
                  </a:cxn>
                  <a:cxn ang="0">
                    <a:pos x="11196" y="56091"/>
                  </a:cxn>
                  <a:cxn ang="0">
                    <a:pos x="22392" y="11218"/>
                  </a:cxn>
                  <a:cxn ang="0">
                    <a:pos x="67176" y="22436"/>
                  </a:cxn>
                  <a:cxn ang="0">
                    <a:pos x="201528" y="280458"/>
                  </a:cxn>
                </a:cxnLst>
                <a:pathLst>
                  <a:path w="76" h="120">
                    <a:moveTo>
                      <a:pt x="72" y="100"/>
                    </a:moveTo>
                    <a:cubicBezTo>
                      <a:pt x="72" y="104"/>
                      <a:pt x="76" y="104"/>
                      <a:pt x="76" y="108"/>
                    </a:cubicBezTo>
                    <a:cubicBezTo>
                      <a:pt x="72" y="116"/>
                      <a:pt x="64" y="120"/>
                      <a:pt x="60" y="116"/>
                    </a:cubicBezTo>
                    <a:cubicBezTo>
                      <a:pt x="32" y="88"/>
                      <a:pt x="24" y="52"/>
                      <a:pt x="4" y="20"/>
                    </a:cubicBezTo>
                    <a:cubicBezTo>
                      <a:pt x="0" y="16"/>
                      <a:pt x="4" y="8"/>
                      <a:pt x="8" y="4"/>
                    </a:cubicBezTo>
                    <a:cubicBezTo>
                      <a:pt x="12" y="0"/>
                      <a:pt x="20" y="4"/>
                      <a:pt x="24" y="8"/>
                    </a:cubicBezTo>
                    <a:cubicBezTo>
                      <a:pt x="44" y="40"/>
                      <a:pt x="52" y="72"/>
                      <a:pt x="72" y="100"/>
                    </a:cubicBezTo>
                    <a:close/>
                  </a:path>
                </a:pathLst>
              </a:custGeom>
              <a:solidFill>
                <a:srgbClr val="44AB9A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19" name="Freeform 120"/>
              <p:cNvSpPr/>
              <p:nvPr>
                <p:custDataLst>
                  <p:tags r:id="rId25"/>
                </p:custDataLst>
              </p:nvPr>
            </p:nvSpPr>
            <p:spPr>
              <a:xfrm>
                <a:off x="6864351" y="5568950"/>
                <a:ext cx="212725" cy="336550"/>
              </a:xfrm>
              <a:custGeom>
                <a:avLst/>
                <a:gdLst/>
                <a:ahLst/>
                <a:cxnLst>
                  <a:cxn ang="0">
                    <a:pos x="201528" y="280458"/>
                  </a:cxn>
                  <a:cxn ang="0">
                    <a:pos x="212725" y="302895"/>
                  </a:cxn>
                  <a:cxn ang="0">
                    <a:pos x="167940" y="325331"/>
                  </a:cxn>
                  <a:cxn ang="0">
                    <a:pos x="11196" y="56091"/>
                  </a:cxn>
                  <a:cxn ang="0">
                    <a:pos x="22392" y="11218"/>
                  </a:cxn>
                  <a:cxn ang="0">
                    <a:pos x="67176" y="22436"/>
                  </a:cxn>
                  <a:cxn ang="0">
                    <a:pos x="201528" y="280458"/>
                  </a:cxn>
                </a:cxnLst>
                <a:pathLst>
                  <a:path w="76" h="120">
                    <a:moveTo>
                      <a:pt x="72" y="100"/>
                    </a:moveTo>
                    <a:cubicBezTo>
                      <a:pt x="72" y="104"/>
                      <a:pt x="76" y="104"/>
                      <a:pt x="76" y="108"/>
                    </a:cubicBezTo>
                    <a:cubicBezTo>
                      <a:pt x="72" y="116"/>
                      <a:pt x="64" y="120"/>
                      <a:pt x="60" y="116"/>
                    </a:cubicBezTo>
                    <a:cubicBezTo>
                      <a:pt x="32" y="88"/>
                      <a:pt x="24" y="52"/>
                      <a:pt x="4" y="20"/>
                    </a:cubicBezTo>
                    <a:cubicBezTo>
                      <a:pt x="0" y="16"/>
                      <a:pt x="4" y="8"/>
                      <a:pt x="8" y="4"/>
                    </a:cubicBezTo>
                    <a:cubicBezTo>
                      <a:pt x="12" y="0"/>
                      <a:pt x="20" y="4"/>
                      <a:pt x="24" y="8"/>
                    </a:cubicBezTo>
                    <a:cubicBezTo>
                      <a:pt x="44" y="40"/>
                      <a:pt x="52" y="72"/>
                      <a:pt x="72" y="100"/>
                    </a:cubicBezTo>
                    <a:close/>
                  </a:path>
                </a:pathLst>
              </a:custGeom>
              <a:noFill/>
              <a:ln w="33338" cap="flat" cmpd="sng">
                <a:solidFill>
                  <a:srgbClr val="0501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20" name="Freeform 121"/>
              <p:cNvSpPr/>
              <p:nvPr>
                <p:custDataLst>
                  <p:tags r:id="rId26"/>
                </p:custDataLst>
              </p:nvPr>
            </p:nvSpPr>
            <p:spPr>
              <a:xfrm>
                <a:off x="7154863" y="5692775"/>
                <a:ext cx="66675" cy="55563"/>
              </a:xfrm>
              <a:custGeom>
                <a:avLst/>
                <a:gdLst/>
                <a:ahLst/>
                <a:cxnLst>
                  <a:cxn ang="0">
                    <a:pos x="66675" y="0"/>
                  </a:cxn>
                  <a:cxn ang="0">
                    <a:pos x="0" y="55563"/>
                  </a:cxn>
                </a:cxnLst>
                <a:pathLst>
                  <a:path w="24" h="20">
                    <a:moveTo>
                      <a:pt x="24" y="0"/>
                    </a:moveTo>
                    <a:cubicBezTo>
                      <a:pt x="20" y="8"/>
                      <a:pt x="4" y="12"/>
                      <a:pt x="0" y="2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21" name="Freeform 122"/>
              <p:cNvSpPr/>
              <p:nvPr>
                <p:custDataLst>
                  <p:tags r:id="rId27"/>
                </p:custDataLst>
              </p:nvPr>
            </p:nvSpPr>
            <p:spPr>
              <a:xfrm>
                <a:off x="7154863" y="5692775"/>
                <a:ext cx="66675" cy="55563"/>
              </a:xfrm>
              <a:custGeom>
                <a:avLst/>
                <a:gdLst/>
                <a:ahLst/>
                <a:cxnLst>
                  <a:cxn ang="0">
                    <a:pos x="66675" y="0"/>
                  </a:cxn>
                  <a:cxn ang="0">
                    <a:pos x="0" y="55563"/>
                  </a:cxn>
                </a:cxnLst>
                <a:pathLst>
                  <a:path w="24" h="20">
                    <a:moveTo>
                      <a:pt x="24" y="0"/>
                    </a:moveTo>
                    <a:cubicBezTo>
                      <a:pt x="20" y="8"/>
                      <a:pt x="4" y="12"/>
                      <a:pt x="0" y="20"/>
                    </a:cubicBezTo>
                  </a:path>
                </a:pathLst>
              </a:custGeom>
              <a:noFill/>
              <a:ln w="33338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22" name="Freeform 123"/>
              <p:cNvSpPr/>
              <p:nvPr>
                <p:custDataLst>
                  <p:tags r:id="rId28"/>
                </p:custDataLst>
              </p:nvPr>
            </p:nvSpPr>
            <p:spPr>
              <a:xfrm>
                <a:off x="7245351" y="5635625"/>
                <a:ext cx="0" cy="238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3813"/>
                  </a:cxn>
                </a:cxnLst>
                <a:pathLst>
                  <a:path w="1" h="8">
                    <a:moveTo>
                      <a:pt x="0" y="0"/>
                    </a:moveTo>
                    <a:cubicBezTo>
                      <a:pt x="0" y="4"/>
                      <a:pt x="0" y="4"/>
                      <a:pt x="0" y="8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23" name="Freeform 124"/>
              <p:cNvSpPr/>
              <p:nvPr>
                <p:custDataLst>
                  <p:tags r:id="rId29"/>
                </p:custDataLst>
              </p:nvPr>
            </p:nvSpPr>
            <p:spPr>
              <a:xfrm>
                <a:off x="7245351" y="5635625"/>
                <a:ext cx="0" cy="238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3813"/>
                  </a:cxn>
                </a:cxnLst>
                <a:pathLst>
                  <a:path w="1" h="8">
                    <a:moveTo>
                      <a:pt x="0" y="0"/>
                    </a:moveTo>
                    <a:cubicBezTo>
                      <a:pt x="0" y="4"/>
                      <a:pt x="0" y="4"/>
                      <a:pt x="0" y="8"/>
                    </a:cubicBezTo>
                  </a:path>
                </a:pathLst>
              </a:custGeom>
              <a:noFill/>
              <a:ln w="33338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24" name="Freeform 125"/>
              <p:cNvSpPr/>
              <p:nvPr>
                <p:custDataLst>
                  <p:tags r:id="rId30"/>
                </p:custDataLst>
              </p:nvPr>
            </p:nvSpPr>
            <p:spPr>
              <a:xfrm>
                <a:off x="6213476" y="5984875"/>
                <a:ext cx="179388" cy="279400"/>
              </a:xfrm>
              <a:custGeom>
                <a:avLst/>
                <a:gdLst/>
                <a:ahLst/>
                <a:cxnLst>
                  <a:cxn ang="0">
                    <a:pos x="0" y="22352"/>
                  </a:cxn>
                  <a:cxn ang="0">
                    <a:pos x="67270" y="33528"/>
                  </a:cxn>
                  <a:cxn ang="0">
                    <a:pos x="44847" y="100584"/>
                  </a:cxn>
                  <a:cxn ang="0">
                    <a:pos x="112117" y="122936"/>
                  </a:cxn>
                  <a:cxn ang="0">
                    <a:pos x="89694" y="189992"/>
                  </a:cxn>
                  <a:cxn ang="0">
                    <a:pos x="145752" y="189992"/>
                  </a:cxn>
                  <a:cxn ang="0">
                    <a:pos x="134541" y="279400"/>
                  </a:cxn>
                </a:cxnLst>
                <a:pathLst>
                  <a:path w="64" h="100">
                    <a:moveTo>
                      <a:pt x="0" y="8"/>
                    </a:moveTo>
                    <a:cubicBezTo>
                      <a:pt x="8" y="0"/>
                      <a:pt x="16" y="8"/>
                      <a:pt x="24" y="12"/>
                    </a:cubicBezTo>
                    <a:cubicBezTo>
                      <a:pt x="32" y="20"/>
                      <a:pt x="28" y="32"/>
                      <a:pt x="16" y="36"/>
                    </a:cubicBezTo>
                    <a:cubicBezTo>
                      <a:pt x="24" y="36"/>
                      <a:pt x="36" y="36"/>
                      <a:pt x="40" y="44"/>
                    </a:cubicBezTo>
                    <a:cubicBezTo>
                      <a:pt x="48" y="52"/>
                      <a:pt x="44" y="64"/>
                      <a:pt x="32" y="68"/>
                    </a:cubicBezTo>
                    <a:cubicBezTo>
                      <a:pt x="40" y="68"/>
                      <a:pt x="48" y="64"/>
                      <a:pt x="52" y="68"/>
                    </a:cubicBezTo>
                    <a:cubicBezTo>
                      <a:pt x="64" y="76"/>
                      <a:pt x="60" y="92"/>
                      <a:pt x="48" y="100"/>
                    </a:cubicBezTo>
                  </a:path>
                </a:pathLst>
              </a:custGeom>
              <a:noFill/>
              <a:ln w="33338" cap="rnd" cmpd="sng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25" name="Freeform 126"/>
              <p:cNvSpPr/>
              <p:nvPr>
                <p:custDataLst>
                  <p:tags r:id="rId31"/>
                </p:custDataLst>
              </p:nvPr>
            </p:nvSpPr>
            <p:spPr>
              <a:xfrm>
                <a:off x="6257926" y="5715000"/>
                <a:ext cx="661988" cy="381000"/>
              </a:xfrm>
              <a:custGeom>
                <a:avLst/>
                <a:gdLst/>
                <a:ahLst/>
                <a:cxnLst>
                  <a:cxn ang="0">
                    <a:pos x="0" y="381000"/>
                  </a:cxn>
                  <a:cxn ang="0">
                    <a:pos x="527346" y="89647"/>
                  </a:cxn>
                  <a:cxn ang="0">
                    <a:pos x="661988" y="0"/>
                  </a:cxn>
                </a:cxnLst>
                <a:pathLst>
                  <a:path w="236" h="136">
                    <a:moveTo>
                      <a:pt x="0" y="136"/>
                    </a:moveTo>
                    <a:cubicBezTo>
                      <a:pt x="56" y="92"/>
                      <a:pt x="124" y="72"/>
                      <a:pt x="188" y="32"/>
                    </a:cubicBezTo>
                    <a:cubicBezTo>
                      <a:pt x="204" y="20"/>
                      <a:pt x="224" y="12"/>
                      <a:pt x="236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26" name="Freeform 127"/>
              <p:cNvSpPr/>
              <p:nvPr>
                <p:custDataLst>
                  <p:tags r:id="rId32"/>
                </p:custDataLst>
              </p:nvPr>
            </p:nvSpPr>
            <p:spPr>
              <a:xfrm>
                <a:off x="6257926" y="5715000"/>
                <a:ext cx="661988" cy="381000"/>
              </a:xfrm>
              <a:custGeom>
                <a:avLst/>
                <a:gdLst/>
                <a:ahLst/>
                <a:cxnLst>
                  <a:cxn ang="0">
                    <a:pos x="0" y="381000"/>
                  </a:cxn>
                  <a:cxn ang="0">
                    <a:pos x="527346" y="89647"/>
                  </a:cxn>
                  <a:cxn ang="0">
                    <a:pos x="661988" y="0"/>
                  </a:cxn>
                </a:cxnLst>
                <a:pathLst>
                  <a:path w="236" h="136">
                    <a:moveTo>
                      <a:pt x="0" y="136"/>
                    </a:moveTo>
                    <a:cubicBezTo>
                      <a:pt x="56" y="92"/>
                      <a:pt x="124" y="72"/>
                      <a:pt x="188" y="32"/>
                    </a:cubicBezTo>
                    <a:cubicBezTo>
                      <a:pt x="204" y="20"/>
                      <a:pt x="224" y="12"/>
                      <a:pt x="236" y="0"/>
                    </a:cubicBezTo>
                  </a:path>
                </a:pathLst>
              </a:custGeom>
              <a:noFill/>
              <a:ln w="33338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27" name="Freeform 128"/>
              <p:cNvSpPr/>
              <p:nvPr>
                <p:custDataLst>
                  <p:tags r:id="rId33"/>
                </p:custDataLst>
              </p:nvPr>
            </p:nvSpPr>
            <p:spPr>
              <a:xfrm>
                <a:off x="6303963" y="5792788"/>
                <a:ext cx="671513" cy="382588"/>
              </a:xfrm>
              <a:custGeom>
                <a:avLst/>
                <a:gdLst/>
                <a:ahLst/>
                <a:cxnLst>
                  <a:cxn ang="0">
                    <a:pos x="0" y="382588"/>
                  </a:cxn>
                  <a:cxn ang="0">
                    <a:pos x="671513" y="0"/>
                  </a:cxn>
                </a:cxnLst>
                <a:pathLst>
                  <a:path w="240" h="136">
                    <a:moveTo>
                      <a:pt x="0" y="136"/>
                    </a:moveTo>
                    <a:cubicBezTo>
                      <a:pt x="76" y="84"/>
                      <a:pt x="164" y="56"/>
                      <a:pt x="24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28" name="Freeform 129"/>
              <p:cNvSpPr/>
              <p:nvPr>
                <p:custDataLst>
                  <p:tags r:id="rId34"/>
                </p:custDataLst>
              </p:nvPr>
            </p:nvSpPr>
            <p:spPr>
              <a:xfrm>
                <a:off x="6303963" y="5792788"/>
                <a:ext cx="671513" cy="382588"/>
              </a:xfrm>
              <a:custGeom>
                <a:avLst/>
                <a:gdLst/>
                <a:ahLst/>
                <a:cxnLst>
                  <a:cxn ang="0">
                    <a:pos x="0" y="382588"/>
                  </a:cxn>
                  <a:cxn ang="0">
                    <a:pos x="671513" y="0"/>
                  </a:cxn>
                </a:cxnLst>
                <a:pathLst>
                  <a:path w="240" h="136">
                    <a:moveTo>
                      <a:pt x="0" y="136"/>
                    </a:moveTo>
                    <a:cubicBezTo>
                      <a:pt x="76" y="84"/>
                      <a:pt x="164" y="56"/>
                      <a:pt x="240" y="0"/>
                    </a:cubicBezTo>
                  </a:path>
                </a:pathLst>
              </a:custGeom>
              <a:noFill/>
              <a:ln w="33338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29" name="Freeform 130"/>
              <p:cNvSpPr/>
              <p:nvPr>
                <p:custDataLst>
                  <p:tags r:id="rId35"/>
                </p:custDataLst>
              </p:nvPr>
            </p:nvSpPr>
            <p:spPr>
              <a:xfrm>
                <a:off x="6146801" y="6164263"/>
                <a:ext cx="0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1113"/>
                  </a:cxn>
                  <a:cxn ang="0">
                    <a:pos x="0" y="0"/>
                  </a:cxn>
                </a:cxnLst>
                <a:pathLst>
                  <a:path w="1" h="7">
                    <a:moveTo>
                      <a:pt x="0" y="0"/>
                    </a:move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0" name="Line 131"/>
              <p:cNvSpPr/>
              <p:nvPr>
                <p:custDataLst>
                  <p:tags r:id="rId36"/>
                </p:custDataLst>
              </p:nvPr>
            </p:nvSpPr>
            <p:spPr>
              <a:xfrm>
                <a:off x="6146801" y="6164263"/>
                <a:ext cx="0" cy="11113"/>
              </a:xfrm>
              <a:prstGeom prst="line">
                <a:avLst/>
              </a:prstGeom>
              <a:ln w="9525">
                <a:noFill/>
              </a:ln>
            </p:spPr>
            <p:txBody>
              <a:bodyPr wrap="square" lIns="68571" tIns="34285" rIns="68571" bIns="34285" anchor="t"/>
              <a:p>
                <a:endParaRPr lang="zh-CN" altLang="en-US" sz="1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Line 132"/>
              <p:cNvSpPr/>
              <p:nvPr>
                <p:custDataLst>
                  <p:tags r:id="rId37"/>
                </p:custDataLst>
              </p:nvPr>
            </p:nvSpPr>
            <p:spPr>
              <a:xfrm>
                <a:off x="6146801" y="6164263"/>
                <a:ext cx="0" cy="11113"/>
              </a:xfrm>
              <a:prstGeom prst="line">
                <a:avLst/>
              </a:prstGeom>
              <a:ln w="33338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68571" tIns="34285" rIns="68571" bIns="34285" anchor="t"/>
              <a:p>
                <a:endParaRPr lang="zh-CN" altLang="en-US" sz="1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Freeform 133"/>
              <p:cNvSpPr/>
              <p:nvPr>
                <p:custDataLst>
                  <p:tags r:id="rId38"/>
                </p:custDataLst>
              </p:nvPr>
            </p:nvSpPr>
            <p:spPr>
              <a:xfrm>
                <a:off x="6169026" y="6062663"/>
                <a:ext cx="44450" cy="66675"/>
              </a:xfrm>
              <a:custGeom>
                <a:avLst/>
                <a:gdLst/>
                <a:ahLst/>
                <a:cxnLst>
                  <a:cxn ang="0">
                    <a:pos x="44450" y="0"/>
                  </a:cxn>
                  <a:cxn ang="0">
                    <a:pos x="0" y="66675"/>
                  </a:cxn>
                </a:cxnLst>
                <a:pathLst>
                  <a:path w="16" h="24">
                    <a:moveTo>
                      <a:pt x="16" y="0"/>
                    </a:moveTo>
                    <a:cubicBezTo>
                      <a:pt x="12" y="8"/>
                      <a:pt x="4" y="16"/>
                      <a:pt x="0" y="24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4" name="Freeform 134"/>
              <p:cNvSpPr/>
              <p:nvPr>
                <p:custDataLst>
                  <p:tags r:id="rId39"/>
                </p:custDataLst>
              </p:nvPr>
            </p:nvSpPr>
            <p:spPr>
              <a:xfrm>
                <a:off x="6169026" y="6062663"/>
                <a:ext cx="44450" cy="66675"/>
              </a:xfrm>
              <a:custGeom>
                <a:avLst/>
                <a:gdLst/>
                <a:ahLst/>
                <a:cxnLst>
                  <a:cxn ang="0">
                    <a:pos x="44450" y="0"/>
                  </a:cxn>
                  <a:cxn ang="0">
                    <a:pos x="0" y="66675"/>
                  </a:cxn>
                </a:cxnLst>
                <a:pathLst>
                  <a:path w="16" h="24">
                    <a:moveTo>
                      <a:pt x="16" y="0"/>
                    </a:moveTo>
                    <a:cubicBezTo>
                      <a:pt x="12" y="8"/>
                      <a:pt x="4" y="16"/>
                      <a:pt x="0" y="24"/>
                    </a:cubicBezTo>
                  </a:path>
                </a:pathLst>
              </a:custGeom>
              <a:noFill/>
              <a:ln w="33338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</p:grpSp>
      </p:grpSp>
      <p:sp>
        <p:nvSpPr>
          <p:cNvPr id="35" name="Rectangle 2"/>
          <p:cNvSpPr/>
          <p:nvPr>
            <p:custDataLst>
              <p:tags r:id="rId40"/>
            </p:custDataLst>
          </p:nvPr>
        </p:nvSpPr>
        <p:spPr>
          <a:xfrm>
            <a:off x="1978345" y="1733336"/>
            <a:ext cx="5408262" cy="17822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latinLnBrk="1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从课后习题中选取；</a:t>
            </a:r>
            <a:endParaRPr lang="en-US" altLang="zh-CN" sz="2800" b="1" dirty="0">
              <a:solidFill>
                <a:schemeClr val="accent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 eaLnBrk="0" latinLnBrk="1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完成《新领程》或《学练优》本课时的习题。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pSp>
        <p:nvGrpSpPr>
          <p:cNvPr id="36990" name="组合 228"/>
          <p:cNvGrpSpPr/>
          <p:nvPr/>
        </p:nvGrpSpPr>
        <p:grpSpPr>
          <a:xfrm>
            <a:off x="6439939" y="3606038"/>
            <a:ext cx="1242860" cy="884128"/>
            <a:chOff x="8253413" y="5276850"/>
            <a:chExt cx="1658938" cy="1177926"/>
          </a:xfrm>
        </p:grpSpPr>
        <p:sp>
          <p:nvSpPr>
            <p:cNvPr id="36991" name="Freeform 135"/>
            <p:cNvSpPr/>
            <p:nvPr>
              <p:custDataLst>
                <p:tags r:id="rId41"/>
              </p:custDataLst>
            </p:nvPr>
          </p:nvSpPr>
          <p:spPr>
            <a:xfrm>
              <a:off x="8410576" y="5287963"/>
              <a:ext cx="1433513" cy="168275"/>
            </a:xfrm>
            <a:custGeom>
              <a:avLst/>
              <a:gdLst/>
              <a:ahLst/>
              <a:cxnLst>
                <a:cxn ang="0">
                  <a:pos x="537567" y="157056"/>
                </a:cxn>
                <a:cxn ang="0">
                  <a:pos x="1388715" y="112183"/>
                </a:cxn>
                <a:cxn ang="0">
                  <a:pos x="1433513" y="100965"/>
                </a:cxn>
                <a:cxn ang="0">
                  <a:pos x="862347" y="33655"/>
                </a:cxn>
                <a:cxn ang="0">
                  <a:pos x="0" y="56091"/>
                </a:cxn>
                <a:cxn ang="0">
                  <a:pos x="537567" y="157056"/>
                </a:cxn>
              </a:cxnLst>
              <a:pathLst>
                <a:path w="512" h="60">
                  <a:moveTo>
                    <a:pt x="192" y="56"/>
                  </a:moveTo>
                  <a:cubicBezTo>
                    <a:pt x="292" y="60"/>
                    <a:pt x="392" y="52"/>
                    <a:pt x="496" y="40"/>
                  </a:cubicBezTo>
                  <a:cubicBezTo>
                    <a:pt x="500" y="40"/>
                    <a:pt x="508" y="40"/>
                    <a:pt x="512" y="36"/>
                  </a:cubicBezTo>
                  <a:cubicBezTo>
                    <a:pt x="444" y="28"/>
                    <a:pt x="376" y="20"/>
                    <a:pt x="308" y="12"/>
                  </a:cubicBezTo>
                  <a:cubicBezTo>
                    <a:pt x="204" y="0"/>
                    <a:pt x="104" y="16"/>
                    <a:pt x="0" y="20"/>
                  </a:cubicBezTo>
                  <a:cubicBezTo>
                    <a:pt x="64" y="28"/>
                    <a:pt x="128" y="44"/>
                    <a:pt x="192" y="56"/>
                  </a:cubicBezTo>
                  <a:close/>
                </a:path>
              </a:pathLst>
            </a:custGeom>
            <a:solidFill>
              <a:srgbClr val="B4D06D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6992" name="Freeform 136"/>
            <p:cNvSpPr/>
            <p:nvPr>
              <p:custDataLst>
                <p:tags r:id="rId42"/>
              </p:custDataLst>
            </p:nvPr>
          </p:nvSpPr>
          <p:spPr>
            <a:xfrm>
              <a:off x="8331201" y="5345113"/>
              <a:ext cx="617538" cy="347663"/>
            </a:xfrm>
            <a:custGeom>
              <a:avLst/>
              <a:gdLst/>
              <a:ahLst/>
              <a:cxnLst>
                <a:cxn ang="0">
                  <a:pos x="583854" y="235513"/>
                </a:cxn>
                <a:cxn ang="0">
                  <a:pos x="617538" y="123364"/>
                </a:cxn>
                <a:cxn ang="0">
                  <a:pos x="33683" y="0"/>
                </a:cxn>
                <a:cxn ang="0">
                  <a:pos x="44911" y="179438"/>
                </a:cxn>
                <a:cxn ang="0">
                  <a:pos x="269471" y="257943"/>
                </a:cxn>
                <a:cxn ang="0">
                  <a:pos x="617538" y="347663"/>
                </a:cxn>
                <a:cxn ang="0">
                  <a:pos x="583854" y="235513"/>
                </a:cxn>
              </a:cxnLst>
              <a:pathLst>
                <a:path w="220" h="124">
                  <a:moveTo>
                    <a:pt x="208" y="84"/>
                  </a:moveTo>
                  <a:cubicBezTo>
                    <a:pt x="216" y="72"/>
                    <a:pt x="208" y="56"/>
                    <a:pt x="220" y="44"/>
                  </a:cubicBezTo>
                  <a:cubicBezTo>
                    <a:pt x="152" y="28"/>
                    <a:pt x="80" y="12"/>
                    <a:pt x="12" y="0"/>
                  </a:cubicBezTo>
                  <a:cubicBezTo>
                    <a:pt x="8" y="20"/>
                    <a:pt x="0" y="48"/>
                    <a:pt x="16" y="64"/>
                  </a:cubicBezTo>
                  <a:cubicBezTo>
                    <a:pt x="40" y="80"/>
                    <a:pt x="68" y="84"/>
                    <a:pt x="96" y="92"/>
                  </a:cubicBezTo>
                  <a:cubicBezTo>
                    <a:pt x="140" y="100"/>
                    <a:pt x="176" y="116"/>
                    <a:pt x="220" y="124"/>
                  </a:cubicBezTo>
                  <a:cubicBezTo>
                    <a:pt x="212" y="112"/>
                    <a:pt x="208" y="100"/>
                    <a:pt x="208" y="84"/>
                  </a:cubicBezTo>
                  <a:close/>
                </a:path>
              </a:pathLst>
            </a:custGeom>
            <a:solidFill>
              <a:srgbClr val="89C65A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6993" name="Freeform 137"/>
            <p:cNvSpPr/>
            <p:nvPr>
              <p:custDataLst>
                <p:tags r:id="rId43"/>
              </p:custDataLst>
            </p:nvPr>
          </p:nvSpPr>
          <p:spPr>
            <a:xfrm>
              <a:off x="8364538" y="5557838"/>
              <a:ext cx="549275" cy="134938"/>
            </a:xfrm>
            <a:custGeom>
              <a:avLst/>
              <a:gdLst/>
              <a:ahLst/>
              <a:cxnLst>
                <a:cxn ang="0">
                  <a:pos x="78467" y="0"/>
                </a:cxn>
                <a:cxn ang="0">
                  <a:pos x="0" y="44979"/>
                </a:cxn>
                <a:cxn ang="0">
                  <a:pos x="549275" y="134938"/>
                </a:cxn>
                <a:cxn ang="0">
                  <a:pos x="78467" y="0"/>
                </a:cxn>
              </a:cxnLst>
              <a:pathLst>
                <a:path w="196" h="48">
                  <a:moveTo>
                    <a:pt x="28" y="0"/>
                  </a:moveTo>
                  <a:cubicBezTo>
                    <a:pt x="20" y="4"/>
                    <a:pt x="8" y="8"/>
                    <a:pt x="0" y="16"/>
                  </a:cubicBezTo>
                  <a:cubicBezTo>
                    <a:pt x="68" y="20"/>
                    <a:pt x="128" y="44"/>
                    <a:pt x="196" y="48"/>
                  </a:cubicBezTo>
                  <a:cubicBezTo>
                    <a:pt x="140" y="36"/>
                    <a:pt x="84" y="16"/>
                    <a:pt x="28" y="0"/>
                  </a:cubicBezTo>
                  <a:close/>
                </a:path>
              </a:pathLst>
            </a:custGeom>
            <a:solidFill>
              <a:srgbClr val="7CC6C4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6994" name="Freeform 138"/>
            <p:cNvSpPr/>
            <p:nvPr>
              <p:custDataLst>
                <p:tags r:id="rId44"/>
              </p:custDataLst>
            </p:nvPr>
          </p:nvSpPr>
          <p:spPr>
            <a:xfrm>
              <a:off x="8320088" y="5602288"/>
              <a:ext cx="784225" cy="336550"/>
            </a:xfrm>
            <a:custGeom>
              <a:avLst/>
              <a:gdLst/>
              <a:ahLst/>
              <a:cxnLst>
                <a:cxn ang="0">
                  <a:pos x="403315" y="258021"/>
                </a:cxn>
                <a:cxn ang="0">
                  <a:pos x="784225" y="336550"/>
                </a:cxn>
                <a:cxn ang="0">
                  <a:pos x="784225" y="145838"/>
                </a:cxn>
                <a:cxn ang="0">
                  <a:pos x="33609" y="0"/>
                </a:cxn>
                <a:cxn ang="0">
                  <a:pos x="56016" y="168275"/>
                </a:cxn>
                <a:cxn ang="0">
                  <a:pos x="403315" y="258021"/>
                </a:cxn>
              </a:cxnLst>
              <a:pathLst>
                <a:path w="280" h="120">
                  <a:moveTo>
                    <a:pt x="144" y="92"/>
                  </a:moveTo>
                  <a:cubicBezTo>
                    <a:pt x="188" y="104"/>
                    <a:pt x="236" y="112"/>
                    <a:pt x="280" y="120"/>
                  </a:cubicBezTo>
                  <a:cubicBezTo>
                    <a:pt x="276" y="96"/>
                    <a:pt x="276" y="76"/>
                    <a:pt x="280" y="52"/>
                  </a:cubicBezTo>
                  <a:cubicBezTo>
                    <a:pt x="192" y="36"/>
                    <a:pt x="104" y="12"/>
                    <a:pt x="12" y="0"/>
                  </a:cubicBezTo>
                  <a:cubicBezTo>
                    <a:pt x="8" y="20"/>
                    <a:pt x="0" y="52"/>
                    <a:pt x="20" y="60"/>
                  </a:cubicBezTo>
                  <a:cubicBezTo>
                    <a:pt x="60" y="72"/>
                    <a:pt x="104" y="72"/>
                    <a:pt x="144" y="92"/>
                  </a:cubicBezTo>
                  <a:close/>
                </a:path>
              </a:pathLst>
            </a:custGeom>
            <a:solidFill>
              <a:srgbClr val="49B8A5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6995" name="Freeform 139"/>
            <p:cNvSpPr/>
            <p:nvPr>
              <p:custDataLst>
                <p:tags r:id="rId45"/>
              </p:custDataLst>
            </p:nvPr>
          </p:nvSpPr>
          <p:spPr>
            <a:xfrm>
              <a:off x="8948738" y="5434013"/>
              <a:ext cx="873125" cy="236538"/>
            </a:xfrm>
            <a:custGeom>
              <a:avLst/>
              <a:gdLst/>
              <a:ahLst/>
              <a:cxnLst>
                <a:cxn ang="0">
                  <a:pos x="861931" y="0"/>
                </a:cxn>
                <a:cxn ang="0">
                  <a:pos x="22387" y="56318"/>
                </a:cxn>
                <a:cxn ang="0">
                  <a:pos x="22387" y="236538"/>
                </a:cxn>
                <a:cxn ang="0">
                  <a:pos x="873125" y="180219"/>
                </a:cxn>
                <a:cxn ang="0">
                  <a:pos x="861931" y="0"/>
                </a:cxn>
              </a:cxnLst>
              <a:pathLst>
                <a:path w="312" h="84">
                  <a:moveTo>
                    <a:pt x="308" y="0"/>
                  </a:moveTo>
                  <a:cubicBezTo>
                    <a:pt x="208" y="16"/>
                    <a:pt x="108" y="4"/>
                    <a:pt x="8" y="20"/>
                  </a:cubicBezTo>
                  <a:cubicBezTo>
                    <a:pt x="4" y="40"/>
                    <a:pt x="0" y="64"/>
                    <a:pt x="8" y="84"/>
                  </a:cubicBezTo>
                  <a:cubicBezTo>
                    <a:pt x="108" y="72"/>
                    <a:pt x="212" y="72"/>
                    <a:pt x="312" y="64"/>
                  </a:cubicBezTo>
                  <a:cubicBezTo>
                    <a:pt x="304" y="44"/>
                    <a:pt x="308" y="20"/>
                    <a:pt x="308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6996" name="Freeform 140"/>
            <p:cNvSpPr/>
            <p:nvPr>
              <p:custDataLst>
                <p:tags r:id="rId46"/>
              </p:custDataLst>
            </p:nvPr>
          </p:nvSpPr>
          <p:spPr>
            <a:xfrm>
              <a:off x="9115426" y="5692775"/>
              <a:ext cx="750888" cy="212725"/>
            </a:xfrm>
            <a:custGeom>
              <a:avLst/>
              <a:gdLst/>
              <a:ahLst/>
              <a:cxnLst>
                <a:cxn ang="0">
                  <a:pos x="470705" y="33588"/>
                </a:cxn>
                <a:cxn ang="0">
                  <a:pos x="22414" y="78372"/>
                </a:cxn>
                <a:cxn ang="0">
                  <a:pos x="22414" y="212725"/>
                </a:cxn>
                <a:cxn ang="0">
                  <a:pos x="750888" y="134352"/>
                </a:cxn>
                <a:cxn ang="0">
                  <a:pos x="739680" y="0"/>
                </a:cxn>
                <a:cxn ang="0">
                  <a:pos x="470705" y="33588"/>
                </a:cxn>
              </a:cxnLst>
              <a:pathLst>
                <a:path w="268" h="76">
                  <a:moveTo>
                    <a:pt x="168" y="12"/>
                  </a:moveTo>
                  <a:cubicBezTo>
                    <a:pt x="116" y="16"/>
                    <a:pt x="60" y="16"/>
                    <a:pt x="8" y="28"/>
                  </a:cubicBezTo>
                  <a:cubicBezTo>
                    <a:pt x="0" y="44"/>
                    <a:pt x="4" y="60"/>
                    <a:pt x="8" y="76"/>
                  </a:cubicBezTo>
                  <a:cubicBezTo>
                    <a:pt x="96" y="60"/>
                    <a:pt x="180" y="60"/>
                    <a:pt x="268" y="48"/>
                  </a:cubicBezTo>
                  <a:cubicBezTo>
                    <a:pt x="260" y="32"/>
                    <a:pt x="264" y="16"/>
                    <a:pt x="264" y="0"/>
                  </a:cubicBezTo>
                  <a:cubicBezTo>
                    <a:pt x="232" y="8"/>
                    <a:pt x="200" y="8"/>
                    <a:pt x="168" y="1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6997" name="Freeform 141"/>
            <p:cNvSpPr/>
            <p:nvPr>
              <p:custDataLst>
                <p:tags r:id="rId47"/>
              </p:custDataLst>
            </p:nvPr>
          </p:nvSpPr>
          <p:spPr>
            <a:xfrm>
              <a:off x="8902701" y="5400675"/>
              <a:ext cx="952500" cy="292100"/>
            </a:xfrm>
            <a:custGeom>
              <a:avLst/>
              <a:gdLst/>
              <a:ahLst/>
              <a:cxnLst>
                <a:cxn ang="0">
                  <a:pos x="918882" y="11234"/>
                </a:cxn>
                <a:cxn ang="0">
                  <a:pos x="67235" y="56173"/>
                </a:cxn>
                <a:cxn ang="0">
                  <a:pos x="56029" y="292100"/>
                </a:cxn>
                <a:cxn ang="0">
                  <a:pos x="280147" y="269630"/>
                </a:cxn>
                <a:cxn ang="0">
                  <a:pos x="593911" y="258396"/>
                </a:cxn>
                <a:cxn ang="0">
                  <a:pos x="952500" y="224692"/>
                </a:cxn>
                <a:cxn ang="0">
                  <a:pos x="56029" y="269630"/>
                </a:cxn>
                <a:cxn ang="0">
                  <a:pos x="89647" y="67407"/>
                </a:cxn>
                <a:cxn ang="0">
                  <a:pos x="918882" y="22469"/>
                </a:cxn>
                <a:cxn ang="0">
                  <a:pos x="930088" y="0"/>
                </a:cxn>
                <a:cxn ang="0">
                  <a:pos x="918882" y="11234"/>
                </a:cxn>
              </a:cxnLst>
              <a:pathLst>
                <a:path w="340" h="104">
                  <a:moveTo>
                    <a:pt x="328" y="4"/>
                  </a:moveTo>
                  <a:cubicBezTo>
                    <a:pt x="228" y="16"/>
                    <a:pt x="124" y="16"/>
                    <a:pt x="24" y="20"/>
                  </a:cubicBezTo>
                  <a:cubicBezTo>
                    <a:pt x="4" y="40"/>
                    <a:pt x="0" y="80"/>
                    <a:pt x="20" y="104"/>
                  </a:cubicBezTo>
                  <a:cubicBezTo>
                    <a:pt x="48" y="100"/>
                    <a:pt x="72" y="100"/>
                    <a:pt x="100" y="96"/>
                  </a:cubicBezTo>
                  <a:cubicBezTo>
                    <a:pt x="136" y="92"/>
                    <a:pt x="172" y="100"/>
                    <a:pt x="212" y="92"/>
                  </a:cubicBezTo>
                  <a:cubicBezTo>
                    <a:pt x="256" y="88"/>
                    <a:pt x="300" y="92"/>
                    <a:pt x="340" y="80"/>
                  </a:cubicBezTo>
                  <a:cubicBezTo>
                    <a:pt x="232" y="84"/>
                    <a:pt x="128" y="92"/>
                    <a:pt x="20" y="96"/>
                  </a:cubicBezTo>
                  <a:cubicBezTo>
                    <a:pt x="16" y="72"/>
                    <a:pt x="8" y="36"/>
                    <a:pt x="32" y="24"/>
                  </a:cubicBezTo>
                  <a:cubicBezTo>
                    <a:pt x="132" y="20"/>
                    <a:pt x="228" y="24"/>
                    <a:pt x="328" y="8"/>
                  </a:cubicBezTo>
                  <a:cubicBezTo>
                    <a:pt x="328" y="8"/>
                    <a:pt x="332" y="4"/>
                    <a:pt x="332" y="0"/>
                  </a:cubicBezTo>
                  <a:cubicBezTo>
                    <a:pt x="328" y="4"/>
                    <a:pt x="328" y="4"/>
                    <a:pt x="328" y="4"/>
                  </a:cubicBezTo>
                  <a:close/>
                </a:path>
              </a:pathLst>
            </a:custGeom>
            <a:solidFill>
              <a:srgbClr val="7BB25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6998" name="Freeform 142"/>
            <p:cNvSpPr/>
            <p:nvPr>
              <p:custDataLst>
                <p:tags r:id="rId48"/>
              </p:custDataLst>
            </p:nvPr>
          </p:nvSpPr>
          <p:spPr>
            <a:xfrm>
              <a:off x="8308976" y="5759450"/>
              <a:ext cx="695325" cy="190500"/>
            </a:xfrm>
            <a:custGeom>
              <a:avLst/>
              <a:gdLst/>
              <a:ahLst/>
              <a:cxnLst>
                <a:cxn ang="0">
                  <a:pos x="571960" y="179294"/>
                </a:cxn>
                <a:cxn ang="0">
                  <a:pos x="695325" y="168088"/>
                </a:cxn>
                <a:cxn ang="0">
                  <a:pos x="112149" y="22411"/>
                </a:cxn>
                <a:cxn ang="0">
                  <a:pos x="33644" y="0"/>
                </a:cxn>
                <a:cxn ang="0">
                  <a:pos x="0" y="22411"/>
                </a:cxn>
                <a:cxn ang="0">
                  <a:pos x="157008" y="56029"/>
                </a:cxn>
                <a:cxn ang="0">
                  <a:pos x="571960" y="179294"/>
                </a:cxn>
              </a:cxnLst>
              <a:pathLst>
                <a:path w="248" h="68">
                  <a:moveTo>
                    <a:pt x="204" y="64"/>
                  </a:moveTo>
                  <a:cubicBezTo>
                    <a:pt x="220" y="68"/>
                    <a:pt x="232" y="56"/>
                    <a:pt x="248" y="60"/>
                  </a:cubicBezTo>
                  <a:cubicBezTo>
                    <a:pt x="176" y="52"/>
                    <a:pt x="112" y="28"/>
                    <a:pt x="40" y="8"/>
                  </a:cubicBezTo>
                  <a:cubicBezTo>
                    <a:pt x="32" y="8"/>
                    <a:pt x="20" y="8"/>
                    <a:pt x="12" y="0"/>
                  </a:cubicBezTo>
                  <a:cubicBezTo>
                    <a:pt x="8" y="0"/>
                    <a:pt x="4" y="4"/>
                    <a:pt x="0" y="8"/>
                  </a:cubicBezTo>
                  <a:cubicBezTo>
                    <a:pt x="20" y="12"/>
                    <a:pt x="36" y="16"/>
                    <a:pt x="56" y="20"/>
                  </a:cubicBezTo>
                  <a:cubicBezTo>
                    <a:pt x="108" y="32"/>
                    <a:pt x="152" y="56"/>
                    <a:pt x="204" y="64"/>
                  </a:cubicBezTo>
                  <a:close/>
                </a:path>
              </a:pathLst>
            </a:custGeom>
            <a:solidFill>
              <a:srgbClr val="FFC758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6999" name="Freeform 143"/>
            <p:cNvSpPr/>
            <p:nvPr>
              <p:custDataLst>
                <p:tags r:id="rId49"/>
              </p:custDataLst>
            </p:nvPr>
          </p:nvSpPr>
          <p:spPr>
            <a:xfrm>
              <a:off x="8297863" y="5781675"/>
              <a:ext cx="593725" cy="393700"/>
            </a:xfrm>
            <a:custGeom>
              <a:avLst/>
              <a:gdLst/>
              <a:ahLst/>
              <a:cxnLst>
                <a:cxn ang="0">
                  <a:pos x="582522" y="168728"/>
                </a:cxn>
                <a:cxn ang="0">
                  <a:pos x="212844" y="56242"/>
                </a:cxn>
                <a:cxn ang="0">
                  <a:pos x="0" y="0"/>
                </a:cxn>
                <a:cxn ang="0">
                  <a:pos x="56011" y="191225"/>
                </a:cxn>
                <a:cxn ang="0">
                  <a:pos x="593725" y="393700"/>
                </a:cxn>
                <a:cxn ang="0">
                  <a:pos x="582522" y="168728"/>
                </a:cxn>
              </a:cxnLst>
              <a:pathLst>
                <a:path w="212" h="140">
                  <a:moveTo>
                    <a:pt x="208" y="60"/>
                  </a:moveTo>
                  <a:cubicBezTo>
                    <a:pt x="164" y="48"/>
                    <a:pt x="120" y="36"/>
                    <a:pt x="76" y="20"/>
                  </a:cubicBezTo>
                  <a:cubicBezTo>
                    <a:pt x="48" y="16"/>
                    <a:pt x="28" y="4"/>
                    <a:pt x="0" y="0"/>
                  </a:cubicBezTo>
                  <a:cubicBezTo>
                    <a:pt x="4" y="24"/>
                    <a:pt x="0" y="56"/>
                    <a:pt x="20" y="68"/>
                  </a:cubicBezTo>
                  <a:cubicBezTo>
                    <a:pt x="84" y="96"/>
                    <a:pt x="144" y="120"/>
                    <a:pt x="212" y="140"/>
                  </a:cubicBezTo>
                  <a:cubicBezTo>
                    <a:pt x="208" y="112"/>
                    <a:pt x="200" y="88"/>
                    <a:pt x="208" y="60"/>
                  </a:cubicBezTo>
                  <a:close/>
                </a:path>
              </a:pathLst>
            </a:custGeom>
            <a:solidFill>
              <a:srgbClr val="F9A53C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00" name="Freeform 144"/>
            <p:cNvSpPr/>
            <p:nvPr>
              <p:custDataLst>
                <p:tags r:id="rId50"/>
              </p:custDataLst>
            </p:nvPr>
          </p:nvSpPr>
          <p:spPr>
            <a:xfrm>
              <a:off x="9093201" y="5670550"/>
              <a:ext cx="808038" cy="268288"/>
            </a:xfrm>
            <a:custGeom>
              <a:avLst/>
              <a:gdLst/>
              <a:ahLst/>
              <a:cxnLst>
                <a:cxn ang="0">
                  <a:pos x="796815" y="167680"/>
                </a:cxn>
                <a:cxn ang="0">
                  <a:pos x="617251" y="190037"/>
                </a:cxn>
                <a:cxn ang="0">
                  <a:pos x="44891" y="245930"/>
                </a:cxn>
                <a:cxn ang="0">
                  <a:pos x="44891" y="89429"/>
                </a:cxn>
                <a:cxn ang="0">
                  <a:pos x="673365" y="33536"/>
                </a:cxn>
                <a:cxn ang="0">
                  <a:pos x="808038" y="0"/>
                </a:cxn>
                <a:cxn ang="0">
                  <a:pos x="684587" y="22357"/>
                </a:cxn>
                <a:cxn ang="0">
                  <a:pos x="22445" y="78250"/>
                </a:cxn>
                <a:cxn ang="0">
                  <a:pos x="22445" y="268288"/>
                </a:cxn>
                <a:cxn ang="0">
                  <a:pos x="617251" y="201216"/>
                </a:cxn>
                <a:cxn ang="0">
                  <a:pos x="796815" y="167680"/>
                </a:cxn>
              </a:cxnLst>
              <a:pathLst>
                <a:path w="288" h="96">
                  <a:moveTo>
                    <a:pt x="284" y="60"/>
                  </a:moveTo>
                  <a:cubicBezTo>
                    <a:pt x="264" y="60"/>
                    <a:pt x="240" y="64"/>
                    <a:pt x="220" y="68"/>
                  </a:cubicBezTo>
                  <a:cubicBezTo>
                    <a:pt x="152" y="72"/>
                    <a:pt x="84" y="76"/>
                    <a:pt x="16" y="88"/>
                  </a:cubicBezTo>
                  <a:cubicBezTo>
                    <a:pt x="8" y="72"/>
                    <a:pt x="0" y="52"/>
                    <a:pt x="16" y="32"/>
                  </a:cubicBezTo>
                  <a:cubicBezTo>
                    <a:pt x="88" y="20"/>
                    <a:pt x="164" y="20"/>
                    <a:pt x="240" y="12"/>
                  </a:cubicBezTo>
                  <a:cubicBezTo>
                    <a:pt x="256" y="8"/>
                    <a:pt x="272" y="8"/>
                    <a:pt x="288" y="0"/>
                  </a:cubicBezTo>
                  <a:cubicBezTo>
                    <a:pt x="272" y="4"/>
                    <a:pt x="260" y="4"/>
                    <a:pt x="244" y="8"/>
                  </a:cubicBezTo>
                  <a:cubicBezTo>
                    <a:pt x="164" y="16"/>
                    <a:pt x="88" y="20"/>
                    <a:pt x="8" y="28"/>
                  </a:cubicBezTo>
                  <a:cubicBezTo>
                    <a:pt x="0" y="52"/>
                    <a:pt x="4" y="72"/>
                    <a:pt x="8" y="96"/>
                  </a:cubicBezTo>
                  <a:cubicBezTo>
                    <a:pt x="80" y="84"/>
                    <a:pt x="148" y="80"/>
                    <a:pt x="220" y="72"/>
                  </a:cubicBezTo>
                  <a:cubicBezTo>
                    <a:pt x="240" y="68"/>
                    <a:pt x="264" y="68"/>
                    <a:pt x="284" y="60"/>
                  </a:cubicBezTo>
                  <a:close/>
                </a:path>
              </a:pathLst>
            </a:custGeom>
            <a:solidFill>
              <a:srgbClr val="44AB9A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01" name="Freeform 145"/>
            <p:cNvSpPr/>
            <p:nvPr>
              <p:custDataLst>
                <p:tags r:id="rId51"/>
              </p:custDataLst>
            </p:nvPr>
          </p:nvSpPr>
          <p:spPr>
            <a:xfrm>
              <a:off x="8902701" y="5883275"/>
              <a:ext cx="784225" cy="269875"/>
            </a:xfrm>
            <a:custGeom>
              <a:avLst/>
              <a:gdLst/>
              <a:ahLst/>
              <a:cxnLst>
                <a:cxn ang="0">
                  <a:pos x="212861" y="56223"/>
                </a:cxn>
                <a:cxn ang="0">
                  <a:pos x="11203" y="89958"/>
                </a:cxn>
                <a:cxn ang="0">
                  <a:pos x="22406" y="269875"/>
                </a:cxn>
                <a:cxn ang="0">
                  <a:pos x="492941" y="224895"/>
                </a:cxn>
                <a:cxn ang="0">
                  <a:pos x="784225" y="191161"/>
                </a:cxn>
                <a:cxn ang="0">
                  <a:pos x="773021" y="0"/>
                </a:cxn>
                <a:cxn ang="0">
                  <a:pos x="212861" y="56223"/>
                </a:cxn>
              </a:cxnLst>
              <a:pathLst>
                <a:path w="280" h="96">
                  <a:moveTo>
                    <a:pt x="76" y="20"/>
                  </a:moveTo>
                  <a:cubicBezTo>
                    <a:pt x="52" y="24"/>
                    <a:pt x="28" y="24"/>
                    <a:pt x="4" y="32"/>
                  </a:cubicBezTo>
                  <a:cubicBezTo>
                    <a:pt x="0" y="52"/>
                    <a:pt x="0" y="76"/>
                    <a:pt x="8" y="96"/>
                  </a:cubicBezTo>
                  <a:cubicBezTo>
                    <a:pt x="64" y="84"/>
                    <a:pt x="120" y="84"/>
                    <a:pt x="176" y="80"/>
                  </a:cubicBezTo>
                  <a:cubicBezTo>
                    <a:pt x="212" y="76"/>
                    <a:pt x="244" y="72"/>
                    <a:pt x="280" y="68"/>
                  </a:cubicBezTo>
                  <a:cubicBezTo>
                    <a:pt x="276" y="44"/>
                    <a:pt x="276" y="24"/>
                    <a:pt x="276" y="0"/>
                  </a:cubicBezTo>
                  <a:cubicBezTo>
                    <a:pt x="208" y="8"/>
                    <a:pt x="144" y="20"/>
                    <a:pt x="76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02" name="Freeform 146"/>
            <p:cNvSpPr/>
            <p:nvPr>
              <p:custDataLst>
                <p:tags r:id="rId52"/>
              </p:custDataLst>
            </p:nvPr>
          </p:nvSpPr>
          <p:spPr>
            <a:xfrm>
              <a:off x="8388351" y="5995988"/>
              <a:ext cx="469900" cy="201613"/>
            </a:xfrm>
            <a:custGeom>
              <a:avLst/>
              <a:gdLst/>
              <a:ahLst/>
              <a:cxnLst>
                <a:cxn ang="0">
                  <a:pos x="469900" y="179211"/>
                </a:cxn>
                <a:cxn ang="0">
                  <a:pos x="358019" y="145609"/>
                </a:cxn>
                <a:cxn ang="0">
                  <a:pos x="0" y="0"/>
                </a:cxn>
                <a:cxn ang="0">
                  <a:pos x="290890" y="201613"/>
                </a:cxn>
                <a:cxn ang="0">
                  <a:pos x="469900" y="179211"/>
                </a:cxn>
              </a:cxnLst>
              <a:pathLst>
                <a:path w="168" h="72">
                  <a:moveTo>
                    <a:pt x="168" y="64"/>
                  </a:moveTo>
                  <a:cubicBezTo>
                    <a:pt x="156" y="60"/>
                    <a:pt x="140" y="56"/>
                    <a:pt x="128" y="52"/>
                  </a:cubicBezTo>
                  <a:cubicBezTo>
                    <a:pt x="84" y="32"/>
                    <a:pt x="44" y="16"/>
                    <a:pt x="0" y="0"/>
                  </a:cubicBezTo>
                  <a:cubicBezTo>
                    <a:pt x="36" y="24"/>
                    <a:pt x="72" y="44"/>
                    <a:pt x="104" y="72"/>
                  </a:cubicBezTo>
                  <a:cubicBezTo>
                    <a:pt x="124" y="68"/>
                    <a:pt x="148" y="64"/>
                    <a:pt x="168" y="64"/>
                  </a:cubicBezTo>
                  <a:close/>
                </a:path>
              </a:pathLst>
            </a:custGeom>
            <a:solidFill>
              <a:srgbClr val="E75D5D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03" name="Freeform 147"/>
            <p:cNvSpPr/>
            <p:nvPr>
              <p:custDataLst>
                <p:tags r:id="rId53"/>
              </p:custDataLst>
            </p:nvPr>
          </p:nvSpPr>
          <p:spPr>
            <a:xfrm>
              <a:off x="8858251" y="5916613"/>
              <a:ext cx="896938" cy="258763"/>
            </a:xfrm>
            <a:custGeom>
              <a:avLst/>
              <a:gdLst/>
              <a:ahLst/>
              <a:cxnLst>
                <a:cxn ang="0">
                  <a:pos x="56058" y="236261"/>
                </a:cxn>
                <a:cxn ang="0">
                  <a:pos x="44846" y="45002"/>
                </a:cxn>
                <a:cxn ang="0">
                  <a:pos x="224234" y="22501"/>
                </a:cxn>
                <a:cxn ang="0">
                  <a:pos x="33635" y="33751"/>
                </a:cxn>
                <a:cxn ang="0">
                  <a:pos x="33635" y="258763"/>
                </a:cxn>
                <a:cxn ang="0">
                  <a:pos x="896938" y="180009"/>
                </a:cxn>
                <a:cxn ang="0">
                  <a:pos x="885726" y="157507"/>
                </a:cxn>
                <a:cxn ang="0">
                  <a:pos x="56058" y="236261"/>
                </a:cxn>
              </a:cxnLst>
              <a:pathLst>
                <a:path w="320" h="92">
                  <a:moveTo>
                    <a:pt x="20" y="84"/>
                  </a:moveTo>
                  <a:cubicBezTo>
                    <a:pt x="12" y="60"/>
                    <a:pt x="20" y="40"/>
                    <a:pt x="16" y="16"/>
                  </a:cubicBezTo>
                  <a:cubicBezTo>
                    <a:pt x="36" y="16"/>
                    <a:pt x="56" y="4"/>
                    <a:pt x="80" y="8"/>
                  </a:cubicBezTo>
                  <a:cubicBezTo>
                    <a:pt x="56" y="0"/>
                    <a:pt x="36" y="8"/>
                    <a:pt x="12" y="12"/>
                  </a:cubicBezTo>
                  <a:cubicBezTo>
                    <a:pt x="0" y="40"/>
                    <a:pt x="16" y="64"/>
                    <a:pt x="12" y="92"/>
                  </a:cubicBezTo>
                  <a:cubicBezTo>
                    <a:pt x="116" y="80"/>
                    <a:pt x="216" y="80"/>
                    <a:pt x="320" y="64"/>
                  </a:cubicBezTo>
                  <a:cubicBezTo>
                    <a:pt x="320" y="64"/>
                    <a:pt x="320" y="56"/>
                    <a:pt x="316" y="56"/>
                  </a:cubicBezTo>
                  <a:cubicBezTo>
                    <a:pt x="216" y="68"/>
                    <a:pt x="120" y="72"/>
                    <a:pt x="20" y="84"/>
                  </a:cubicBezTo>
                  <a:close/>
                </a:path>
              </a:pathLst>
            </a:custGeom>
            <a:solidFill>
              <a:srgbClr val="F5852E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04" name="Freeform 148"/>
            <p:cNvSpPr/>
            <p:nvPr>
              <p:custDataLst>
                <p:tags r:id="rId54"/>
              </p:custDataLst>
            </p:nvPr>
          </p:nvSpPr>
          <p:spPr>
            <a:xfrm>
              <a:off x="8678863" y="6118225"/>
              <a:ext cx="941388" cy="314325"/>
            </a:xfrm>
            <a:custGeom>
              <a:avLst/>
              <a:gdLst/>
              <a:ahLst/>
              <a:cxnLst>
                <a:cxn ang="0">
                  <a:pos x="22414" y="101033"/>
                </a:cxn>
                <a:cxn ang="0">
                  <a:pos x="11207" y="291873"/>
                </a:cxn>
                <a:cxn ang="0">
                  <a:pos x="67242" y="303099"/>
                </a:cxn>
                <a:cxn ang="0">
                  <a:pos x="268968" y="280647"/>
                </a:cxn>
                <a:cxn ang="0">
                  <a:pos x="941388" y="213291"/>
                </a:cxn>
                <a:cxn ang="0">
                  <a:pos x="907767" y="0"/>
                </a:cxn>
                <a:cxn ang="0">
                  <a:pos x="22414" y="101033"/>
                </a:cxn>
              </a:cxnLst>
              <a:pathLst>
                <a:path w="336" h="112">
                  <a:moveTo>
                    <a:pt x="8" y="36"/>
                  </a:moveTo>
                  <a:cubicBezTo>
                    <a:pt x="0" y="60"/>
                    <a:pt x="0" y="80"/>
                    <a:pt x="4" y="104"/>
                  </a:cubicBezTo>
                  <a:cubicBezTo>
                    <a:pt x="8" y="112"/>
                    <a:pt x="16" y="108"/>
                    <a:pt x="24" y="108"/>
                  </a:cubicBezTo>
                  <a:cubicBezTo>
                    <a:pt x="48" y="100"/>
                    <a:pt x="72" y="100"/>
                    <a:pt x="96" y="100"/>
                  </a:cubicBezTo>
                  <a:cubicBezTo>
                    <a:pt x="176" y="92"/>
                    <a:pt x="256" y="88"/>
                    <a:pt x="336" y="76"/>
                  </a:cubicBezTo>
                  <a:cubicBezTo>
                    <a:pt x="324" y="56"/>
                    <a:pt x="316" y="24"/>
                    <a:pt x="324" y="0"/>
                  </a:cubicBezTo>
                  <a:cubicBezTo>
                    <a:pt x="220" y="20"/>
                    <a:pt x="112" y="24"/>
                    <a:pt x="8" y="3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05" name="Freeform 149"/>
            <p:cNvSpPr/>
            <p:nvPr>
              <p:custDataLst>
                <p:tags r:id="rId55"/>
              </p:custDataLst>
            </p:nvPr>
          </p:nvSpPr>
          <p:spPr>
            <a:xfrm>
              <a:off x="8678863" y="6118225"/>
              <a:ext cx="941388" cy="314325"/>
            </a:xfrm>
            <a:custGeom>
              <a:avLst/>
              <a:gdLst/>
              <a:ahLst/>
              <a:cxnLst>
                <a:cxn ang="0">
                  <a:pos x="22414" y="101033"/>
                </a:cxn>
                <a:cxn ang="0">
                  <a:pos x="11207" y="291873"/>
                </a:cxn>
                <a:cxn ang="0">
                  <a:pos x="67242" y="303099"/>
                </a:cxn>
                <a:cxn ang="0">
                  <a:pos x="268968" y="280647"/>
                </a:cxn>
                <a:cxn ang="0">
                  <a:pos x="941388" y="213291"/>
                </a:cxn>
                <a:cxn ang="0">
                  <a:pos x="907767" y="0"/>
                </a:cxn>
                <a:cxn ang="0">
                  <a:pos x="22414" y="101033"/>
                </a:cxn>
              </a:cxnLst>
              <a:pathLst>
                <a:path w="336" h="112">
                  <a:moveTo>
                    <a:pt x="8" y="36"/>
                  </a:moveTo>
                  <a:cubicBezTo>
                    <a:pt x="0" y="60"/>
                    <a:pt x="0" y="80"/>
                    <a:pt x="4" y="104"/>
                  </a:cubicBezTo>
                  <a:cubicBezTo>
                    <a:pt x="8" y="112"/>
                    <a:pt x="16" y="108"/>
                    <a:pt x="24" y="108"/>
                  </a:cubicBezTo>
                  <a:cubicBezTo>
                    <a:pt x="48" y="100"/>
                    <a:pt x="72" y="100"/>
                    <a:pt x="96" y="100"/>
                  </a:cubicBezTo>
                  <a:cubicBezTo>
                    <a:pt x="176" y="92"/>
                    <a:pt x="256" y="88"/>
                    <a:pt x="336" y="76"/>
                  </a:cubicBezTo>
                  <a:cubicBezTo>
                    <a:pt x="324" y="56"/>
                    <a:pt x="316" y="24"/>
                    <a:pt x="324" y="0"/>
                  </a:cubicBezTo>
                  <a:cubicBezTo>
                    <a:pt x="220" y="20"/>
                    <a:pt x="112" y="24"/>
                    <a:pt x="8" y="3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06" name="Freeform 150"/>
            <p:cNvSpPr/>
            <p:nvPr>
              <p:custDataLst>
                <p:tags r:id="rId56"/>
              </p:custDataLst>
            </p:nvPr>
          </p:nvSpPr>
          <p:spPr>
            <a:xfrm>
              <a:off x="8645526" y="6164263"/>
              <a:ext cx="1008063" cy="279400"/>
            </a:xfrm>
            <a:custGeom>
              <a:avLst/>
              <a:gdLst/>
              <a:ahLst/>
              <a:cxnLst>
                <a:cxn ang="0">
                  <a:pos x="44802" y="268224"/>
                </a:cxn>
                <a:cxn ang="0">
                  <a:pos x="56003" y="55880"/>
                </a:cxn>
                <a:cxn ang="0">
                  <a:pos x="515232" y="0"/>
                </a:cxn>
                <a:cxn ang="0">
                  <a:pos x="44802" y="33528"/>
                </a:cxn>
                <a:cxn ang="0">
                  <a:pos x="33602" y="279400"/>
                </a:cxn>
                <a:cxn ang="0">
                  <a:pos x="1008063" y="189992"/>
                </a:cxn>
                <a:cxn ang="0">
                  <a:pos x="44802" y="268224"/>
                </a:cxn>
              </a:cxnLst>
              <a:pathLst>
                <a:path w="360" h="100">
                  <a:moveTo>
                    <a:pt x="16" y="96"/>
                  </a:moveTo>
                  <a:cubicBezTo>
                    <a:pt x="8" y="72"/>
                    <a:pt x="12" y="44"/>
                    <a:pt x="20" y="20"/>
                  </a:cubicBezTo>
                  <a:cubicBezTo>
                    <a:pt x="72" y="4"/>
                    <a:pt x="128" y="4"/>
                    <a:pt x="184" y="0"/>
                  </a:cubicBezTo>
                  <a:cubicBezTo>
                    <a:pt x="128" y="0"/>
                    <a:pt x="72" y="8"/>
                    <a:pt x="16" y="12"/>
                  </a:cubicBezTo>
                  <a:cubicBezTo>
                    <a:pt x="0" y="36"/>
                    <a:pt x="4" y="72"/>
                    <a:pt x="12" y="100"/>
                  </a:cubicBezTo>
                  <a:cubicBezTo>
                    <a:pt x="128" y="84"/>
                    <a:pt x="244" y="88"/>
                    <a:pt x="360" y="68"/>
                  </a:cubicBezTo>
                  <a:cubicBezTo>
                    <a:pt x="244" y="76"/>
                    <a:pt x="132" y="84"/>
                    <a:pt x="16" y="96"/>
                  </a:cubicBezTo>
                  <a:close/>
                </a:path>
              </a:pathLst>
            </a:custGeom>
            <a:solidFill>
              <a:srgbClr val="D23C45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07" name="Freeform 151"/>
            <p:cNvSpPr/>
            <p:nvPr>
              <p:custDataLst>
                <p:tags r:id="rId57"/>
              </p:custDataLst>
            </p:nvPr>
          </p:nvSpPr>
          <p:spPr>
            <a:xfrm>
              <a:off x="8297863" y="5984875"/>
              <a:ext cx="381000" cy="447675"/>
            </a:xfrm>
            <a:custGeom>
              <a:avLst/>
              <a:gdLst/>
              <a:ahLst/>
              <a:cxnLst>
                <a:cxn ang="0">
                  <a:pos x="347382" y="290988"/>
                </a:cxn>
                <a:cxn ang="0">
                  <a:pos x="369794" y="223837"/>
                </a:cxn>
                <a:cxn ang="0">
                  <a:pos x="179294" y="78343"/>
                </a:cxn>
                <a:cxn ang="0">
                  <a:pos x="44823" y="0"/>
                </a:cxn>
                <a:cxn ang="0">
                  <a:pos x="33617" y="167878"/>
                </a:cxn>
                <a:cxn ang="0">
                  <a:pos x="369794" y="447675"/>
                </a:cxn>
                <a:cxn ang="0">
                  <a:pos x="347382" y="290988"/>
                </a:cxn>
              </a:cxnLst>
              <a:pathLst>
                <a:path w="136" h="160">
                  <a:moveTo>
                    <a:pt x="124" y="104"/>
                  </a:moveTo>
                  <a:cubicBezTo>
                    <a:pt x="128" y="92"/>
                    <a:pt x="136" y="80"/>
                    <a:pt x="132" y="80"/>
                  </a:cubicBezTo>
                  <a:cubicBezTo>
                    <a:pt x="116" y="56"/>
                    <a:pt x="88" y="48"/>
                    <a:pt x="64" y="28"/>
                  </a:cubicBezTo>
                  <a:cubicBezTo>
                    <a:pt x="48" y="16"/>
                    <a:pt x="32" y="8"/>
                    <a:pt x="16" y="0"/>
                  </a:cubicBezTo>
                  <a:cubicBezTo>
                    <a:pt x="0" y="16"/>
                    <a:pt x="12" y="40"/>
                    <a:pt x="12" y="60"/>
                  </a:cubicBezTo>
                  <a:cubicBezTo>
                    <a:pt x="56" y="92"/>
                    <a:pt x="88" y="132"/>
                    <a:pt x="132" y="160"/>
                  </a:cubicBezTo>
                  <a:cubicBezTo>
                    <a:pt x="120" y="144"/>
                    <a:pt x="124" y="124"/>
                    <a:pt x="124" y="104"/>
                  </a:cubicBezTo>
                  <a:close/>
                </a:path>
              </a:pathLst>
            </a:custGeom>
            <a:solidFill>
              <a:srgbClr val="E5424C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08" name="Freeform 152"/>
            <p:cNvSpPr/>
            <p:nvPr>
              <p:custDataLst>
                <p:tags r:id="rId58"/>
              </p:custDataLst>
            </p:nvPr>
          </p:nvSpPr>
          <p:spPr>
            <a:xfrm>
              <a:off x="8308976" y="6029325"/>
              <a:ext cx="358775" cy="403225"/>
            </a:xfrm>
            <a:custGeom>
              <a:avLst/>
              <a:gdLst/>
              <a:ahLst/>
              <a:cxnLst>
                <a:cxn ang="0">
                  <a:pos x="336351" y="268816"/>
                </a:cxn>
                <a:cxn ang="0">
                  <a:pos x="156964" y="201612"/>
                </a:cxn>
                <a:cxn ang="0">
                  <a:pos x="11211" y="0"/>
                </a:cxn>
                <a:cxn ang="0">
                  <a:pos x="22423" y="123207"/>
                </a:cxn>
                <a:cxn ang="0">
                  <a:pos x="358775" y="403225"/>
                </a:cxn>
                <a:cxn ang="0">
                  <a:pos x="336351" y="268816"/>
                </a:cxn>
              </a:cxnLst>
              <a:pathLst>
                <a:path w="128" h="144">
                  <a:moveTo>
                    <a:pt x="120" y="96"/>
                  </a:moveTo>
                  <a:cubicBezTo>
                    <a:pt x="100" y="88"/>
                    <a:pt x="76" y="84"/>
                    <a:pt x="56" y="72"/>
                  </a:cubicBezTo>
                  <a:cubicBezTo>
                    <a:pt x="32" y="56"/>
                    <a:pt x="20" y="24"/>
                    <a:pt x="4" y="0"/>
                  </a:cubicBezTo>
                  <a:cubicBezTo>
                    <a:pt x="0" y="16"/>
                    <a:pt x="8" y="28"/>
                    <a:pt x="8" y="44"/>
                  </a:cubicBezTo>
                  <a:cubicBezTo>
                    <a:pt x="52" y="76"/>
                    <a:pt x="84" y="116"/>
                    <a:pt x="128" y="144"/>
                  </a:cubicBezTo>
                  <a:cubicBezTo>
                    <a:pt x="116" y="132"/>
                    <a:pt x="120" y="112"/>
                    <a:pt x="120" y="96"/>
                  </a:cubicBezTo>
                  <a:close/>
                </a:path>
              </a:pathLst>
            </a:custGeom>
            <a:solidFill>
              <a:srgbClr val="D23C45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09" name="Freeform 153"/>
            <p:cNvSpPr/>
            <p:nvPr>
              <p:custDataLst>
                <p:tags r:id="rId59"/>
              </p:custDataLst>
            </p:nvPr>
          </p:nvSpPr>
          <p:spPr>
            <a:xfrm>
              <a:off x="8342313" y="5984875"/>
              <a:ext cx="336550" cy="2349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655" y="33564"/>
                </a:cxn>
                <a:cxn ang="0">
                  <a:pos x="168275" y="134257"/>
                </a:cxn>
                <a:cxn ang="0">
                  <a:pos x="246803" y="190197"/>
                </a:cxn>
                <a:cxn ang="0">
                  <a:pos x="325331" y="234950"/>
                </a:cxn>
                <a:cxn ang="0">
                  <a:pos x="336550" y="212573"/>
                </a:cxn>
                <a:cxn ang="0">
                  <a:pos x="246803" y="167821"/>
                </a:cxn>
                <a:cxn ang="0">
                  <a:pos x="0" y="0"/>
                </a:cxn>
              </a:cxnLst>
              <a:pathLst>
                <a:path w="120" h="84">
                  <a:moveTo>
                    <a:pt x="0" y="0"/>
                  </a:moveTo>
                  <a:cubicBezTo>
                    <a:pt x="4" y="4"/>
                    <a:pt x="8" y="8"/>
                    <a:pt x="12" y="12"/>
                  </a:cubicBezTo>
                  <a:cubicBezTo>
                    <a:pt x="32" y="16"/>
                    <a:pt x="44" y="32"/>
                    <a:pt x="60" y="48"/>
                  </a:cubicBezTo>
                  <a:cubicBezTo>
                    <a:pt x="68" y="52"/>
                    <a:pt x="80" y="56"/>
                    <a:pt x="88" y="68"/>
                  </a:cubicBezTo>
                  <a:cubicBezTo>
                    <a:pt x="96" y="80"/>
                    <a:pt x="112" y="68"/>
                    <a:pt x="116" y="84"/>
                  </a:cubicBezTo>
                  <a:cubicBezTo>
                    <a:pt x="116" y="80"/>
                    <a:pt x="120" y="80"/>
                    <a:pt x="120" y="76"/>
                  </a:cubicBezTo>
                  <a:cubicBezTo>
                    <a:pt x="108" y="72"/>
                    <a:pt x="100" y="68"/>
                    <a:pt x="88" y="60"/>
                  </a:cubicBezTo>
                  <a:cubicBezTo>
                    <a:pt x="60" y="36"/>
                    <a:pt x="32" y="16"/>
                    <a:pt x="0" y="0"/>
                  </a:cubicBezTo>
                  <a:close/>
                </a:path>
              </a:pathLst>
            </a:custGeom>
            <a:solidFill>
              <a:srgbClr val="E75D5D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10" name="Freeform 154"/>
            <p:cNvSpPr/>
            <p:nvPr>
              <p:custDataLst>
                <p:tags r:id="rId60"/>
              </p:custDataLst>
            </p:nvPr>
          </p:nvSpPr>
          <p:spPr>
            <a:xfrm>
              <a:off x="8388351" y="5995988"/>
              <a:ext cx="469900" cy="190500"/>
            </a:xfrm>
            <a:custGeom>
              <a:avLst/>
              <a:gdLst/>
              <a:ahLst/>
              <a:cxnLst>
                <a:cxn ang="0">
                  <a:pos x="212573" y="78441"/>
                </a:cxn>
                <a:cxn ang="0">
                  <a:pos x="0" y="0"/>
                </a:cxn>
                <a:cxn ang="0">
                  <a:pos x="67128" y="44823"/>
                </a:cxn>
                <a:cxn ang="0">
                  <a:pos x="358019" y="168088"/>
                </a:cxn>
                <a:cxn ang="0">
                  <a:pos x="369207" y="190500"/>
                </a:cxn>
                <a:cxn ang="0">
                  <a:pos x="469900" y="179294"/>
                </a:cxn>
                <a:cxn ang="0">
                  <a:pos x="212573" y="78441"/>
                </a:cxn>
              </a:cxnLst>
              <a:pathLst>
                <a:path w="168" h="68">
                  <a:moveTo>
                    <a:pt x="76" y="28"/>
                  </a:moveTo>
                  <a:cubicBezTo>
                    <a:pt x="52" y="20"/>
                    <a:pt x="24" y="8"/>
                    <a:pt x="0" y="0"/>
                  </a:cubicBezTo>
                  <a:cubicBezTo>
                    <a:pt x="8" y="4"/>
                    <a:pt x="16" y="12"/>
                    <a:pt x="24" y="16"/>
                  </a:cubicBezTo>
                  <a:cubicBezTo>
                    <a:pt x="64" y="24"/>
                    <a:pt x="92" y="44"/>
                    <a:pt x="128" y="60"/>
                  </a:cubicBezTo>
                  <a:cubicBezTo>
                    <a:pt x="132" y="68"/>
                    <a:pt x="132" y="68"/>
                    <a:pt x="132" y="68"/>
                  </a:cubicBezTo>
                  <a:cubicBezTo>
                    <a:pt x="144" y="68"/>
                    <a:pt x="156" y="64"/>
                    <a:pt x="168" y="64"/>
                  </a:cubicBezTo>
                  <a:cubicBezTo>
                    <a:pt x="136" y="56"/>
                    <a:pt x="104" y="44"/>
                    <a:pt x="76" y="28"/>
                  </a:cubicBezTo>
                  <a:close/>
                </a:path>
              </a:pathLst>
            </a:custGeom>
            <a:solidFill>
              <a:srgbClr val="E5424C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11" name="Freeform 155"/>
            <p:cNvSpPr/>
            <p:nvPr>
              <p:custDataLst>
                <p:tags r:id="rId61"/>
              </p:custDataLst>
            </p:nvPr>
          </p:nvSpPr>
          <p:spPr>
            <a:xfrm>
              <a:off x="8678863" y="6118225"/>
              <a:ext cx="941388" cy="314325"/>
            </a:xfrm>
            <a:custGeom>
              <a:avLst/>
              <a:gdLst/>
              <a:ahLst/>
              <a:cxnLst>
                <a:cxn ang="0">
                  <a:pos x="941388" y="213291"/>
                </a:cxn>
                <a:cxn ang="0">
                  <a:pos x="930181" y="190840"/>
                </a:cxn>
                <a:cxn ang="0">
                  <a:pos x="481901" y="213291"/>
                </a:cxn>
                <a:cxn ang="0">
                  <a:pos x="89656" y="213291"/>
                </a:cxn>
                <a:cxn ang="0">
                  <a:pos x="123277" y="134710"/>
                </a:cxn>
                <a:cxn ang="0">
                  <a:pos x="268968" y="112258"/>
                </a:cxn>
                <a:cxn ang="0">
                  <a:pos x="381038" y="78581"/>
                </a:cxn>
                <a:cxn ang="0">
                  <a:pos x="896560" y="22451"/>
                </a:cxn>
                <a:cxn ang="0">
                  <a:pos x="907767" y="0"/>
                </a:cxn>
                <a:cxn ang="0">
                  <a:pos x="22414" y="101033"/>
                </a:cxn>
                <a:cxn ang="0">
                  <a:pos x="11207" y="291873"/>
                </a:cxn>
                <a:cxn ang="0">
                  <a:pos x="67242" y="303099"/>
                </a:cxn>
                <a:cxn ang="0">
                  <a:pos x="268968" y="280647"/>
                </a:cxn>
                <a:cxn ang="0">
                  <a:pos x="941388" y="213291"/>
                </a:cxn>
              </a:cxnLst>
              <a:pathLst>
                <a:path w="336" h="112">
                  <a:moveTo>
                    <a:pt x="336" y="76"/>
                  </a:moveTo>
                  <a:cubicBezTo>
                    <a:pt x="336" y="72"/>
                    <a:pt x="332" y="68"/>
                    <a:pt x="332" y="68"/>
                  </a:cubicBezTo>
                  <a:cubicBezTo>
                    <a:pt x="280" y="68"/>
                    <a:pt x="224" y="72"/>
                    <a:pt x="172" y="76"/>
                  </a:cubicBezTo>
                  <a:cubicBezTo>
                    <a:pt x="128" y="80"/>
                    <a:pt x="76" y="104"/>
                    <a:pt x="32" y="76"/>
                  </a:cubicBezTo>
                  <a:cubicBezTo>
                    <a:pt x="28" y="72"/>
                    <a:pt x="32" y="56"/>
                    <a:pt x="44" y="48"/>
                  </a:cubicBezTo>
                  <a:cubicBezTo>
                    <a:pt x="60" y="40"/>
                    <a:pt x="80" y="40"/>
                    <a:pt x="96" y="40"/>
                  </a:cubicBezTo>
                  <a:cubicBezTo>
                    <a:pt x="108" y="36"/>
                    <a:pt x="124" y="32"/>
                    <a:pt x="136" y="28"/>
                  </a:cubicBezTo>
                  <a:cubicBezTo>
                    <a:pt x="200" y="24"/>
                    <a:pt x="256" y="20"/>
                    <a:pt x="320" y="8"/>
                  </a:cubicBezTo>
                  <a:cubicBezTo>
                    <a:pt x="320" y="8"/>
                    <a:pt x="324" y="4"/>
                    <a:pt x="324" y="0"/>
                  </a:cubicBezTo>
                  <a:cubicBezTo>
                    <a:pt x="220" y="20"/>
                    <a:pt x="112" y="24"/>
                    <a:pt x="8" y="36"/>
                  </a:cubicBezTo>
                  <a:cubicBezTo>
                    <a:pt x="0" y="60"/>
                    <a:pt x="0" y="80"/>
                    <a:pt x="4" y="104"/>
                  </a:cubicBezTo>
                  <a:cubicBezTo>
                    <a:pt x="8" y="112"/>
                    <a:pt x="16" y="108"/>
                    <a:pt x="24" y="108"/>
                  </a:cubicBezTo>
                  <a:cubicBezTo>
                    <a:pt x="48" y="100"/>
                    <a:pt x="72" y="100"/>
                    <a:pt x="96" y="100"/>
                  </a:cubicBezTo>
                  <a:cubicBezTo>
                    <a:pt x="176" y="92"/>
                    <a:pt x="256" y="88"/>
                    <a:pt x="336" y="76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12" name="Freeform 156"/>
            <p:cNvSpPr/>
            <p:nvPr>
              <p:custDataLst>
                <p:tags r:id="rId62"/>
              </p:custDataLst>
            </p:nvPr>
          </p:nvSpPr>
          <p:spPr>
            <a:xfrm>
              <a:off x="8880476" y="6208713"/>
              <a:ext cx="593725" cy="66675"/>
            </a:xfrm>
            <a:custGeom>
              <a:avLst/>
              <a:gdLst/>
              <a:ahLst/>
              <a:cxnLst>
                <a:cxn ang="0">
                  <a:pos x="593725" y="0"/>
                </a:cxn>
                <a:cxn ang="0">
                  <a:pos x="448094" y="22225"/>
                </a:cxn>
                <a:cxn ang="0">
                  <a:pos x="0" y="66675"/>
                </a:cxn>
                <a:cxn ang="0">
                  <a:pos x="593725" y="0"/>
                </a:cxn>
              </a:cxnLst>
              <a:pathLst>
                <a:path w="212" h="24">
                  <a:moveTo>
                    <a:pt x="212" y="0"/>
                  </a:moveTo>
                  <a:cubicBezTo>
                    <a:pt x="196" y="0"/>
                    <a:pt x="176" y="4"/>
                    <a:pt x="160" y="8"/>
                  </a:cubicBezTo>
                  <a:cubicBezTo>
                    <a:pt x="104" y="16"/>
                    <a:pt x="52" y="8"/>
                    <a:pt x="0" y="24"/>
                  </a:cubicBezTo>
                  <a:cubicBezTo>
                    <a:pt x="72" y="16"/>
                    <a:pt x="144" y="20"/>
                    <a:pt x="212" y="0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13" name="Freeform 157"/>
            <p:cNvSpPr/>
            <p:nvPr>
              <p:custDataLst>
                <p:tags r:id="rId63"/>
              </p:custDataLst>
            </p:nvPr>
          </p:nvSpPr>
          <p:spPr>
            <a:xfrm>
              <a:off x="9172576" y="6242050"/>
              <a:ext cx="392113" cy="55563"/>
            </a:xfrm>
            <a:custGeom>
              <a:avLst/>
              <a:gdLst/>
              <a:ahLst/>
              <a:cxnLst>
                <a:cxn ang="0">
                  <a:pos x="392113" y="11112"/>
                </a:cxn>
                <a:cxn ang="0">
                  <a:pos x="0" y="55563"/>
                </a:cxn>
                <a:cxn ang="0">
                  <a:pos x="347300" y="33337"/>
                </a:cxn>
                <a:cxn ang="0">
                  <a:pos x="392113" y="11112"/>
                </a:cxn>
              </a:cxnLst>
              <a:pathLst>
                <a:path w="140" h="20">
                  <a:moveTo>
                    <a:pt x="140" y="4"/>
                  </a:moveTo>
                  <a:cubicBezTo>
                    <a:pt x="92" y="8"/>
                    <a:pt x="44" y="8"/>
                    <a:pt x="0" y="20"/>
                  </a:cubicBezTo>
                  <a:cubicBezTo>
                    <a:pt x="40" y="12"/>
                    <a:pt x="84" y="12"/>
                    <a:pt x="124" y="12"/>
                  </a:cubicBezTo>
                  <a:cubicBezTo>
                    <a:pt x="124" y="0"/>
                    <a:pt x="140" y="16"/>
                    <a:pt x="140" y="4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14" name="Freeform 158"/>
            <p:cNvSpPr/>
            <p:nvPr>
              <p:custDataLst>
                <p:tags r:id="rId64"/>
              </p:custDataLst>
            </p:nvPr>
          </p:nvSpPr>
          <p:spPr>
            <a:xfrm>
              <a:off x="9351963" y="6164263"/>
              <a:ext cx="190500" cy="33338"/>
            </a:xfrm>
            <a:custGeom>
              <a:avLst/>
              <a:gdLst/>
              <a:ahLst/>
              <a:cxnLst>
                <a:cxn ang="0">
                  <a:pos x="190500" y="0"/>
                </a:cxn>
                <a:cxn ang="0">
                  <a:pos x="0" y="33338"/>
                </a:cxn>
                <a:cxn ang="0">
                  <a:pos x="190500" y="0"/>
                </a:cxn>
              </a:cxnLst>
              <a:pathLst>
                <a:path w="68" h="12">
                  <a:moveTo>
                    <a:pt x="68" y="0"/>
                  </a:moveTo>
                  <a:cubicBezTo>
                    <a:pt x="44" y="4"/>
                    <a:pt x="24" y="0"/>
                    <a:pt x="0" y="12"/>
                  </a:cubicBezTo>
                  <a:cubicBezTo>
                    <a:pt x="24" y="4"/>
                    <a:pt x="48" y="8"/>
                    <a:pt x="68" y="0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15" name="Freeform 159"/>
            <p:cNvSpPr/>
            <p:nvPr>
              <p:custDataLst>
                <p:tags r:id="rId65"/>
              </p:custDataLst>
            </p:nvPr>
          </p:nvSpPr>
          <p:spPr>
            <a:xfrm>
              <a:off x="8847138" y="6286500"/>
              <a:ext cx="268288" cy="34925"/>
            </a:xfrm>
            <a:custGeom>
              <a:avLst/>
              <a:gdLst/>
              <a:ahLst/>
              <a:cxnLst>
                <a:cxn ang="0">
                  <a:pos x="268288" y="11641"/>
                </a:cxn>
                <a:cxn ang="0">
                  <a:pos x="0" y="34925"/>
                </a:cxn>
                <a:cxn ang="0">
                  <a:pos x="268288" y="11641"/>
                </a:cxn>
              </a:cxnLst>
              <a:pathLst>
                <a:path w="96" h="12">
                  <a:moveTo>
                    <a:pt x="96" y="4"/>
                  </a:moveTo>
                  <a:cubicBezTo>
                    <a:pt x="64" y="4"/>
                    <a:pt x="32" y="0"/>
                    <a:pt x="0" y="12"/>
                  </a:cubicBezTo>
                  <a:cubicBezTo>
                    <a:pt x="32" y="8"/>
                    <a:pt x="64" y="12"/>
                    <a:pt x="96" y="4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16" name="Freeform 160"/>
            <p:cNvSpPr/>
            <p:nvPr>
              <p:custDataLst>
                <p:tags r:id="rId66"/>
              </p:custDataLst>
            </p:nvPr>
          </p:nvSpPr>
          <p:spPr>
            <a:xfrm>
              <a:off x="8880476" y="5827713"/>
              <a:ext cx="806450" cy="325438"/>
            </a:xfrm>
            <a:custGeom>
              <a:avLst/>
              <a:gdLst/>
              <a:ahLst/>
              <a:cxnLst>
                <a:cxn ang="0">
                  <a:pos x="806450" y="246884"/>
                </a:cxn>
                <a:cxn ang="0">
                  <a:pos x="806450" y="224440"/>
                </a:cxn>
                <a:cxn ang="0">
                  <a:pos x="716844" y="246884"/>
                </a:cxn>
                <a:cxn ang="0">
                  <a:pos x="235214" y="269328"/>
                </a:cxn>
                <a:cxn ang="0">
                  <a:pos x="134408" y="258106"/>
                </a:cxn>
                <a:cxn ang="0">
                  <a:pos x="201612" y="235662"/>
                </a:cxn>
                <a:cxn ang="0">
                  <a:pos x="582436" y="201996"/>
                </a:cxn>
                <a:cxn ang="0">
                  <a:pos x="179211" y="224440"/>
                </a:cxn>
                <a:cxn ang="0">
                  <a:pos x="89605" y="224440"/>
                </a:cxn>
                <a:cxn ang="0">
                  <a:pos x="212813" y="179552"/>
                </a:cxn>
                <a:cxn ang="0">
                  <a:pos x="123207" y="168330"/>
                </a:cxn>
                <a:cxn ang="0">
                  <a:pos x="179211" y="145886"/>
                </a:cxn>
                <a:cxn ang="0">
                  <a:pos x="694443" y="89776"/>
                </a:cxn>
                <a:cxn ang="0">
                  <a:pos x="739245" y="89776"/>
                </a:cxn>
                <a:cxn ang="0">
                  <a:pos x="795249" y="67332"/>
                </a:cxn>
                <a:cxn ang="0">
                  <a:pos x="739245" y="56110"/>
                </a:cxn>
                <a:cxn ang="0">
                  <a:pos x="134408" y="123442"/>
                </a:cxn>
                <a:cxn ang="0">
                  <a:pos x="44802" y="145886"/>
                </a:cxn>
                <a:cxn ang="0">
                  <a:pos x="44802" y="325438"/>
                </a:cxn>
                <a:cxn ang="0">
                  <a:pos x="515231" y="280550"/>
                </a:cxn>
                <a:cxn ang="0">
                  <a:pos x="806450" y="246884"/>
                </a:cxn>
              </a:cxnLst>
              <a:pathLst>
                <a:path w="288" h="116">
                  <a:moveTo>
                    <a:pt x="288" y="88"/>
                  </a:moveTo>
                  <a:cubicBezTo>
                    <a:pt x="288" y="84"/>
                    <a:pt x="288" y="84"/>
                    <a:pt x="288" y="80"/>
                  </a:cubicBezTo>
                  <a:cubicBezTo>
                    <a:pt x="276" y="84"/>
                    <a:pt x="268" y="88"/>
                    <a:pt x="256" y="88"/>
                  </a:cubicBezTo>
                  <a:cubicBezTo>
                    <a:pt x="200" y="92"/>
                    <a:pt x="140" y="88"/>
                    <a:pt x="84" y="96"/>
                  </a:cubicBezTo>
                  <a:cubicBezTo>
                    <a:pt x="72" y="96"/>
                    <a:pt x="60" y="100"/>
                    <a:pt x="48" y="92"/>
                  </a:cubicBezTo>
                  <a:cubicBezTo>
                    <a:pt x="52" y="84"/>
                    <a:pt x="64" y="88"/>
                    <a:pt x="72" y="84"/>
                  </a:cubicBezTo>
                  <a:cubicBezTo>
                    <a:pt x="116" y="76"/>
                    <a:pt x="164" y="84"/>
                    <a:pt x="208" y="72"/>
                  </a:cubicBezTo>
                  <a:cubicBezTo>
                    <a:pt x="160" y="72"/>
                    <a:pt x="112" y="72"/>
                    <a:pt x="64" y="80"/>
                  </a:cubicBezTo>
                  <a:cubicBezTo>
                    <a:pt x="52" y="80"/>
                    <a:pt x="44" y="80"/>
                    <a:pt x="32" y="80"/>
                  </a:cubicBezTo>
                  <a:cubicBezTo>
                    <a:pt x="44" y="64"/>
                    <a:pt x="60" y="72"/>
                    <a:pt x="76" y="64"/>
                  </a:cubicBezTo>
                  <a:cubicBezTo>
                    <a:pt x="64" y="60"/>
                    <a:pt x="52" y="72"/>
                    <a:pt x="44" y="60"/>
                  </a:cubicBezTo>
                  <a:cubicBezTo>
                    <a:pt x="52" y="56"/>
                    <a:pt x="56" y="52"/>
                    <a:pt x="64" y="52"/>
                  </a:cubicBezTo>
                  <a:cubicBezTo>
                    <a:pt x="128" y="44"/>
                    <a:pt x="188" y="48"/>
                    <a:pt x="248" y="32"/>
                  </a:cubicBezTo>
                  <a:cubicBezTo>
                    <a:pt x="252" y="32"/>
                    <a:pt x="260" y="32"/>
                    <a:pt x="264" y="32"/>
                  </a:cubicBezTo>
                  <a:cubicBezTo>
                    <a:pt x="272" y="28"/>
                    <a:pt x="276" y="24"/>
                    <a:pt x="284" y="24"/>
                  </a:cubicBezTo>
                  <a:cubicBezTo>
                    <a:pt x="280" y="0"/>
                    <a:pt x="272" y="20"/>
                    <a:pt x="264" y="20"/>
                  </a:cubicBezTo>
                  <a:cubicBezTo>
                    <a:pt x="192" y="32"/>
                    <a:pt x="120" y="36"/>
                    <a:pt x="48" y="44"/>
                  </a:cubicBezTo>
                  <a:cubicBezTo>
                    <a:pt x="36" y="48"/>
                    <a:pt x="20" y="48"/>
                    <a:pt x="16" y="52"/>
                  </a:cubicBezTo>
                  <a:cubicBezTo>
                    <a:pt x="0" y="72"/>
                    <a:pt x="8" y="96"/>
                    <a:pt x="16" y="116"/>
                  </a:cubicBezTo>
                  <a:cubicBezTo>
                    <a:pt x="72" y="104"/>
                    <a:pt x="128" y="104"/>
                    <a:pt x="184" y="100"/>
                  </a:cubicBezTo>
                  <a:cubicBezTo>
                    <a:pt x="220" y="96"/>
                    <a:pt x="252" y="92"/>
                    <a:pt x="288" y="88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17" name="Freeform 161"/>
            <p:cNvSpPr/>
            <p:nvPr>
              <p:custDataLst>
                <p:tags r:id="rId67"/>
              </p:custDataLst>
            </p:nvPr>
          </p:nvSpPr>
          <p:spPr>
            <a:xfrm>
              <a:off x="9509126" y="5995988"/>
              <a:ext cx="122238" cy="22225"/>
            </a:xfrm>
            <a:custGeom>
              <a:avLst/>
              <a:gdLst/>
              <a:ahLst/>
              <a:cxnLst>
                <a:cxn ang="0">
                  <a:pos x="122238" y="0"/>
                </a:cxn>
                <a:cxn ang="0">
                  <a:pos x="0" y="22225"/>
                </a:cxn>
                <a:cxn ang="0">
                  <a:pos x="122238" y="0"/>
                </a:cxn>
              </a:cxnLst>
              <a:pathLst>
                <a:path w="44" h="8">
                  <a:moveTo>
                    <a:pt x="44" y="0"/>
                  </a:moveTo>
                  <a:cubicBezTo>
                    <a:pt x="32" y="8"/>
                    <a:pt x="12" y="0"/>
                    <a:pt x="0" y="8"/>
                  </a:cubicBezTo>
                  <a:cubicBezTo>
                    <a:pt x="16" y="8"/>
                    <a:pt x="32" y="8"/>
                    <a:pt x="44" y="0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18" name="Freeform 162"/>
            <p:cNvSpPr/>
            <p:nvPr>
              <p:custDataLst>
                <p:tags r:id="rId68"/>
              </p:custDataLst>
            </p:nvPr>
          </p:nvSpPr>
          <p:spPr>
            <a:xfrm>
              <a:off x="9139238" y="5961063"/>
              <a:ext cx="323850" cy="57150"/>
            </a:xfrm>
            <a:custGeom>
              <a:avLst/>
              <a:gdLst/>
              <a:ahLst/>
              <a:cxnLst>
                <a:cxn ang="0">
                  <a:pos x="323850" y="0"/>
                </a:cxn>
                <a:cxn ang="0">
                  <a:pos x="55836" y="34290"/>
                </a:cxn>
                <a:cxn ang="0">
                  <a:pos x="0" y="57150"/>
                </a:cxn>
                <a:cxn ang="0">
                  <a:pos x="323850" y="0"/>
                </a:cxn>
              </a:cxnLst>
              <a:pathLst>
                <a:path w="116" h="20">
                  <a:moveTo>
                    <a:pt x="116" y="0"/>
                  </a:moveTo>
                  <a:cubicBezTo>
                    <a:pt x="84" y="8"/>
                    <a:pt x="52" y="12"/>
                    <a:pt x="20" y="12"/>
                  </a:cubicBezTo>
                  <a:cubicBezTo>
                    <a:pt x="12" y="12"/>
                    <a:pt x="0" y="4"/>
                    <a:pt x="0" y="20"/>
                  </a:cubicBezTo>
                  <a:cubicBezTo>
                    <a:pt x="40" y="16"/>
                    <a:pt x="80" y="20"/>
                    <a:pt x="116" y="0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19" name="Freeform 163"/>
            <p:cNvSpPr/>
            <p:nvPr>
              <p:custDataLst>
                <p:tags r:id="rId69"/>
              </p:custDataLst>
            </p:nvPr>
          </p:nvSpPr>
          <p:spPr>
            <a:xfrm>
              <a:off x="9575801" y="5927725"/>
              <a:ext cx="55563" cy="44450"/>
            </a:xfrm>
            <a:custGeom>
              <a:avLst/>
              <a:gdLst/>
              <a:ahLst/>
              <a:cxnLst>
                <a:cxn ang="0">
                  <a:pos x="55563" y="11112"/>
                </a:cxn>
                <a:cxn ang="0">
                  <a:pos x="0" y="22225"/>
                </a:cxn>
                <a:cxn ang="0">
                  <a:pos x="55563" y="11112"/>
                </a:cxn>
              </a:cxnLst>
              <a:pathLst>
                <a:path w="20" h="16">
                  <a:moveTo>
                    <a:pt x="20" y="4"/>
                  </a:moveTo>
                  <a:cubicBezTo>
                    <a:pt x="12" y="8"/>
                    <a:pt x="8" y="8"/>
                    <a:pt x="0" y="8"/>
                  </a:cubicBezTo>
                  <a:cubicBezTo>
                    <a:pt x="4" y="0"/>
                    <a:pt x="16" y="16"/>
                    <a:pt x="20" y="4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20" name="Freeform 164"/>
            <p:cNvSpPr/>
            <p:nvPr>
              <p:custDataLst>
                <p:tags r:id="rId70"/>
              </p:custDataLst>
            </p:nvPr>
          </p:nvSpPr>
          <p:spPr>
            <a:xfrm>
              <a:off x="8308976" y="5894388"/>
              <a:ext cx="593725" cy="280988"/>
            </a:xfrm>
            <a:custGeom>
              <a:avLst/>
              <a:gdLst/>
              <a:ahLst/>
              <a:cxnLst>
                <a:cxn ang="0">
                  <a:pos x="22404" y="67437"/>
                </a:cxn>
                <a:cxn ang="0">
                  <a:pos x="582522" y="280988"/>
                </a:cxn>
                <a:cxn ang="0">
                  <a:pos x="560117" y="168592"/>
                </a:cxn>
                <a:cxn ang="0">
                  <a:pos x="481701" y="168592"/>
                </a:cxn>
                <a:cxn ang="0">
                  <a:pos x="0" y="0"/>
                </a:cxn>
                <a:cxn ang="0">
                  <a:pos x="22404" y="67437"/>
                </a:cxn>
              </a:cxnLst>
              <a:pathLst>
                <a:path w="212" h="100">
                  <a:moveTo>
                    <a:pt x="8" y="24"/>
                  </a:moveTo>
                  <a:cubicBezTo>
                    <a:pt x="76" y="48"/>
                    <a:pt x="140" y="80"/>
                    <a:pt x="208" y="100"/>
                  </a:cubicBezTo>
                  <a:cubicBezTo>
                    <a:pt x="200" y="88"/>
                    <a:pt x="212" y="68"/>
                    <a:pt x="200" y="60"/>
                  </a:cubicBezTo>
                  <a:cubicBezTo>
                    <a:pt x="192" y="56"/>
                    <a:pt x="180" y="60"/>
                    <a:pt x="172" y="60"/>
                  </a:cubicBezTo>
                  <a:cubicBezTo>
                    <a:pt x="116" y="40"/>
                    <a:pt x="52" y="36"/>
                    <a:pt x="0" y="0"/>
                  </a:cubicBezTo>
                  <a:cubicBezTo>
                    <a:pt x="0" y="8"/>
                    <a:pt x="4" y="16"/>
                    <a:pt x="8" y="24"/>
                  </a:cubicBezTo>
                  <a:close/>
                </a:path>
              </a:pathLst>
            </a:custGeom>
            <a:solidFill>
              <a:srgbClr val="F5852E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21" name="Freeform 165"/>
            <p:cNvSpPr/>
            <p:nvPr>
              <p:custDataLst>
                <p:tags r:id="rId71"/>
              </p:custDataLst>
            </p:nvPr>
          </p:nvSpPr>
          <p:spPr>
            <a:xfrm>
              <a:off x="8297863" y="5781675"/>
              <a:ext cx="582613" cy="190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411"/>
                </a:cxn>
                <a:cxn ang="0">
                  <a:pos x="571408" y="190500"/>
                </a:cxn>
                <a:cxn ang="0">
                  <a:pos x="582613" y="168088"/>
                </a:cxn>
                <a:cxn ang="0">
                  <a:pos x="0" y="0"/>
                </a:cxn>
              </a:cxnLst>
              <a:pathLst>
                <a:path w="208" h="68">
                  <a:moveTo>
                    <a:pt x="0" y="0"/>
                  </a:moveTo>
                  <a:cubicBezTo>
                    <a:pt x="0" y="4"/>
                    <a:pt x="0" y="8"/>
                    <a:pt x="0" y="8"/>
                  </a:cubicBezTo>
                  <a:cubicBezTo>
                    <a:pt x="68" y="28"/>
                    <a:pt x="136" y="48"/>
                    <a:pt x="204" y="68"/>
                  </a:cubicBezTo>
                  <a:cubicBezTo>
                    <a:pt x="204" y="68"/>
                    <a:pt x="208" y="64"/>
                    <a:pt x="208" y="60"/>
                  </a:cubicBezTo>
                  <a:cubicBezTo>
                    <a:pt x="140" y="40"/>
                    <a:pt x="68" y="20"/>
                    <a:pt x="0" y="0"/>
                  </a:cubicBezTo>
                  <a:close/>
                </a:path>
              </a:pathLst>
            </a:custGeom>
            <a:solidFill>
              <a:srgbClr val="FFC758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22" name="Freeform 166"/>
            <p:cNvSpPr/>
            <p:nvPr>
              <p:custDataLst>
                <p:tags r:id="rId72"/>
              </p:custDataLst>
            </p:nvPr>
          </p:nvSpPr>
          <p:spPr>
            <a:xfrm>
              <a:off x="8342313" y="5692775"/>
              <a:ext cx="762000" cy="246063"/>
            </a:xfrm>
            <a:custGeom>
              <a:avLst/>
              <a:gdLst/>
              <a:ahLst/>
              <a:cxnLst>
                <a:cxn ang="0">
                  <a:pos x="11205" y="67108"/>
                </a:cxn>
                <a:cxn ang="0">
                  <a:pos x="762000" y="246063"/>
                </a:cxn>
                <a:cxn ang="0">
                  <a:pos x="750794" y="156585"/>
                </a:cxn>
                <a:cxn ang="0">
                  <a:pos x="414617" y="111846"/>
                </a:cxn>
                <a:cxn ang="0">
                  <a:pos x="0" y="0"/>
                </a:cxn>
                <a:cxn ang="0">
                  <a:pos x="11205" y="67108"/>
                </a:cxn>
              </a:cxnLst>
              <a:pathLst>
                <a:path w="272" h="88">
                  <a:moveTo>
                    <a:pt x="4" y="24"/>
                  </a:moveTo>
                  <a:cubicBezTo>
                    <a:pt x="92" y="44"/>
                    <a:pt x="180" y="76"/>
                    <a:pt x="272" y="88"/>
                  </a:cubicBezTo>
                  <a:cubicBezTo>
                    <a:pt x="272" y="76"/>
                    <a:pt x="272" y="68"/>
                    <a:pt x="268" y="56"/>
                  </a:cubicBezTo>
                  <a:cubicBezTo>
                    <a:pt x="228" y="68"/>
                    <a:pt x="188" y="52"/>
                    <a:pt x="148" y="40"/>
                  </a:cubicBezTo>
                  <a:cubicBezTo>
                    <a:pt x="96" y="28"/>
                    <a:pt x="48" y="12"/>
                    <a:pt x="0" y="0"/>
                  </a:cubicBezTo>
                  <a:cubicBezTo>
                    <a:pt x="0" y="8"/>
                    <a:pt x="0" y="16"/>
                    <a:pt x="4" y="24"/>
                  </a:cubicBezTo>
                  <a:close/>
                </a:path>
              </a:pathLst>
            </a:custGeom>
            <a:solidFill>
              <a:srgbClr val="44AB9A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23" name="Freeform 167"/>
            <p:cNvSpPr/>
            <p:nvPr>
              <p:custDataLst>
                <p:tags r:id="rId73"/>
              </p:custDataLst>
            </p:nvPr>
          </p:nvSpPr>
          <p:spPr>
            <a:xfrm>
              <a:off x="8342313" y="5602288"/>
              <a:ext cx="762000" cy="201613"/>
            </a:xfrm>
            <a:custGeom>
              <a:avLst/>
              <a:gdLst/>
              <a:ahLst/>
              <a:cxnLst>
                <a:cxn ang="0">
                  <a:pos x="11205" y="0"/>
                </a:cxn>
                <a:cxn ang="0">
                  <a:pos x="0" y="22401"/>
                </a:cxn>
                <a:cxn ang="0">
                  <a:pos x="44823" y="22401"/>
                </a:cxn>
                <a:cxn ang="0">
                  <a:pos x="123264" y="44802"/>
                </a:cxn>
                <a:cxn ang="0">
                  <a:pos x="257735" y="44802"/>
                </a:cxn>
                <a:cxn ang="0">
                  <a:pos x="683558" y="145609"/>
                </a:cxn>
                <a:cxn ang="0">
                  <a:pos x="762000" y="145609"/>
                </a:cxn>
                <a:cxn ang="0">
                  <a:pos x="11205" y="0"/>
                </a:cxn>
              </a:cxnLst>
              <a:pathLst>
                <a:path w="272" h="72">
                  <a:moveTo>
                    <a:pt x="4" y="0"/>
                  </a:moveTo>
                  <a:cubicBezTo>
                    <a:pt x="4" y="4"/>
                    <a:pt x="0" y="4"/>
                    <a:pt x="0" y="8"/>
                  </a:cubicBezTo>
                  <a:cubicBezTo>
                    <a:pt x="4" y="8"/>
                    <a:pt x="12" y="8"/>
                    <a:pt x="16" y="8"/>
                  </a:cubicBezTo>
                  <a:cubicBezTo>
                    <a:pt x="24" y="12"/>
                    <a:pt x="36" y="16"/>
                    <a:pt x="44" y="16"/>
                  </a:cubicBezTo>
                  <a:cubicBezTo>
                    <a:pt x="60" y="16"/>
                    <a:pt x="76" y="12"/>
                    <a:pt x="92" y="16"/>
                  </a:cubicBezTo>
                  <a:cubicBezTo>
                    <a:pt x="144" y="32"/>
                    <a:pt x="192" y="48"/>
                    <a:pt x="244" y="52"/>
                  </a:cubicBezTo>
                  <a:cubicBezTo>
                    <a:pt x="252" y="52"/>
                    <a:pt x="264" y="72"/>
                    <a:pt x="272" y="52"/>
                  </a:cubicBezTo>
                  <a:cubicBezTo>
                    <a:pt x="184" y="36"/>
                    <a:pt x="96" y="12"/>
                    <a:pt x="4" y="0"/>
                  </a:cubicBezTo>
                  <a:close/>
                </a:path>
              </a:pathLst>
            </a:custGeom>
            <a:solidFill>
              <a:srgbClr val="7CC6C4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24" name="Freeform 168"/>
            <p:cNvSpPr/>
            <p:nvPr>
              <p:custDataLst>
                <p:tags r:id="rId74"/>
              </p:custDataLst>
            </p:nvPr>
          </p:nvSpPr>
          <p:spPr>
            <a:xfrm>
              <a:off x="8410576" y="5557838"/>
              <a:ext cx="503238" cy="146050"/>
            </a:xfrm>
            <a:custGeom>
              <a:avLst/>
              <a:gdLst/>
              <a:ahLst/>
              <a:cxnLst>
                <a:cxn ang="0">
                  <a:pos x="33549" y="11234"/>
                </a:cxn>
                <a:cxn ang="0">
                  <a:pos x="11183" y="11234"/>
                </a:cxn>
                <a:cxn ang="0">
                  <a:pos x="279576" y="101111"/>
                </a:cxn>
                <a:cxn ang="0">
                  <a:pos x="503238" y="134815"/>
                </a:cxn>
                <a:cxn ang="0">
                  <a:pos x="111830" y="33703"/>
                </a:cxn>
                <a:cxn ang="0">
                  <a:pos x="33549" y="11234"/>
                </a:cxn>
              </a:cxnLst>
              <a:pathLst>
                <a:path w="180" h="52">
                  <a:moveTo>
                    <a:pt x="12" y="4"/>
                  </a:moveTo>
                  <a:cubicBezTo>
                    <a:pt x="8" y="4"/>
                    <a:pt x="0" y="4"/>
                    <a:pt x="4" y="4"/>
                  </a:cubicBezTo>
                  <a:cubicBezTo>
                    <a:pt x="36" y="16"/>
                    <a:pt x="68" y="32"/>
                    <a:pt x="100" y="36"/>
                  </a:cubicBezTo>
                  <a:cubicBezTo>
                    <a:pt x="128" y="36"/>
                    <a:pt x="152" y="52"/>
                    <a:pt x="180" y="48"/>
                  </a:cubicBezTo>
                  <a:cubicBezTo>
                    <a:pt x="132" y="40"/>
                    <a:pt x="88" y="20"/>
                    <a:pt x="40" y="12"/>
                  </a:cubicBezTo>
                  <a:cubicBezTo>
                    <a:pt x="32" y="8"/>
                    <a:pt x="20" y="0"/>
                    <a:pt x="12" y="4"/>
                  </a:cubicBezTo>
                  <a:close/>
                </a:path>
              </a:pathLst>
            </a:custGeom>
            <a:solidFill>
              <a:srgbClr val="49B8A5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25" name="Freeform 169"/>
            <p:cNvSpPr/>
            <p:nvPr>
              <p:custDataLst>
                <p:tags r:id="rId75"/>
              </p:custDataLst>
            </p:nvPr>
          </p:nvSpPr>
          <p:spPr>
            <a:xfrm>
              <a:off x="8970963" y="5635625"/>
              <a:ext cx="906463" cy="79375"/>
            </a:xfrm>
            <a:custGeom>
              <a:avLst/>
              <a:gdLst/>
              <a:ahLst/>
              <a:cxnLst>
                <a:cxn ang="0">
                  <a:pos x="78336" y="79375"/>
                </a:cxn>
                <a:cxn ang="0">
                  <a:pos x="783363" y="22678"/>
                </a:cxn>
                <a:cxn ang="0">
                  <a:pos x="906463" y="11339"/>
                </a:cxn>
                <a:cxn ang="0">
                  <a:pos x="884081" y="0"/>
                </a:cxn>
                <a:cxn ang="0">
                  <a:pos x="693835" y="22678"/>
                </a:cxn>
                <a:cxn ang="0">
                  <a:pos x="201436" y="45357"/>
                </a:cxn>
                <a:cxn ang="0">
                  <a:pos x="0" y="68035"/>
                </a:cxn>
                <a:cxn ang="0">
                  <a:pos x="78336" y="79375"/>
                </a:cxn>
              </a:cxnLst>
              <a:pathLst>
                <a:path w="324" h="28">
                  <a:moveTo>
                    <a:pt x="28" y="28"/>
                  </a:moveTo>
                  <a:cubicBezTo>
                    <a:pt x="112" y="16"/>
                    <a:pt x="196" y="28"/>
                    <a:pt x="280" y="8"/>
                  </a:cubicBezTo>
                  <a:cubicBezTo>
                    <a:pt x="296" y="4"/>
                    <a:pt x="308" y="4"/>
                    <a:pt x="324" y="4"/>
                  </a:cubicBezTo>
                  <a:cubicBezTo>
                    <a:pt x="320" y="4"/>
                    <a:pt x="320" y="0"/>
                    <a:pt x="316" y="0"/>
                  </a:cubicBezTo>
                  <a:cubicBezTo>
                    <a:pt x="292" y="8"/>
                    <a:pt x="272" y="8"/>
                    <a:pt x="248" y="8"/>
                  </a:cubicBezTo>
                  <a:cubicBezTo>
                    <a:pt x="188" y="12"/>
                    <a:pt x="132" y="12"/>
                    <a:pt x="72" y="16"/>
                  </a:cubicBezTo>
                  <a:cubicBezTo>
                    <a:pt x="48" y="20"/>
                    <a:pt x="24" y="20"/>
                    <a:pt x="0" y="24"/>
                  </a:cubicBezTo>
                  <a:cubicBezTo>
                    <a:pt x="8" y="28"/>
                    <a:pt x="20" y="28"/>
                    <a:pt x="28" y="28"/>
                  </a:cubicBezTo>
                  <a:close/>
                </a:path>
              </a:pathLst>
            </a:custGeom>
            <a:solidFill>
              <a:srgbClr val="49B8A5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26" name="Freeform 170"/>
            <p:cNvSpPr/>
            <p:nvPr>
              <p:custDataLst>
                <p:tags r:id="rId76"/>
              </p:custDataLst>
            </p:nvPr>
          </p:nvSpPr>
          <p:spPr>
            <a:xfrm>
              <a:off x="9115426" y="5692775"/>
              <a:ext cx="750888" cy="212725"/>
            </a:xfrm>
            <a:custGeom>
              <a:avLst/>
              <a:gdLst/>
              <a:ahLst/>
              <a:cxnLst>
                <a:cxn ang="0">
                  <a:pos x="750888" y="134352"/>
                </a:cxn>
                <a:cxn ang="0">
                  <a:pos x="717266" y="123156"/>
                </a:cxn>
                <a:cxn ang="0">
                  <a:pos x="280182" y="156744"/>
                </a:cxn>
                <a:cxn ang="0">
                  <a:pos x="537949" y="100764"/>
                </a:cxn>
                <a:cxn ang="0">
                  <a:pos x="78450" y="167940"/>
                </a:cxn>
                <a:cxn ang="0">
                  <a:pos x="78450" y="145548"/>
                </a:cxn>
                <a:cxn ang="0">
                  <a:pos x="145694" y="123156"/>
                </a:cxn>
                <a:cxn ang="0">
                  <a:pos x="33621" y="111960"/>
                </a:cxn>
                <a:cxn ang="0">
                  <a:pos x="392254" y="67176"/>
                </a:cxn>
                <a:cxn ang="0">
                  <a:pos x="560364" y="44784"/>
                </a:cxn>
                <a:cxn ang="0">
                  <a:pos x="728473" y="0"/>
                </a:cxn>
                <a:cxn ang="0">
                  <a:pos x="22414" y="78372"/>
                </a:cxn>
                <a:cxn ang="0">
                  <a:pos x="22414" y="212725"/>
                </a:cxn>
                <a:cxn ang="0">
                  <a:pos x="750888" y="134352"/>
                </a:cxn>
              </a:cxnLst>
              <a:pathLst>
                <a:path w="268" h="76">
                  <a:moveTo>
                    <a:pt x="268" y="48"/>
                  </a:moveTo>
                  <a:cubicBezTo>
                    <a:pt x="268" y="36"/>
                    <a:pt x="260" y="44"/>
                    <a:pt x="256" y="44"/>
                  </a:cubicBezTo>
                  <a:cubicBezTo>
                    <a:pt x="204" y="52"/>
                    <a:pt x="152" y="52"/>
                    <a:pt x="100" y="56"/>
                  </a:cubicBezTo>
                  <a:cubicBezTo>
                    <a:pt x="132" y="52"/>
                    <a:pt x="164" y="48"/>
                    <a:pt x="192" y="36"/>
                  </a:cubicBezTo>
                  <a:cubicBezTo>
                    <a:pt x="136" y="44"/>
                    <a:pt x="80" y="40"/>
                    <a:pt x="28" y="60"/>
                  </a:cubicBezTo>
                  <a:cubicBezTo>
                    <a:pt x="28" y="56"/>
                    <a:pt x="28" y="52"/>
                    <a:pt x="28" y="52"/>
                  </a:cubicBezTo>
                  <a:cubicBezTo>
                    <a:pt x="36" y="48"/>
                    <a:pt x="44" y="40"/>
                    <a:pt x="52" y="44"/>
                  </a:cubicBezTo>
                  <a:cubicBezTo>
                    <a:pt x="40" y="44"/>
                    <a:pt x="24" y="48"/>
                    <a:pt x="12" y="40"/>
                  </a:cubicBezTo>
                  <a:cubicBezTo>
                    <a:pt x="52" y="16"/>
                    <a:pt x="96" y="24"/>
                    <a:pt x="140" y="24"/>
                  </a:cubicBezTo>
                  <a:cubicBezTo>
                    <a:pt x="160" y="20"/>
                    <a:pt x="180" y="16"/>
                    <a:pt x="200" y="16"/>
                  </a:cubicBezTo>
                  <a:cubicBezTo>
                    <a:pt x="220" y="12"/>
                    <a:pt x="240" y="8"/>
                    <a:pt x="260" y="0"/>
                  </a:cubicBezTo>
                  <a:cubicBezTo>
                    <a:pt x="176" y="20"/>
                    <a:pt x="92" y="12"/>
                    <a:pt x="8" y="28"/>
                  </a:cubicBezTo>
                  <a:cubicBezTo>
                    <a:pt x="0" y="44"/>
                    <a:pt x="4" y="60"/>
                    <a:pt x="8" y="76"/>
                  </a:cubicBezTo>
                  <a:cubicBezTo>
                    <a:pt x="96" y="60"/>
                    <a:pt x="180" y="60"/>
                    <a:pt x="268" y="48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27" name="Freeform 171"/>
            <p:cNvSpPr/>
            <p:nvPr>
              <p:custDataLst>
                <p:tags r:id="rId77"/>
              </p:custDataLst>
            </p:nvPr>
          </p:nvSpPr>
          <p:spPr>
            <a:xfrm>
              <a:off x="9699626" y="5748338"/>
              <a:ext cx="122238" cy="33338"/>
            </a:xfrm>
            <a:custGeom>
              <a:avLst/>
              <a:gdLst/>
              <a:ahLst/>
              <a:cxnLst>
                <a:cxn ang="0">
                  <a:pos x="122238" y="11112"/>
                </a:cxn>
                <a:cxn ang="0">
                  <a:pos x="0" y="33338"/>
                </a:cxn>
                <a:cxn ang="0">
                  <a:pos x="122238" y="11112"/>
                </a:cxn>
              </a:cxnLst>
              <a:pathLst>
                <a:path w="44" h="12">
                  <a:moveTo>
                    <a:pt x="44" y="4"/>
                  </a:moveTo>
                  <a:cubicBezTo>
                    <a:pt x="28" y="0"/>
                    <a:pt x="16" y="8"/>
                    <a:pt x="0" y="12"/>
                  </a:cubicBezTo>
                  <a:cubicBezTo>
                    <a:pt x="16" y="12"/>
                    <a:pt x="28" y="8"/>
                    <a:pt x="44" y="4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28" name="Freeform 172"/>
            <p:cNvSpPr/>
            <p:nvPr>
              <p:custDataLst>
                <p:tags r:id="rId78"/>
              </p:custDataLst>
            </p:nvPr>
          </p:nvSpPr>
          <p:spPr>
            <a:xfrm>
              <a:off x="9766301" y="5759450"/>
              <a:ext cx="77788" cy="57150"/>
            </a:xfrm>
            <a:custGeom>
              <a:avLst/>
              <a:gdLst/>
              <a:ahLst/>
              <a:cxnLst>
                <a:cxn ang="0">
                  <a:pos x="66675" y="34290"/>
                </a:cxn>
                <a:cxn ang="0">
                  <a:pos x="0" y="45720"/>
                </a:cxn>
                <a:cxn ang="0">
                  <a:pos x="77788" y="34290"/>
                </a:cxn>
                <a:cxn ang="0">
                  <a:pos x="66675" y="34290"/>
                </a:cxn>
              </a:cxnLst>
              <a:pathLst>
                <a:path w="28" h="20">
                  <a:moveTo>
                    <a:pt x="24" y="12"/>
                  </a:moveTo>
                  <a:cubicBezTo>
                    <a:pt x="16" y="20"/>
                    <a:pt x="4" y="0"/>
                    <a:pt x="0" y="16"/>
                  </a:cubicBezTo>
                  <a:cubicBezTo>
                    <a:pt x="8" y="16"/>
                    <a:pt x="20" y="16"/>
                    <a:pt x="28" y="12"/>
                  </a:cubicBezTo>
                  <a:cubicBezTo>
                    <a:pt x="24" y="12"/>
                    <a:pt x="24" y="12"/>
                    <a:pt x="24" y="12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29" name="Freeform 173"/>
            <p:cNvSpPr/>
            <p:nvPr>
              <p:custDataLst>
                <p:tags r:id="rId79"/>
              </p:custDataLst>
            </p:nvPr>
          </p:nvSpPr>
          <p:spPr>
            <a:xfrm>
              <a:off x="9329738" y="5759450"/>
              <a:ext cx="290513" cy="44450"/>
            </a:xfrm>
            <a:custGeom>
              <a:avLst/>
              <a:gdLst/>
              <a:ahLst/>
              <a:cxnLst>
                <a:cxn ang="0">
                  <a:pos x="290513" y="0"/>
                </a:cxn>
                <a:cxn ang="0">
                  <a:pos x="0" y="33337"/>
                </a:cxn>
                <a:cxn ang="0">
                  <a:pos x="245818" y="22225"/>
                </a:cxn>
                <a:cxn ang="0">
                  <a:pos x="290513" y="0"/>
                </a:cxn>
              </a:cxnLst>
              <a:pathLst>
                <a:path w="104" h="16">
                  <a:moveTo>
                    <a:pt x="104" y="0"/>
                  </a:moveTo>
                  <a:cubicBezTo>
                    <a:pt x="68" y="8"/>
                    <a:pt x="36" y="8"/>
                    <a:pt x="0" y="12"/>
                  </a:cubicBezTo>
                  <a:cubicBezTo>
                    <a:pt x="28" y="16"/>
                    <a:pt x="60" y="8"/>
                    <a:pt x="88" y="8"/>
                  </a:cubicBezTo>
                  <a:cubicBezTo>
                    <a:pt x="92" y="8"/>
                    <a:pt x="104" y="12"/>
                    <a:pt x="104" y="0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30" name="Freeform 174"/>
            <p:cNvSpPr/>
            <p:nvPr>
              <p:custDataLst>
                <p:tags r:id="rId80"/>
              </p:custDataLst>
            </p:nvPr>
          </p:nvSpPr>
          <p:spPr>
            <a:xfrm>
              <a:off x="9732963" y="5726113"/>
              <a:ext cx="111125" cy="44450"/>
            </a:xfrm>
            <a:custGeom>
              <a:avLst/>
              <a:gdLst/>
              <a:ahLst/>
              <a:cxnLst>
                <a:cxn ang="0">
                  <a:pos x="100012" y="0"/>
                </a:cxn>
                <a:cxn ang="0">
                  <a:pos x="0" y="11112"/>
                </a:cxn>
                <a:cxn ang="0">
                  <a:pos x="111125" y="11112"/>
                </a:cxn>
                <a:cxn ang="0">
                  <a:pos x="100012" y="0"/>
                </a:cxn>
              </a:cxnLst>
              <a:pathLst>
                <a:path w="40" h="16">
                  <a:moveTo>
                    <a:pt x="36" y="0"/>
                  </a:moveTo>
                  <a:cubicBezTo>
                    <a:pt x="24" y="0"/>
                    <a:pt x="12" y="0"/>
                    <a:pt x="0" y="4"/>
                  </a:cubicBezTo>
                  <a:cubicBezTo>
                    <a:pt x="12" y="16"/>
                    <a:pt x="28" y="4"/>
                    <a:pt x="40" y="4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31" name="Freeform 175"/>
            <p:cNvSpPr/>
            <p:nvPr>
              <p:custDataLst>
                <p:tags r:id="rId81"/>
              </p:custDataLst>
            </p:nvPr>
          </p:nvSpPr>
          <p:spPr>
            <a:xfrm>
              <a:off x="8342313" y="5456238"/>
              <a:ext cx="606425" cy="236538"/>
            </a:xfrm>
            <a:custGeom>
              <a:avLst/>
              <a:gdLst/>
              <a:ahLst/>
              <a:cxnLst>
                <a:cxn ang="0">
                  <a:pos x="56150" y="78846"/>
                </a:cxn>
                <a:cxn ang="0">
                  <a:pos x="606425" y="236538"/>
                </a:cxn>
                <a:cxn ang="0">
                  <a:pos x="572734" y="146428"/>
                </a:cxn>
                <a:cxn ang="0">
                  <a:pos x="11230" y="0"/>
                </a:cxn>
                <a:cxn ang="0">
                  <a:pos x="56150" y="78846"/>
                </a:cxn>
              </a:cxnLst>
              <a:pathLst>
                <a:path w="216" h="84">
                  <a:moveTo>
                    <a:pt x="20" y="28"/>
                  </a:moveTo>
                  <a:cubicBezTo>
                    <a:pt x="84" y="48"/>
                    <a:pt x="148" y="68"/>
                    <a:pt x="216" y="84"/>
                  </a:cubicBezTo>
                  <a:cubicBezTo>
                    <a:pt x="204" y="76"/>
                    <a:pt x="204" y="64"/>
                    <a:pt x="204" y="52"/>
                  </a:cubicBezTo>
                  <a:cubicBezTo>
                    <a:pt x="136" y="48"/>
                    <a:pt x="68" y="24"/>
                    <a:pt x="4" y="0"/>
                  </a:cubicBezTo>
                  <a:cubicBezTo>
                    <a:pt x="0" y="12"/>
                    <a:pt x="12" y="20"/>
                    <a:pt x="20" y="28"/>
                  </a:cubicBezTo>
                  <a:close/>
                </a:path>
              </a:pathLst>
            </a:custGeom>
            <a:solidFill>
              <a:srgbClr val="7BB25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32" name="Freeform 176"/>
            <p:cNvSpPr/>
            <p:nvPr>
              <p:custDataLst>
                <p:tags r:id="rId82"/>
              </p:custDataLst>
            </p:nvPr>
          </p:nvSpPr>
          <p:spPr>
            <a:xfrm>
              <a:off x="8364538" y="5345113"/>
              <a:ext cx="584200" cy="134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938" y="22489"/>
                </a:cxn>
                <a:cxn ang="0">
                  <a:pos x="415680" y="101203"/>
                </a:cxn>
                <a:cxn ang="0">
                  <a:pos x="584200" y="123693"/>
                </a:cxn>
                <a:cxn ang="0">
                  <a:pos x="0" y="0"/>
                </a:cxn>
              </a:cxnLst>
              <a:pathLst>
                <a:path w="208" h="48">
                  <a:moveTo>
                    <a:pt x="0" y="0"/>
                  </a:moveTo>
                  <a:cubicBezTo>
                    <a:pt x="0" y="8"/>
                    <a:pt x="12" y="8"/>
                    <a:pt x="16" y="8"/>
                  </a:cubicBezTo>
                  <a:cubicBezTo>
                    <a:pt x="60" y="28"/>
                    <a:pt x="104" y="24"/>
                    <a:pt x="148" y="36"/>
                  </a:cubicBezTo>
                  <a:cubicBezTo>
                    <a:pt x="168" y="44"/>
                    <a:pt x="188" y="48"/>
                    <a:pt x="208" y="44"/>
                  </a:cubicBezTo>
                  <a:cubicBezTo>
                    <a:pt x="140" y="32"/>
                    <a:pt x="68" y="12"/>
                    <a:pt x="0" y="0"/>
                  </a:cubicBezTo>
                  <a:close/>
                </a:path>
              </a:pathLst>
            </a:custGeom>
            <a:solidFill>
              <a:srgbClr val="B4D06D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33" name="Freeform 177"/>
            <p:cNvSpPr/>
            <p:nvPr>
              <p:custDataLst>
                <p:tags r:id="rId83"/>
              </p:custDataLst>
            </p:nvPr>
          </p:nvSpPr>
          <p:spPr>
            <a:xfrm>
              <a:off x="8410576" y="5322888"/>
              <a:ext cx="1433513" cy="144463"/>
            </a:xfrm>
            <a:custGeom>
              <a:avLst/>
              <a:gdLst/>
              <a:ahLst/>
              <a:cxnLst>
                <a:cxn ang="0">
                  <a:pos x="1175928" y="66675"/>
                </a:cxn>
                <a:cxn ang="0">
                  <a:pos x="683158" y="100012"/>
                </a:cxn>
                <a:cxn ang="0">
                  <a:pos x="302381" y="44450"/>
                </a:cxn>
                <a:cxn ang="0">
                  <a:pos x="257584" y="0"/>
                </a:cxn>
                <a:cxn ang="0">
                  <a:pos x="0" y="22225"/>
                </a:cxn>
                <a:cxn ang="0">
                  <a:pos x="515168" y="111125"/>
                </a:cxn>
                <a:cxn ang="0">
                  <a:pos x="1388715" y="88900"/>
                </a:cxn>
                <a:cxn ang="0">
                  <a:pos x="1433513" y="55562"/>
                </a:cxn>
                <a:cxn ang="0">
                  <a:pos x="1265523" y="55562"/>
                </a:cxn>
                <a:cxn ang="0">
                  <a:pos x="1175928" y="66675"/>
                </a:cxn>
              </a:cxnLst>
              <a:pathLst>
                <a:path w="512" h="52">
                  <a:moveTo>
                    <a:pt x="420" y="24"/>
                  </a:moveTo>
                  <a:cubicBezTo>
                    <a:pt x="360" y="20"/>
                    <a:pt x="304" y="28"/>
                    <a:pt x="244" y="36"/>
                  </a:cubicBezTo>
                  <a:cubicBezTo>
                    <a:pt x="196" y="40"/>
                    <a:pt x="152" y="28"/>
                    <a:pt x="108" y="16"/>
                  </a:cubicBezTo>
                  <a:cubicBezTo>
                    <a:pt x="100" y="12"/>
                    <a:pt x="92" y="12"/>
                    <a:pt x="92" y="0"/>
                  </a:cubicBezTo>
                  <a:cubicBezTo>
                    <a:pt x="60" y="4"/>
                    <a:pt x="32" y="4"/>
                    <a:pt x="0" y="8"/>
                  </a:cubicBezTo>
                  <a:cubicBezTo>
                    <a:pt x="60" y="20"/>
                    <a:pt x="120" y="32"/>
                    <a:pt x="184" y="40"/>
                  </a:cubicBezTo>
                  <a:cubicBezTo>
                    <a:pt x="288" y="52"/>
                    <a:pt x="392" y="44"/>
                    <a:pt x="496" y="32"/>
                  </a:cubicBezTo>
                  <a:cubicBezTo>
                    <a:pt x="500" y="28"/>
                    <a:pt x="512" y="28"/>
                    <a:pt x="512" y="20"/>
                  </a:cubicBezTo>
                  <a:cubicBezTo>
                    <a:pt x="492" y="20"/>
                    <a:pt x="472" y="20"/>
                    <a:pt x="452" y="20"/>
                  </a:cubicBezTo>
                  <a:cubicBezTo>
                    <a:pt x="444" y="16"/>
                    <a:pt x="432" y="28"/>
                    <a:pt x="420" y="24"/>
                  </a:cubicBezTo>
                  <a:close/>
                </a:path>
              </a:pathLst>
            </a:custGeom>
            <a:solidFill>
              <a:srgbClr val="89C65A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34" name="Freeform 178"/>
            <p:cNvSpPr/>
            <p:nvPr>
              <p:custDataLst>
                <p:tags r:id="rId84"/>
              </p:custDataLst>
            </p:nvPr>
          </p:nvSpPr>
          <p:spPr>
            <a:xfrm>
              <a:off x="8948738" y="5434013"/>
              <a:ext cx="873125" cy="236538"/>
            </a:xfrm>
            <a:custGeom>
              <a:avLst/>
              <a:gdLst/>
              <a:ahLst/>
              <a:cxnLst>
                <a:cxn ang="0">
                  <a:pos x="873125" y="180219"/>
                </a:cxn>
                <a:cxn ang="0">
                  <a:pos x="861931" y="157692"/>
                </a:cxn>
                <a:cxn ang="0">
                  <a:pos x="794767" y="180219"/>
                </a:cxn>
                <a:cxn ang="0">
                  <a:pos x="492532" y="180219"/>
                </a:cxn>
                <a:cxn ang="0">
                  <a:pos x="649246" y="146428"/>
                </a:cxn>
                <a:cxn ang="0">
                  <a:pos x="100745" y="146428"/>
                </a:cxn>
                <a:cxn ang="0">
                  <a:pos x="212684" y="112637"/>
                </a:cxn>
                <a:cxn ang="0">
                  <a:pos x="67163" y="101373"/>
                </a:cxn>
                <a:cxn ang="0">
                  <a:pos x="190296" y="67582"/>
                </a:cxn>
                <a:cxn ang="0">
                  <a:pos x="861931" y="22527"/>
                </a:cxn>
                <a:cxn ang="0">
                  <a:pos x="861931" y="0"/>
                </a:cxn>
                <a:cxn ang="0">
                  <a:pos x="22387" y="56318"/>
                </a:cxn>
                <a:cxn ang="0">
                  <a:pos x="22387" y="236538"/>
                </a:cxn>
                <a:cxn ang="0">
                  <a:pos x="873125" y="180219"/>
                </a:cxn>
              </a:cxnLst>
              <a:pathLst>
                <a:path w="312" h="84">
                  <a:moveTo>
                    <a:pt x="312" y="64"/>
                  </a:moveTo>
                  <a:cubicBezTo>
                    <a:pt x="312" y="60"/>
                    <a:pt x="308" y="60"/>
                    <a:pt x="308" y="56"/>
                  </a:cubicBezTo>
                  <a:cubicBezTo>
                    <a:pt x="300" y="60"/>
                    <a:pt x="292" y="64"/>
                    <a:pt x="284" y="64"/>
                  </a:cubicBezTo>
                  <a:cubicBezTo>
                    <a:pt x="248" y="64"/>
                    <a:pt x="212" y="68"/>
                    <a:pt x="176" y="64"/>
                  </a:cubicBezTo>
                  <a:cubicBezTo>
                    <a:pt x="196" y="64"/>
                    <a:pt x="212" y="60"/>
                    <a:pt x="232" y="52"/>
                  </a:cubicBezTo>
                  <a:cubicBezTo>
                    <a:pt x="168" y="52"/>
                    <a:pt x="100" y="64"/>
                    <a:pt x="36" y="52"/>
                  </a:cubicBezTo>
                  <a:cubicBezTo>
                    <a:pt x="48" y="44"/>
                    <a:pt x="64" y="48"/>
                    <a:pt x="76" y="40"/>
                  </a:cubicBezTo>
                  <a:cubicBezTo>
                    <a:pt x="60" y="36"/>
                    <a:pt x="40" y="52"/>
                    <a:pt x="24" y="36"/>
                  </a:cubicBezTo>
                  <a:cubicBezTo>
                    <a:pt x="36" y="28"/>
                    <a:pt x="52" y="24"/>
                    <a:pt x="68" y="24"/>
                  </a:cubicBezTo>
                  <a:cubicBezTo>
                    <a:pt x="148" y="32"/>
                    <a:pt x="228" y="24"/>
                    <a:pt x="308" y="8"/>
                  </a:cubicBezTo>
                  <a:cubicBezTo>
                    <a:pt x="308" y="8"/>
                    <a:pt x="308" y="4"/>
                    <a:pt x="308" y="0"/>
                  </a:cubicBezTo>
                  <a:cubicBezTo>
                    <a:pt x="208" y="16"/>
                    <a:pt x="108" y="4"/>
                    <a:pt x="8" y="20"/>
                  </a:cubicBezTo>
                  <a:cubicBezTo>
                    <a:pt x="4" y="40"/>
                    <a:pt x="0" y="64"/>
                    <a:pt x="8" y="84"/>
                  </a:cubicBezTo>
                  <a:cubicBezTo>
                    <a:pt x="108" y="72"/>
                    <a:pt x="212" y="72"/>
                    <a:pt x="312" y="64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35" name="Freeform 179"/>
            <p:cNvSpPr/>
            <p:nvPr>
              <p:custDataLst>
                <p:tags r:id="rId85"/>
              </p:custDataLst>
            </p:nvPr>
          </p:nvSpPr>
          <p:spPr>
            <a:xfrm>
              <a:off x="9653588" y="5546725"/>
              <a:ext cx="112713" cy="44450"/>
            </a:xfrm>
            <a:custGeom>
              <a:avLst/>
              <a:gdLst/>
              <a:ahLst/>
              <a:cxnLst>
                <a:cxn ang="0">
                  <a:pos x="112713" y="0"/>
                </a:cxn>
                <a:cxn ang="0">
                  <a:pos x="0" y="22225"/>
                </a:cxn>
                <a:cxn ang="0">
                  <a:pos x="112713" y="0"/>
                </a:cxn>
              </a:cxnLst>
              <a:pathLst>
                <a:path w="40" h="16">
                  <a:moveTo>
                    <a:pt x="40" y="0"/>
                  </a:moveTo>
                  <a:cubicBezTo>
                    <a:pt x="28" y="8"/>
                    <a:pt x="12" y="0"/>
                    <a:pt x="0" y="8"/>
                  </a:cubicBezTo>
                  <a:cubicBezTo>
                    <a:pt x="12" y="4"/>
                    <a:pt x="32" y="16"/>
                    <a:pt x="40" y="0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36" name="Freeform 180"/>
            <p:cNvSpPr/>
            <p:nvPr>
              <p:custDataLst>
                <p:tags r:id="rId86"/>
              </p:custDataLst>
            </p:nvPr>
          </p:nvSpPr>
          <p:spPr>
            <a:xfrm>
              <a:off x="9205913" y="5513388"/>
              <a:ext cx="336550" cy="66675"/>
            </a:xfrm>
            <a:custGeom>
              <a:avLst/>
              <a:gdLst/>
              <a:ahLst/>
              <a:cxnLst>
                <a:cxn ang="0">
                  <a:pos x="336550" y="11112"/>
                </a:cxn>
                <a:cxn ang="0">
                  <a:pos x="0" y="33337"/>
                </a:cxn>
                <a:cxn ang="0">
                  <a:pos x="258021" y="33337"/>
                </a:cxn>
                <a:cxn ang="0">
                  <a:pos x="336550" y="11112"/>
                </a:cxn>
              </a:cxnLst>
              <a:pathLst>
                <a:path w="120" h="24">
                  <a:moveTo>
                    <a:pt x="120" y="4"/>
                  </a:moveTo>
                  <a:cubicBezTo>
                    <a:pt x="80" y="8"/>
                    <a:pt x="40" y="16"/>
                    <a:pt x="0" y="12"/>
                  </a:cubicBezTo>
                  <a:cubicBezTo>
                    <a:pt x="32" y="24"/>
                    <a:pt x="60" y="8"/>
                    <a:pt x="92" y="12"/>
                  </a:cubicBezTo>
                  <a:cubicBezTo>
                    <a:pt x="100" y="0"/>
                    <a:pt x="116" y="20"/>
                    <a:pt x="120" y="4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37" name="Freeform 181"/>
            <p:cNvSpPr/>
            <p:nvPr>
              <p:custDataLst>
                <p:tags r:id="rId87"/>
              </p:custDataLst>
            </p:nvPr>
          </p:nvSpPr>
          <p:spPr>
            <a:xfrm>
              <a:off x="9653588" y="5502275"/>
              <a:ext cx="90488" cy="33338"/>
            </a:xfrm>
            <a:custGeom>
              <a:avLst/>
              <a:gdLst/>
              <a:ahLst/>
              <a:cxnLst>
                <a:cxn ang="0">
                  <a:pos x="90488" y="0"/>
                </a:cxn>
                <a:cxn ang="0">
                  <a:pos x="0" y="11112"/>
                </a:cxn>
                <a:cxn ang="0">
                  <a:pos x="90488" y="0"/>
                </a:cxn>
              </a:cxnLst>
              <a:pathLst>
                <a:path w="32" h="12">
                  <a:moveTo>
                    <a:pt x="32" y="0"/>
                  </a:moveTo>
                  <a:cubicBezTo>
                    <a:pt x="20" y="4"/>
                    <a:pt x="12" y="4"/>
                    <a:pt x="0" y="4"/>
                  </a:cubicBezTo>
                  <a:cubicBezTo>
                    <a:pt x="4" y="12"/>
                    <a:pt x="32" y="8"/>
                    <a:pt x="32" y="0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38" name="Freeform 182"/>
            <p:cNvSpPr/>
            <p:nvPr>
              <p:custDataLst>
                <p:tags r:id="rId88"/>
              </p:custDataLst>
            </p:nvPr>
          </p:nvSpPr>
          <p:spPr>
            <a:xfrm>
              <a:off x="9004301" y="5299075"/>
              <a:ext cx="369888" cy="46038"/>
            </a:xfrm>
            <a:custGeom>
              <a:avLst/>
              <a:gdLst/>
              <a:ahLst/>
              <a:cxnLst>
                <a:cxn ang="0">
                  <a:pos x="224174" y="11509"/>
                </a:cxn>
                <a:cxn ang="0">
                  <a:pos x="0" y="34528"/>
                </a:cxn>
                <a:cxn ang="0">
                  <a:pos x="369888" y="46038"/>
                </a:cxn>
                <a:cxn ang="0">
                  <a:pos x="224174" y="11509"/>
                </a:cxn>
              </a:cxnLst>
              <a:pathLst>
                <a:path w="132" h="16">
                  <a:moveTo>
                    <a:pt x="80" y="4"/>
                  </a:moveTo>
                  <a:cubicBezTo>
                    <a:pt x="52" y="4"/>
                    <a:pt x="24" y="0"/>
                    <a:pt x="0" y="12"/>
                  </a:cubicBezTo>
                  <a:cubicBezTo>
                    <a:pt x="44" y="8"/>
                    <a:pt x="88" y="16"/>
                    <a:pt x="132" y="16"/>
                  </a:cubicBezTo>
                  <a:cubicBezTo>
                    <a:pt x="116" y="8"/>
                    <a:pt x="96" y="12"/>
                    <a:pt x="80" y="4"/>
                  </a:cubicBezTo>
                  <a:close/>
                </a:path>
              </a:pathLst>
            </a:custGeom>
            <a:solidFill>
              <a:srgbClr val="D5DE85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39" name="Freeform 183"/>
            <p:cNvSpPr/>
            <p:nvPr>
              <p:custDataLst>
                <p:tags r:id="rId89"/>
              </p:custDataLst>
            </p:nvPr>
          </p:nvSpPr>
          <p:spPr>
            <a:xfrm>
              <a:off x="8521701" y="6129338"/>
              <a:ext cx="68263" cy="203200"/>
            </a:xfrm>
            <a:custGeom>
              <a:avLst/>
              <a:gdLst/>
              <a:ahLst/>
              <a:cxnLst>
                <a:cxn ang="0">
                  <a:pos x="22754" y="203200"/>
                </a:cxn>
                <a:cxn ang="0">
                  <a:pos x="68263" y="22577"/>
                </a:cxn>
                <a:cxn ang="0">
                  <a:pos x="56885" y="0"/>
                </a:cxn>
                <a:cxn ang="0">
                  <a:pos x="0" y="180622"/>
                </a:cxn>
                <a:cxn ang="0">
                  <a:pos x="22754" y="203200"/>
                </a:cxn>
              </a:cxnLst>
              <a:pathLst>
                <a:path w="24" h="72">
                  <a:moveTo>
                    <a:pt x="8" y="72"/>
                  </a:moveTo>
                  <a:cubicBezTo>
                    <a:pt x="4" y="48"/>
                    <a:pt x="16" y="28"/>
                    <a:pt x="24" y="8"/>
                  </a:cubicBezTo>
                  <a:cubicBezTo>
                    <a:pt x="24" y="4"/>
                    <a:pt x="24" y="0"/>
                    <a:pt x="20" y="0"/>
                  </a:cubicBezTo>
                  <a:cubicBezTo>
                    <a:pt x="12" y="20"/>
                    <a:pt x="0" y="40"/>
                    <a:pt x="0" y="64"/>
                  </a:cubicBezTo>
                  <a:cubicBezTo>
                    <a:pt x="0" y="68"/>
                    <a:pt x="4" y="68"/>
                    <a:pt x="8" y="7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40" name="Freeform 184"/>
            <p:cNvSpPr/>
            <p:nvPr>
              <p:custDataLst>
                <p:tags r:id="rId90"/>
              </p:custDataLst>
            </p:nvPr>
          </p:nvSpPr>
          <p:spPr>
            <a:xfrm>
              <a:off x="8555038" y="6153150"/>
              <a:ext cx="57150" cy="212725"/>
            </a:xfrm>
            <a:custGeom>
              <a:avLst/>
              <a:gdLst/>
              <a:ahLst/>
              <a:cxnLst>
                <a:cxn ang="0">
                  <a:pos x="22860" y="190332"/>
                </a:cxn>
                <a:cxn ang="0">
                  <a:pos x="57150" y="0"/>
                </a:cxn>
                <a:cxn ang="0">
                  <a:pos x="0" y="156744"/>
                </a:cxn>
                <a:cxn ang="0">
                  <a:pos x="34290" y="212725"/>
                </a:cxn>
                <a:cxn ang="0">
                  <a:pos x="22860" y="190332"/>
                </a:cxn>
              </a:cxnLst>
              <a:pathLst>
                <a:path w="20" h="76">
                  <a:moveTo>
                    <a:pt x="8" y="68"/>
                  </a:moveTo>
                  <a:cubicBezTo>
                    <a:pt x="8" y="44"/>
                    <a:pt x="8" y="20"/>
                    <a:pt x="20" y="0"/>
                  </a:cubicBezTo>
                  <a:cubicBezTo>
                    <a:pt x="0" y="12"/>
                    <a:pt x="8" y="36"/>
                    <a:pt x="0" y="56"/>
                  </a:cubicBezTo>
                  <a:cubicBezTo>
                    <a:pt x="0" y="64"/>
                    <a:pt x="4" y="72"/>
                    <a:pt x="12" y="76"/>
                  </a:cubicBezTo>
                  <a:cubicBezTo>
                    <a:pt x="12" y="72"/>
                    <a:pt x="8" y="72"/>
                    <a:pt x="8" y="6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41" name="Freeform 185"/>
            <p:cNvSpPr/>
            <p:nvPr>
              <p:custDataLst>
                <p:tags r:id="rId91"/>
              </p:custDataLst>
            </p:nvPr>
          </p:nvSpPr>
          <p:spPr>
            <a:xfrm>
              <a:off x="8331201" y="5803900"/>
              <a:ext cx="57150" cy="180975"/>
            </a:xfrm>
            <a:custGeom>
              <a:avLst/>
              <a:gdLst/>
              <a:ahLst/>
              <a:cxnLst>
                <a:cxn ang="0">
                  <a:pos x="45720" y="124420"/>
                </a:cxn>
                <a:cxn ang="0">
                  <a:pos x="57150" y="11310"/>
                </a:cxn>
                <a:cxn ang="0">
                  <a:pos x="34290" y="0"/>
                </a:cxn>
                <a:cxn ang="0">
                  <a:pos x="34290" y="169664"/>
                </a:cxn>
                <a:cxn ang="0">
                  <a:pos x="57150" y="180975"/>
                </a:cxn>
                <a:cxn ang="0">
                  <a:pos x="45720" y="124420"/>
                </a:cxn>
              </a:cxnLst>
              <a:pathLst>
                <a:path w="20" h="64">
                  <a:moveTo>
                    <a:pt x="16" y="44"/>
                  </a:moveTo>
                  <a:cubicBezTo>
                    <a:pt x="16" y="32"/>
                    <a:pt x="16" y="16"/>
                    <a:pt x="20" y="4"/>
                  </a:cubicBezTo>
                  <a:cubicBezTo>
                    <a:pt x="20" y="4"/>
                    <a:pt x="16" y="0"/>
                    <a:pt x="12" y="0"/>
                  </a:cubicBezTo>
                  <a:cubicBezTo>
                    <a:pt x="12" y="20"/>
                    <a:pt x="0" y="40"/>
                    <a:pt x="12" y="60"/>
                  </a:cubicBezTo>
                  <a:cubicBezTo>
                    <a:pt x="12" y="60"/>
                    <a:pt x="16" y="64"/>
                    <a:pt x="20" y="64"/>
                  </a:cubicBezTo>
                  <a:cubicBezTo>
                    <a:pt x="16" y="56"/>
                    <a:pt x="16" y="52"/>
                    <a:pt x="16" y="4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42" name="Freeform 186"/>
            <p:cNvSpPr/>
            <p:nvPr>
              <p:custDataLst>
                <p:tags r:id="rId92"/>
              </p:custDataLst>
            </p:nvPr>
          </p:nvSpPr>
          <p:spPr>
            <a:xfrm>
              <a:off x="8364538" y="5816600"/>
              <a:ext cx="79375" cy="190500"/>
            </a:xfrm>
            <a:custGeom>
              <a:avLst/>
              <a:gdLst/>
              <a:ahLst/>
              <a:cxnLst>
                <a:cxn ang="0">
                  <a:pos x="79375" y="179294"/>
                </a:cxn>
                <a:cxn ang="0">
                  <a:pos x="56696" y="0"/>
                </a:cxn>
                <a:cxn ang="0">
                  <a:pos x="45357" y="179294"/>
                </a:cxn>
                <a:cxn ang="0">
                  <a:pos x="79375" y="190500"/>
                </a:cxn>
                <a:cxn ang="0">
                  <a:pos x="79375" y="179294"/>
                </a:cxn>
              </a:cxnLst>
              <a:pathLst>
                <a:path w="28" h="68">
                  <a:moveTo>
                    <a:pt x="28" y="64"/>
                  </a:moveTo>
                  <a:cubicBezTo>
                    <a:pt x="16" y="44"/>
                    <a:pt x="20" y="20"/>
                    <a:pt x="20" y="0"/>
                  </a:cubicBezTo>
                  <a:cubicBezTo>
                    <a:pt x="0" y="16"/>
                    <a:pt x="20" y="44"/>
                    <a:pt x="16" y="64"/>
                  </a:cubicBezTo>
                  <a:cubicBezTo>
                    <a:pt x="20" y="64"/>
                    <a:pt x="24" y="64"/>
                    <a:pt x="28" y="68"/>
                  </a:cubicBezTo>
                  <a:cubicBezTo>
                    <a:pt x="28" y="64"/>
                    <a:pt x="28" y="64"/>
                    <a:pt x="28" y="6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43" name="Freeform 187"/>
            <p:cNvSpPr/>
            <p:nvPr>
              <p:custDataLst>
                <p:tags r:id="rId93"/>
              </p:custDataLst>
            </p:nvPr>
          </p:nvSpPr>
          <p:spPr>
            <a:xfrm>
              <a:off x="8913813" y="5715000"/>
              <a:ext cx="57150" cy="190500"/>
            </a:xfrm>
            <a:custGeom>
              <a:avLst/>
              <a:gdLst/>
              <a:ahLst/>
              <a:cxnLst>
                <a:cxn ang="0">
                  <a:pos x="34290" y="190500"/>
                </a:cxn>
                <a:cxn ang="0">
                  <a:pos x="57150" y="0"/>
                </a:cxn>
                <a:cxn ang="0">
                  <a:pos x="34290" y="0"/>
                </a:cxn>
                <a:cxn ang="0">
                  <a:pos x="0" y="179294"/>
                </a:cxn>
                <a:cxn ang="0">
                  <a:pos x="34290" y="190500"/>
                </a:cxn>
              </a:cxnLst>
              <a:pathLst>
                <a:path w="20" h="68">
                  <a:moveTo>
                    <a:pt x="12" y="68"/>
                  </a:moveTo>
                  <a:cubicBezTo>
                    <a:pt x="12" y="44"/>
                    <a:pt x="12" y="20"/>
                    <a:pt x="20" y="0"/>
                  </a:cubicBezTo>
                  <a:cubicBezTo>
                    <a:pt x="16" y="0"/>
                    <a:pt x="12" y="0"/>
                    <a:pt x="12" y="0"/>
                  </a:cubicBezTo>
                  <a:cubicBezTo>
                    <a:pt x="4" y="20"/>
                    <a:pt x="0" y="44"/>
                    <a:pt x="0" y="64"/>
                  </a:cubicBezTo>
                  <a:cubicBezTo>
                    <a:pt x="0" y="64"/>
                    <a:pt x="8" y="68"/>
                    <a:pt x="12" y="6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44" name="Freeform 188"/>
            <p:cNvSpPr/>
            <p:nvPr>
              <p:custDataLst>
                <p:tags r:id="rId94"/>
              </p:custDataLst>
            </p:nvPr>
          </p:nvSpPr>
          <p:spPr>
            <a:xfrm>
              <a:off x="8948738" y="5715000"/>
              <a:ext cx="55563" cy="201613"/>
            </a:xfrm>
            <a:custGeom>
              <a:avLst/>
              <a:gdLst/>
              <a:ahLst/>
              <a:cxnLst>
                <a:cxn ang="0">
                  <a:pos x="44450" y="190412"/>
                </a:cxn>
                <a:cxn ang="0">
                  <a:pos x="44450" y="0"/>
                </a:cxn>
                <a:cxn ang="0">
                  <a:pos x="11112" y="190412"/>
                </a:cxn>
                <a:cxn ang="0">
                  <a:pos x="44450" y="201613"/>
                </a:cxn>
                <a:cxn ang="0">
                  <a:pos x="44450" y="190412"/>
                </a:cxn>
              </a:cxnLst>
              <a:pathLst>
                <a:path w="20" h="72">
                  <a:moveTo>
                    <a:pt x="16" y="68"/>
                  </a:moveTo>
                  <a:cubicBezTo>
                    <a:pt x="16" y="44"/>
                    <a:pt x="20" y="24"/>
                    <a:pt x="16" y="0"/>
                  </a:cubicBezTo>
                  <a:cubicBezTo>
                    <a:pt x="4" y="20"/>
                    <a:pt x="0" y="44"/>
                    <a:pt x="4" y="68"/>
                  </a:cubicBezTo>
                  <a:cubicBezTo>
                    <a:pt x="4" y="68"/>
                    <a:pt x="12" y="72"/>
                    <a:pt x="16" y="72"/>
                  </a:cubicBezTo>
                  <a:cubicBezTo>
                    <a:pt x="16" y="68"/>
                    <a:pt x="16" y="68"/>
                    <a:pt x="16" y="6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45" name="Freeform 189"/>
            <p:cNvSpPr/>
            <p:nvPr>
              <p:custDataLst>
                <p:tags r:id="rId95"/>
              </p:custDataLst>
            </p:nvPr>
          </p:nvSpPr>
          <p:spPr>
            <a:xfrm>
              <a:off x="8443913" y="5367338"/>
              <a:ext cx="44450" cy="201613"/>
            </a:xfrm>
            <a:custGeom>
              <a:avLst/>
              <a:gdLst/>
              <a:ahLst/>
              <a:cxnLst>
                <a:cxn ang="0">
                  <a:pos x="33337" y="168010"/>
                </a:cxn>
                <a:cxn ang="0">
                  <a:pos x="44450" y="0"/>
                </a:cxn>
                <a:cxn ang="0">
                  <a:pos x="22225" y="0"/>
                </a:cxn>
                <a:cxn ang="0">
                  <a:pos x="11112" y="190412"/>
                </a:cxn>
                <a:cxn ang="0">
                  <a:pos x="33337" y="201613"/>
                </a:cxn>
                <a:cxn ang="0">
                  <a:pos x="33337" y="168010"/>
                </a:cxn>
              </a:cxnLst>
              <a:pathLst>
                <a:path w="16" h="72">
                  <a:moveTo>
                    <a:pt x="12" y="60"/>
                  </a:moveTo>
                  <a:cubicBezTo>
                    <a:pt x="12" y="40"/>
                    <a:pt x="8" y="20"/>
                    <a:pt x="16" y="0"/>
                  </a:cubicBezTo>
                  <a:cubicBezTo>
                    <a:pt x="12" y="0"/>
                    <a:pt x="8" y="0"/>
                    <a:pt x="8" y="0"/>
                  </a:cubicBezTo>
                  <a:cubicBezTo>
                    <a:pt x="0" y="20"/>
                    <a:pt x="4" y="44"/>
                    <a:pt x="4" y="68"/>
                  </a:cubicBezTo>
                  <a:cubicBezTo>
                    <a:pt x="4" y="68"/>
                    <a:pt x="8" y="72"/>
                    <a:pt x="12" y="72"/>
                  </a:cubicBezTo>
                  <a:cubicBezTo>
                    <a:pt x="12" y="68"/>
                    <a:pt x="12" y="64"/>
                    <a:pt x="12" y="6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46" name="Freeform 190"/>
            <p:cNvSpPr/>
            <p:nvPr>
              <p:custDataLst>
                <p:tags r:id="rId96"/>
              </p:custDataLst>
            </p:nvPr>
          </p:nvSpPr>
          <p:spPr>
            <a:xfrm>
              <a:off x="8399463" y="5367338"/>
              <a:ext cx="55563" cy="190500"/>
            </a:xfrm>
            <a:custGeom>
              <a:avLst/>
              <a:gdLst/>
              <a:ahLst/>
              <a:cxnLst>
                <a:cxn ang="0">
                  <a:pos x="33337" y="123264"/>
                </a:cxn>
                <a:cxn ang="0">
                  <a:pos x="44450" y="0"/>
                </a:cxn>
                <a:cxn ang="0">
                  <a:pos x="22225" y="179294"/>
                </a:cxn>
                <a:cxn ang="0">
                  <a:pos x="44450" y="190500"/>
                </a:cxn>
                <a:cxn ang="0">
                  <a:pos x="33337" y="123264"/>
                </a:cxn>
              </a:cxnLst>
              <a:pathLst>
                <a:path w="20" h="68">
                  <a:moveTo>
                    <a:pt x="12" y="44"/>
                  </a:moveTo>
                  <a:cubicBezTo>
                    <a:pt x="12" y="28"/>
                    <a:pt x="20" y="16"/>
                    <a:pt x="16" y="0"/>
                  </a:cubicBezTo>
                  <a:cubicBezTo>
                    <a:pt x="0" y="16"/>
                    <a:pt x="0" y="44"/>
                    <a:pt x="8" y="64"/>
                  </a:cubicBezTo>
                  <a:cubicBezTo>
                    <a:pt x="8" y="64"/>
                    <a:pt x="12" y="68"/>
                    <a:pt x="16" y="68"/>
                  </a:cubicBezTo>
                  <a:cubicBezTo>
                    <a:pt x="16" y="60"/>
                    <a:pt x="16" y="52"/>
                    <a:pt x="12" y="4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47" name="Freeform 191"/>
            <p:cNvSpPr/>
            <p:nvPr>
              <p:custDataLst>
                <p:tags r:id="rId97"/>
              </p:custDataLst>
            </p:nvPr>
          </p:nvSpPr>
          <p:spPr>
            <a:xfrm>
              <a:off x="8477251" y="5378450"/>
              <a:ext cx="44450" cy="201613"/>
            </a:xfrm>
            <a:custGeom>
              <a:avLst/>
              <a:gdLst/>
              <a:ahLst/>
              <a:cxnLst>
                <a:cxn ang="0">
                  <a:pos x="33337" y="168010"/>
                </a:cxn>
                <a:cxn ang="0">
                  <a:pos x="44450" y="0"/>
                </a:cxn>
                <a:cxn ang="0">
                  <a:pos x="22225" y="0"/>
                </a:cxn>
                <a:cxn ang="0">
                  <a:pos x="11112" y="190412"/>
                </a:cxn>
                <a:cxn ang="0">
                  <a:pos x="44450" y="201613"/>
                </a:cxn>
                <a:cxn ang="0">
                  <a:pos x="33337" y="168010"/>
                </a:cxn>
              </a:cxnLst>
              <a:pathLst>
                <a:path w="16" h="72">
                  <a:moveTo>
                    <a:pt x="12" y="60"/>
                  </a:moveTo>
                  <a:cubicBezTo>
                    <a:pt x="16" y="40"/>
                    <a:pt x="8" y="20"/>
                    <a:pt x="16" y="0"/>
                  </a:cubicBezTo>
                  <a:cubicBezTo>
                    <a:pt x="12" y="0"/>
                    <a:pt x="8" y="0"/>
                    <a:pt x="8" y="0"/>
                  </a:cubicBezTo>
                  <a:cubicBezTo>
                    <a:pt x="0" y="20"/>
                    <a:pt x="4" y="44"/>
                    <a:pt x="4" y="68"/>
                  </a:cubicBezTo>
                  <a:cubicBezTo>
                    <a:pt x="4" y="68"/>
                    <a:pt x="12" y="72"/>
                    <a:pt x="16" y="72"/>
                  </a:cubicBezTo>
                  <a:cubicBezTo>
                    <a:pt x="16" y="68"/>
                    <a:pt x="12" y="64"/>
                    <a:pt x="12" y="6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48" name="Freeform 192"/>
            <p:cNvSpPr>
              <a:spLocks noEditPoints="1"/>
            </p:cNvSpPr>
            <p:nvPr>
              <p:custDataLst>
                <p:tags r:id="rId98"/>
              </p:custDataLst>
            </p:nvPr>
          </p:nvSpPr>
          <p:spPr>
            <a:xfrm>
              <a:off x="8320088" y="5345113"/>
              <a:ext cx="639763" cy="358775"/>
            </a:xfrm>
            <a:custGeom>
              <a:avLst/>
              <a:gdLst/>
              <a:ahLst/>
              <a:cxnLst>
                <a:cxn ang="0">
                  <a:pos x="639763" y="358775"/>
                </a:cxn>
                <a:cxn ang="0">
                  <a:pos x="594867" y="358775"/>
                </a:cxn>
                <a:cxn ang="0">
                  <a:pos x="67343" y="190599"/>
                </a:cxn>
                <a:cxn ang="0">
                  <a:pos x="33671" y="0"/>
                </a:cxn>
                <a:cxn ang="0">
                  <a:pos x="639763" y="112117"/>
                </a:cxn>
                <a:cxn ang="0">
                  <a:pos x="639763" y="358775"/>
                </a:cxn>
                <a:cxn ang="0">
                  <a:pos x="44895" y="0"/>
                </a:cxn>
                <a:cxn ang="0">
                  <a:pos x="56119" y="179387"/>
                </a:cxn>
                <a:cxn ang="0">
                  <a:pos x="617315" y="347563"/>
                </a:cxn>
                <a:cxn ang="0">
                  <a:pos x="628539" y="123328"/>
                </a:cxn>
                <a:cxn ang="0">
                  <a:pos x="44895" y="0"/>
                </a:cxn>
              </a:cxnLst>
              <a:pathLst>
                <a:path w="228" h="128">
                  <a:moveTo>
                    <a:pt x="228" y="128"/>
                  </a:moveTo>
                  <a:cubicBezTo>
                    <a:pt x="224" y="128"/>
                    <a:pt x="216" y="128"/>
                    <a:pt x="212" y="128"/>
                  </a:cubicBezTo>
                  <a:cubicBezTo>
                    <a:pt x="148" y="112"/>
                    <a:pt x="88" y="92"/>
                    <a:pt x="24" y="68"/>
                  </a:cubicBezTo>
                  <a:cubicBezTo>
                    <a:pt x="0" y="60"/>
                    <a:pt x="4" y="24"/>
                    <a:pt x="12" y="0"/>
                  </a:cubicBezTo>
                  <a:cubicBezTo>
                    <a:pt x="84" y="4"/>
                    <a:pt x="156" y="32"/>
                    <a:pt x="228" y="40"/>
                  </a:cubicBezTo>
                  <a:cubicBezTo>
                    <a:pt x="216" y="68"/>
                    <a:pt x="208" y="100"/>
                    <a:pt x="228" y="128"/>
                  </a:cubicBezTo>
                  <a:close/>
                  <a:moveTo>
                    <a:pt x="16" y="0"/>
                  </a:moveTo>
                  <a:cubicBezTo>
                    <a:pt x="12" y="20"/>
                    <a:pt x="8" y="44"/>
                    <a:pt x="20" y="64"/>
                  </a:cubicBezTo>
                  <a:cubicBezTo>
                    <a:pt x="84" y="88"/>
                    <a:pt x="152" y="104"/>
                    <a:pt x="220" y="124"/>
                  </a:cubicBezTo>
                  <a:cubicBezTo>
                    <a:pt x="208" y="100"/>
                    <a:pt x="208" y="68"/>
                    <a:pt x="224" y="44"/>
                  </a:cubicBezTo>
                  <a:cubicBezTo>
                    <a:pt x="156" y="28"/>
                    <a:pt x="84" y="12"/>
                    <a:pt x="16" y="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49" name="Freeform 193"/>
            <p:cNvSpPr>
              <a:spLocks noEditPoints="1"/>
            </p:cNvSpPr>
            <p:nvPr>
              <p:custDataLst>
                <p:tags r:id="rId99"/>
              </p:custDataLst>
            </p:nvPr>
          </p:nvSpPr>
          <p:spPr>
            <a:xfrm>
              <a:off x="8320088" y="5345113"/>
              <a:ext cx="639763" cy="358775"/>
            </a:xfrm>
            <a:custGeom>
              <a:avLst/>
              <a:gdLst/>
              <a:ahLst/>
              <a:cxnLst>
                <a:cxn ang="0">
                  <a:pos x="639763" y="358775"/>
                </a:cxn>
                <a:cxn ang="0">
                  <a:pos x="594867" y="358775"/>
                </a:cxn>
                <a:cxn ang="0">
                  <a:pos x="67343" y="190599"/>
                </a:cxn>
                <a:cxn ang="0">
                  <a:pos x="33671" y="0"/>
                </a:cxn>
                <a:cxn ang="0">
                  <a:pos x="639763" y="112117"/>
                </a:cxn>
                <a:cxn ang="0">
                  <a:pos x="639763" y="358775"/>
                </a:cxn>
                <a:cxn ang="0">
                  <a:pos x="44895" y="0"/>
                </a:cxn>
                <a:cxn ang="0">
                  <a:pos x="56119" y="179387"/>
                </a:cxn>
                <a:cxn ang="0">
                  <a:pos x="617315" y="347563"/>
                </a:cxn>
                <a:cxn ang="0">
                  <a:pos x="628539" y="123328"/>
                </a:cxn>
                <a:cxn ang="0">
                  <a:pos x="44895" y="0"/>
                </a:cxn>
              </a:cxnLst>
              <a:pathLst>
                <a:path w="228" h="128">
                  <a:moveTo>
                    <a:pt x="228" y="128"/>
                  </a:moveTo>
                  <a:cubicBezTo>
                    <a:pt x="224" y="128"/>
                    <a:pt x="216" y="128"/>
                    <a:pt x="212" y="128"/>
                  </a:cubicBezTo>
                  <a:cubicBezTo>
                    <a:pt x="148" y="112"/>
                    <a:pt x="88" y="92"/>
                    <a:pt x="24" y="68"/>
                  </a:cubicBezTo>
                  <a:cubicBezTo>
                    <a:pt x="0" y="60"/>
                    <a:pt x="4" y="24"/>
                    <a:pt x="12" y="0"/>
                  </a:cubicBezTo>
                  <a:cubicBezTo>
                    <a:pt x="84" y="4"/>
                    <a:pt x="156" y="32"/>
                    <a:pt x="228" y="40"/>
                  </a:cubicBezTo>
                  <a:cubicBezTo>
                    <a:pt x="216" y="68"/>
                    <a:pt x="208" y="100"/>
                    <a:pt x="228" y="128"/>
                  </a:cubicBezTo>
                  <a:close/>
                  <a:moveTo>
                    <a:pt x="16" y="0"/>
                  </a:moveTo>
                  <a:cubicBezTo>
                    <a:pt x="12" y="20"/>
                    <a:pt x="8" y="44"/>
                    <a:pt x="20" y="64"/>
                  </a:cubicBezTo>
                  <a:cubicBezTo>
                    <a:pt x="84" y="88"/>
                    <a:pt x="152" y="104"/>
                    <a:pt x="220" y="124"/>
                  </a:cubicBezTo>
                  <a:cubicBezTo>
                    <a:pt x="208" y="100"/>
                    <a:pt x="208" y="68"/>
                    <a:pt x="224" y="44"/>
                  </a:cubicBezTo>
                  <a:cubicBezTo>
                    <a:pt x="156" y="28"/>
                    <a:pt x="84" y="12"/>
                    <a:pt x="16" y="0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50" name="Freeform 194"/>
            <p:cNvSpPr/>
            <p:nvPr>
              <p:custDataLst>
                <p:tags r:id="rId100"/>
              </p:custDataLst>
            </p:nvPr>
          </p:nvSpPr>
          <p:spPr>
            <a:xfrm>
              <a:off x="8364538" y="5276850"/>
              <a:ext cx="1490663" cy="179388"/>
            </a:xfrm>
            <a:custGeom>
              <a:avLst/>
              <a:gdLst/>
              <a:ahLst/>
              <a:cxnLst>
                <a:cxn ang="0">
                  <a:pos x="582815" y="179388"/>
                </a:cxn>
                <a:cxn ang="0">
                  <a:pos x="1008719" y="168176"/>
                </a:cxn>
                <a:cxn ang="0">
                  <a:pos x="1434623" y="134541"/>
                </a:cxn>
                <a:cxn ang="0">
                  <a:pos x="1479455" y="112117"/>
                </a:cxn>
                <a:cxn ang="0">
                  <a:pos x="907847" y="44847"/>
                </a:cxn>
                <a:cxn ang="0">
                  <a:pos x="0" y="67270"/>
                </a:cxn>
                <a:cxn ang="0">
                  <a:pos x="885431" y="33635"/>
                </a:cxn>
                <a:cxn ang="0">
                  <a:pos x="1490663" y="100905"/>
                </a:cxn>
                <a:cxn ang="0">
                  <a:pos x="1457039" y="134541"/>
                </a:cxn>
                <a:cxn ang="0">
                  <a:pos x="582815" y="179388"/>
                </a:cxn>
              </a:cxnLst>
              <a:pathLst>
                <a:path w="532" h="64">
                  <a:moveTo>
                    <a:pt x="208" y="64"/>
                  </a:moveTo>
                  <a:cubicBezTo>
                    <a:pt x="260" y="52"/>
                    <a:pt x="308" y="64"/>
                    <a:pt x="360" y="60"/>
                  </a:cubicBezTo>
                  <a:cubicBezTo>
                    <a:pt x="412" y="56"/>
                    <a:pt x="460" y="56"/>
                    <a:pt x="512" y="48"/>
                  </a:cubicBezTo>
                  <a:cubicBezTo>
                    <a:pt x="516" y="44"/>
                    <a:pt x="524" y="44"/>
                    <a:pt x="528" y="40"/>
                  </a:cubicBezTo>
                  <a:cubicBezTo>
                    <a:pt x="460" y="32"/>
                    <a:pt x="392" y="24"/>
                    <a:pt x="324" y="16"/>
                  </a:cubicBezTo>
                  <a:cubicBezTo>
                    <a:pt x="216" y="4"/>
                    <a:pt x="108" y="20"/>
                    <a:pt x="0" y="24"/>
                  </a:cubicBezTo>
                  <a:cubicBezTo>
                    <a:pt x="104" y="12"/>
                    <a:pt x="212" y="0"/>
                    <a:pt x="316" y="12"/>
                  </a:cubicBezTo>
                  <a:cubicBezTo>
                    <a:pt x="388" y="16"/>
                    <a:pt x="460" y="28"/>
                    <a:pt x="532" y="36"/>
                  </a:cubicBezTo>
                  <a:cubicBezTo>
                    <a:pt x="528" y="40"/>
                    <a:pt x="524" y="48"/>
                    <a:pt x="520" y="48"/>
                  </a:cubicBezTo>
                  <a:cubicBezTo>
                    <a:pt x="416" y="64"/>
                    <a:pt x="312" y="64"/>
                    <a:pt x="208" y="6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51" name="Freeform 195"/>
            <p:cNvSpPr/>
            <p:nvPr>
              <p:custDataLst>
                <p:tags r:id="rId101"/>
              </p:custDataLst>
            </p:nvPr>
          </p:nvSpPr>
          <p:spPr>
            <a:xfrm>
              <a:off x="8364538" y="5276850"/>
              <a:ext cx="1490663" cy="179388"/>
            </a:xfrm>
            <a:custGeom>
              <a:avLst/>
              <a:gdLst/>
              <a:ahLst/>
              <a:cxnLst>
                <a:cxn ang="0">
                  <a:pos x="582815" y="179388"/>
                </a:cxn>
                <a:cxn ang="0">
                  <a:pos x="1008719" y="168176"/>
                </a:cxn>
                <a:cxn ang="0">
                  <a:pos x="1434623" y="134541"/>
                </a:cxn>
                <a:cxn ang="0">
                  <a:pos x="1479455" y="112117"/>
                </a:cxn>
                <a:cxn ang="0">
                  <a:pos x="907847" y="44847"/>
                </a:cxn>
                <a:cxn ang="0">
                  <a:pos x="0" y="67270"/>
                </a:cxn>
                <a:cxn ang="0">
                  <a:pos x="885431" y="33635"/>
                </a:cxn>
                <a:cxn ang="0">
                  <a:pos x="1490663" y="100905"/>
                </a:cxn>
                <a:cxn ang="0">
                  <a:pos x="1457039" y="134541"/>
                </a:cxn>
                <a:cxn ang="0">
                  <a:pos x="582815" y="179388"/>
                </a:cxn>
              </a:cxnLst>
              <a:pathLst>
                <a:path w="532" h="64">
                  <a:moveTo>
                    <a:pt x="208" y="64"/>
                  </a:moveTo>
                  <a:cubicBezTo>
                    <a:pt x="260" y="52"/>
                    <a:pt x="308" y="64"/>
                    <a:pt x="360" y="60"/>
                  </a:cubicBezTo>
                  <a:cubicBezTo>
                    <a:pt x="412" y="56"/>
                    <a:pt x="460" y="56"/>
                    <a:pt x="512" y="48"/>
                  </a:cubicBezTo>
                  <a:cubicBezTo>
                    <a:pt x="516" y="44"/>
                    <a:pt x="524" y="44"/>
                    <a:pt x="528" y="40"/>
                  </a:cubicBezTo>
                  <a:cubicBezTo>
                    <a:pt x="460" y="32"/>
                    <a:pt x="392" y="24"/>
                    <a:pt x="324" y="16"/>
                  </a:cubicBezTo>
                  <a:cubicBezTo>
                    <a:pt x="216" y="4"/>
                    <a:pt x="108" y="20"/>
                    <a:pt x="0" y="24"/>
                  </a:cubicBezTo>
                  <a:cubicBezTo>
                    <a:pt x="104" y="12"/>
                    <a:pt x="212" y="0"/>
                    <a:pt x="316" y="12"/>
                  </a:cubicBezTo>
                  <a:cubicBezTo>
                    <a:pt x="388" y="16"/>
                    <a:pt x="460" y="28"/>
                    <a:pt x="532" y="36"/>
                  </a:cubicBezTo>
                  <a:cubicBezTo>
                    <a:pt x="528" y="40"/>
                    <a:pt x="524" y="48"/>
                    <a:pt x="520" y="48"/>
                  </a:cubicBezTo>
                  <a:cubicBezTo>
                    <a:pt x="416" y="64"/>
                    <a:pt x="312" y="64"/>
                    <a:pt x="208" y="64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52" name="Freeform 196"/>
            <p:cNvSpPr/>
            <p:nvPr>
              <p:custDataLst>
                <p:tags r:id="rId102"/>
              </p:custDataLst>
            </p:nvPr>
          </p:nvSpPr>
          <p:spPr>
            <a:xfrm>
              <a:off x="8924926" y="5378450"/>
              <a:ext cx="941388" cy="325438"/>
            </a:xfrm>
            <a:custGeom>
              <a:avLst/>
              <a:gdLst/>
              <a:ahLst/>
              <a:cxnLst>
                <a:cxn ang="0">
                  <a:pos x="33621" y="325438"/>
                </a:cxn>
                <a:cxn ang="0">
                  <a:pos x="930181" y="246884"/>
                </a:cxn>
                <a:cxn ang="0">
                  <a:pos x="44828" y="302994"/>
                </a:cxn>
                <a:cxn ang="0">
                  <a:pos x="44828" y="112220"/>
                </a:cxn>
                <a:cxn ang="0">
                  <a:pos x="212933" y="89776"/>
                </a:cxn>
                <a:cxn ang="0">
                  <a:pos x="885353" y="56110"/>
                </a:cxn>
                <a:cxn ang="0">
                  <a:pos x="930181" y="0"/>
                </a:cxn>
                <a:cxn ang="0">
                  <a:pos x="874146" y="67332"/>
                </a:cxn>
                <a:cxn ang="0">
                  <a:pos x="44828" y="112220"/>
                </a:cxn>
                <a:cxn ang="0">
                  <a:pos x="44828" y="291772"/>
                </a:cxn>
                <a:cxn ang="0">
                  <a:pos x="918974" y="235662"/>
                </a:cxn>
                <a:cxn ang="0">
                  <a:pos x="941388" y="246884"/>
                </a:cxn>
                <a:cxn ang="0">
                  <a:pos x="918974" y="269328"/>
                </a:cxn>
                <a:cxn ang="0">
                  <a:pos x="33621" y="325438"/>
                </a:cxn>
              </a:cxnLst>
              <a:pathLst>
                <a:path w="336" h="116">
                  <a:moveTo>
                    <a:pt x="12" y="116"/>
                  </a:moveTo>
                  <a:cubicBezTo>
                    <a:pt x="116" y="92"/>
                    <a:pt x="228" y="112"/>
                    <a:pt x="332" y="88"/>
                  </a:cubicBezTo>
                  <a:cubicBezTo>
                    <a:pt x="228" y="96"/>
                    <a:pt x="120" y="92"/>
                    <a:pt x="16" y="108"/>
                  </a:cubicBezTo>
                  <a:cubicBezTo>
                    <a:pt x="4" y="88"/>
                    <a:pt x="0" y="56"/>
                    <a:pt x="16" y="40"/>
                  </a:cubicBezTo>
                  <a:cubicBezTo>
                    <a:pt x="32" y="24"/>
                    <a:pt x="56" y="32"/>
                    <a:pt x="76" y="32"/>
                  </a:cubicBezTo>
                  <a:cubicBezTo>
                    <a:pt x="156" y="24"/>
                    <a:pt x="236" y="24"/>
                    <a:pt x="316" y="20"/>
                  </a:cubicBezTo>
                  <a:cubicBezTo>
                    <a:pt x="324" y="20"/>
                    <a:pt x="320" y="4"/>
                    <a:pt x="332" y="0"/>
                  </a:cubicBezTo>
                  <a:cubicBezTo>
                    <a:pt x="328" y="16"/>
                    <a:pt x="324" y="20"/>
                    <a:pt x="312" y="24"/>
                  </a:cubicBezTo>
                  <a:cubicBezTo>
                    <a:pt x="212" y="32"/>
                    <a:pt x="116" y="28"/>
                    <a:pt x="16" y="40"/>
                  </a:cubicBezTo>
                  <a:cubicBezTo>
                    <a:pt x="12" y="60"/>
                    <a:pt x="8" y="84"/>
                    <a:pt x="16" y="104"/>
                  </a:cubicBezTo>
                  <a:cubicBezTo>
                    <a:pt x="120" y="92"/>
                    <a:pt x="224" y="92"/>
                    <a:pt x="328" y="84"/>
                  </a:cubicBezTo>
                  <a:cubicBezTo>
                    <a:pt x="332" y="84"/>
                    <a:pt x="332" y="88"/>
                    <a:pt x="336" y="88"/>
                  </a:cubicBezTo>
                  <a:cubicBezTo>
                    <a:pt x="332" y="92"/>
                    <a:pt x="332" y="96"/>
                    <a:pt x="328" y="96"/>
                  </a:cubicBezTo>
                  <a:cubicBezTo>
                    <a:pt x="220" y="112"/>
                    <a:pt x="116" y="104"/>
                    <a:pt x="12" y="116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53" name="Freeform 197"/>
            <p:cNvSpPr/>
            <p:nvPr>
              <p:custDataLst>
                <p:tags r:id="rId103"/>
              </p:custDataLst>
            </p:nvPr>
          </p:nvSpPr>
          <p:spPr>
            <a:xfrm>
              <a:off x="8924926" y="5378450"/>
              <a:ext cx="941388" cy="325438"/>
            </a:xfrm>
            <a:custGeom>
              <a:avLst/>
              <a:gdLst/>
              <a:ahLst/>
              <a:cxnLst>
                <a:cxn ang="0">
                  <a:pos x="33621" y="325438"/>
                </a:cxn>
                <a:cxn ang="0">
                  <a:pos x="930181" y="246884"/>
                </a:cxn>
                <a:cxn ang="0">
                  <a:pos x="44828" y="302994"/>
                </a:cxn>
                <a:cxn ang="0">
                  <a:pos x="44828" y="112220"/>
                </a:cxn>
                <a:cxn ang="0">
                  <a:pos x="212933" y="89776"/>
                </a:cxn>
                <a:cxn ang="0">
                  <a:pos x="885353" y="56110"/>
                </a:cxn>
                <a:cxn ang="0">
                  <a:pos x="930181" y="0"/>
                </a:cxn>
                <a:cxn ang="0">
                  <a:pos x="874146" y="67332"/>
                </a:cxn>
                <a:cxn ang="0">
                  <a:pos x="44828" y="112220"/>
                </a:cxn>
                <a:cxn ang="0">
                  <a:pos x="44828" y="291772"/>
                </a:cxn>
                <a:cxn ang="0">
                  <a:pos x="918974" y="235662"/>
                </a:cxn>
                <a:cxn ang="0">
                  <a:pos x="941388" y="246884"/>
                </a:cxn>
                <a:cxn ang="0">
                  <a:pos x="918974" y="269328"/>
                </a:cxn>
                <a:cxn ang="0">
                  <a:pos x="33621" y="325438"/>
                </a:cxn>
              </a:cxnLst>
              <a:pathLst>
                <a:path w="336" h="116">
                  <a:moveTo>
                    <a:pt x="12" y="116"/>
                  </a:moveTo>
                  <a:cubicBezTo>
                    <a:pt x="116" y="92"/>
                    <a:pt x="228" y="112"/>
                    <a:pt x="332" y="88"/>
                  </a:cubicBezTo>
                  <a:cubicBezTo>
                    <a:pt x="228" y="96"/>
                    <a:pt x="120" y="92"/>
                    <a:pt x="16" y="108"/>
                  </a:cubicBezTo>
                  <a:cubicBezTo>
                    <a:pt x="4" y="88"/>
                    <a:pt x="0" y="56"/>
                    <a:pt x="16" y="40"/>
                  </a:cubicBezTo>
                  <a:cubicBezTo>
                    <a:pt x="32" y="24"/>
                    <a:pt x="56" y="32"/>
                    <a:pt x="76" y="32"/>
                  </a:cubicBezTo>
                  <a:cubicBezTo>
                    <a:pt x="156" y="24"/>
                    <a:pt x="236" y="24"/>
                    <a:pt x="316" y="20"/>
                  </a:cubicBezTo>
                  <a:cubicBezTo>
                    <a:pt x="324" y="20"/>
                    <a:pt x="320" y="4"/>
                    <a:pt x="332" y="0"/>
                  </a:cubicBezTo>
                  <a:cubicBezTo>
                    <a:pt x="328" y="16"/>
                    <a:pt x="324" y="20"/>
                    <a:pt x="312" y="24"/>
                  </a:cubicBezTo>
                  <a:cubicBezTo>
                    <a:pt x="212" y="32"/>
                    <a:pt x="116" y="28"/>
                    <a:pt x="16" y="40"/>
                  </a:cubicBezTo>
                  <a:cubicBezTo>
                    <a:pt x="12" y="60"/>
                    <a:pt x="8" y="84"/>
                    <a:pt x="16" y="104"/>
                  </a:cubicBezTo>
                  <a:cubicBezTo>
                    <a:pt x="120" y="92"/>
                    <a:pt x="224" y="92"/>
                    <a:pt x="328" y="84"/>
                  </a:cubicBezTo>
                  <a:cubicBezTo>
                    <a:pt x="332" y="84"/>
                    <a:pt x="332" y="88"/>
                    <a:pt x="336" y="88"/>
                  </a:cubicBezTo>
                  <a:cubicBezTo>
                    <a:pt x="332" y="92"/>
                    <a:pt x="332" y="96"/>
                    <a:pt x="328" y="96"/>
                  </a:cubicBezTo>
                  <a:cubicBezTo>
                    <a:pt x="220" y="112"/>
                    <a:pt x="116" y="104"/>
                    <a:pt x="12" y="116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54" name="Freeform 198"/>
            <p:cNvSpPr/>
            <p:nvPr>
              <p:custDataLst>
                <p:tags r:id="rId104"/>
              </p:custDataLst>
            </p:nvPr>
          </p:nvSpPr>
          <p:spPr>
            <a:xfrm>
              <a:off x="9799638" y="5422900"/>
              <a:ext cx="44450" cy="190500"/>
            </a:xfrm>
            <a:custGeom>
              <a:avLst/>
              <a:gdLst/>
              <a:ahLst/>
              <a:cxnLst>
                <a:cxn ang="0">
                  <a:pos x="22225" y="190500"/>
                </a:cxn>
                <a:cxn ang="0">
                  <a:pos x="11112" y="0"/>
                </a:cxn>
                <a:cxn ang="0">
                  <a:pos x="33337" y="179294"/>
                </a:cxn>
                <a:cxn ang="0">
                  <a:pos x="22225" y="190500"/>
                </a:cxn>
              </a:cxnLst>
              <a:pathLst>
                <a:path w="16" h="68">
                  <a:moveTo>
                    <a:pt x="8" y="68"/>
                  </a:moveTo>
                  <a:cubicBezTo>
                    <a:pt x="0" y="44"/>
                    <a:pt x="4" y="24"/>
                    <a:pt x="4" y="0"/>
                  </a:cubicBezTo>
                  <a:cubicBezTo>
                    <a:pt x="16" y="20"/>
                    <a:pt x="4" y="44"/>
                    <a:pt x="12" y="64"/>
                  </a:cubicBezTo>
                  <a:cubicBezTo>
                    <a:pt x="8" y="68"/>
                    <a:pt x="8" y="68"/>
                    <a:pt x="8" y="6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55" name="Freeform 199"/>
            <p:cNvSpPr/>
            <p:nvPr>
              <p:custDataLst>
                <p:tags r:id="rId105"/>
              </p:custDataLst>
            </p:nvPr>
          </p:nvSpPr>
          <p:spPr>
            <a:xfrm>
              <a:off x="9799638" y="5422900"/>
              <a:ext cx="44450" cy="190500"/>
            </a:xfrm>
            <a:custGeom>
              <a:avLst/>
              <a:gdLst/>
              <a:ahLst/>
              <a:cxnLst>
                <a:cxn ang="0">
                  <a:pos x="22225" y="190500"/>
                </a:cxn>
                <a:cxn ang="0">
                  <a:pos x="11112" y="0"/>
                </a:cxn>
                <a:cxn ang="0">
                  <a:pos x="33337" y="179294"/>
                </a:cxn>
                <a:cxn ang="0">
                  <a:pos x="22225" y="190500"/>
                </a:cxn>
              </a:cxnLst>
              <a:pathLst>
                <a:path w="16" h="68">
                  <a:moveTo>
                    <a:pt x="8" y="68"/>
                  </a:moveTo>
                  <a:cubicBezTo>
                    <a:pt x="0" y="44"/>
                    <a:pt x="4" y="24"/>
                    <a:pt x="4" y="0"/>
                  </a:cubicBezTo>
                  <a:cubicBezTo>
                    <a:pt x="16" y="20"/>
                    <a:pt x="4" y="44"/>
                    <a:pt x="12" y="64"/>
                  </a:cubicBezTo>
                  <a:cubicBezTo>
                    <a:pt x="8" y="68"/>
                    <a:pt x="8" y="68"/>
                    <a:pt x="8" y="68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56" name="Freeform 200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>
            <a:xfrm>
              <a:off x="8286751" y="5972175"/>
              <a:ext cx="403225" cy="482600"/>
            </a:xfrm>
            <a:custGeom>
              <a:avLst/>
              <a:gdLst/>
              <a:ahLst/>
              <a:cxnLst>
                <a:cxn ang="0">
                  <a:pos x="392024" y="482600"/>
                </a:cxn>
                <a:cxn ang="0">
                  <a:pos x="33602" y="179572"/>
                </a:cxn>
                <a:cxn ang="0">
                  <a:pos x="44802" y="11223"/>
                </a:cxn>
                <a:cxn ang="0">
                  <a:pos x="67204" y="0"/>
                </a:cxn>
                <a:cxn ang="0">
                  <a:pos x="112006" y="33669"/>
                </a:cxn>
                <a:cxn ang="0">
                  <a:pos x="324820" y="168348"/>
                </a:cxn>
                <a:cxn ang="0">
                  <a:pos x="403225" y="235688"/>
                </a:cxn>
                <a:cxn ang="0">
                  <a:pos x="392024" y="482600"/>
                </a:cxn>
                <a:cxn ang="0">
                  <a:pos x="44802" y="168348"/>
                </a:cxn>
                <a:cxn ang="0">
                  <a:pos x="224013" y="325474"/>
                </a:cxn>
                <a:cxn ang="0">
                  <a:pos x="246415" y="359144"/>
                </a:cxn>
                <a:cxn ang="0">
                  <a:pos x="380823" y="460153"/>
                </a:cxn>
                <a:cxn ang="0">
                  <a:pos x="392024" y="224465"/>
                </a:cxn>
                <a:cxn ang="0">
                  <a:pos x="190411" y="89786"/>
                </a:cxn>
                <a:cxn ang="0">
                  <a:pos x="56003" y="11223"/>
                </a:cxn>
                <a:cxn ang="0">
                  <a:pos x="44802" y="168348"/>
                </a:cxn>
              </a:cxnLst>
              <a:pathLst>
                <a:path w="144" h="172">
                  <a:moveTo>
                    <a:pt x="140" y="172"/>
                  </a:moveTo>
                  <a:cubicBezTo>
                    <a:pt x="92" y="140"/>
                    <a:pt x="56" y="96"/>
                    <a:pt x="12" y="64"/>
                  </a:cubicBezTo>
                  <a:cubicBezTo>
                    <a:pt x="12" y="44"/>
                    <a:pt x="0" y="24"/>
                    <a:pt x="16" y="4"/>
                  </a:cubicBezTo>
                  <a:cubicBezTo>
                    <a:pt x="20" y="0"/>
                    <a:pt x="20" y="0"/>
                    <a:pt x="24" y="0"/>
                  </a:cubicBezTo>
                  <a:cubicBezTo>
                    <a:pt x="28" y="4"/>
                    <a:pt x="32" y="8"/>
                    <a:pt x="40" y="12"/>
                  </a:cubicBezTo>
                  <a:cubicBezTo>
                    <a:pt x="68" y="24"/>
                    <a:pt x="88" y="44"/>
                    <a:pt x="116" y="60"/>
                  </a:cubicBezTo>
                  <a:cubicBezTo>
                    <a:pt x="124" y="68"/>
                    <a:pt x="136" y="72"/>
                    <a:pt x="144" y="84"/>
                  </a:cubicBezTo>
                  <a:cubicBezTo>
                    <a:pt x="124" y="112"/>
                    <a:pt x="132" y="144"/>
                    <a:pt x="140" y="172"/>
                  </a:cubicBezTo>
                  <a:close/>
                  <a:moveTo>
                    <a:pt x="16" y="60"/>
                  </a:moveTo>
                  <a:cubicBezTo>
                    <a:pt x="36" y="80"/>
                    <a:pt x="56" y="100"/>
                    <a:pt x="80" y="116"/>
                  </a:cubicBezTo>
                  <a:cubicBezTo>
                    <a:pt x="84" y="120"/>
                    <a:pt x="84" y="124"/>
                    <a:pt x="88" y="128"/>
                  </a:cubicBezTo>
                  <a:cubicBezTo>
                    <a:pt x="104" y="140"/>
                    <a:pt x="116" y="156"/>
                    <a:pt x="136" y="164"/>
                  </a:cubicBezTo>
                  <a:cubicBezTo>
                    <a:pt x="124" y="140"/>
                    <a:pt x="124" y="104"/>
                    <a:pt x="140" y="80"/>
                  </a:cubicBezTo>
                  <a:cubicBezTo>
                    <a:pt x="116" y="64"/>
                    <a:pt x="92" y="52"/>
                    <a:pt x="68" y="32"/>
                  </a:cubicBezTo>
                  <a:cubicBezTo>
                    <a:pt x="52" y="20"/>
                    <a:pt x="36" y="12"/>
                    <a:pt x="20" y="4"/>
                  </a:cubicBezTo>
                  <a:cubicBezTo>
                    <a:pt x="4" y="20"/>
                    <a:pt x="16" y="40"/>
                    <a:pt x="16" y="6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57" name="Freeform 201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>
            <a:xfrm>
              <a:off x="8286751" y="5972175"/>
              <a:ext cx="403225" cy="482600"/>
            </a:xfrm>
            <a:custGeom>
              <a:avLst/>
              <a:gdLst/>
              <a:ahLst/>
              <a:cxnLst>
                <a:cxn ang="0">
                  <a:pos x="392024" y="482600"/>
                </a:cxn>
                <a:cxn ang="0">
                  <a:pos x="33602" y="179572"/>
                </a:cxn>
                <a:cxn ang="0">
                  <a:pos x="44802" y="11223"/>
                </a:cxn>
                <a:cxn ang="0">
                  <a:pos x="67204" y="0"/>
                </a:cxn>
                <a:cxn ang="0">
                  <a:pos x="112006" y="33669"/>
                </a:cxn>
                <a:cxn ang="0">
                  <a:pos x="324820" y="168348"/>
                </a:cxn>
                <a:cxn ang="0">
                  <a:pos x="403225" y="235688"/>
                </a:cxn>
                <a:cxn ang="0">
                  <a:pos x="392024" y="482600"/>
                </a:cxn>
                <a:cxn ang="0">
                  <a:pos x="44802" y="168348"/>
                </a:cxn>
                <a:cxn ang="0">
                  <a:pos x="224013" y="325474"/>
                </a:cxn>
                <a:cxn ang="0">
                  <a:pos x="246415" y="359144"/>
                </a:cxn>
                <a:cxn ang="0">
                  <a:pos x="380823" y="460153"/>
                </a:cxn>
                <a:cxn ang="0">
                  <a:pos x="392024" y="224465"/>
                </a:cxn>
                <a:cxn ang="0">
                  <a:pos x="190411" y="89786"/>
                </a:cxn>
                <a:cxn ang="0">
                  <a:pos x="56003" y="11223"/>
                </a:cxn>
                <a:cxn ang="0">
                  <a:pos x="44802" y="168348"/>
                </a:cxn>
              </a:cxnLst>
              <a:pathLst>
                <a:path w="144" h="172">
                  <a:moveTo>
                    <a:pt x="140" y="172"/>
                  </a:moveTo>
                  <a:cubicBezTo>
                    <a:pt x="92" y="140"/>
                    <a:pt x="56" y="96"/>
                    <a:pt x="12" y="64"/>
                  </a:cubicBezTo>
                  <a:cubicBezTo>
                    <a:pt x="12" y="44"/>
                    <a:pt x="0" y="24"/>
                    <a:pt x="16" y="4"/>
                  </a:cubicBezTo>
                  <a:cubicBezTo>
                    <a:pt x="20" y="0"/>
                    <a:pt x="20" y="0"/>
                    <a:pt x="24" y="0"/>
                  </a:cubicBezTo>
                  <a:cubicBezTo>
                    <a:pt x="28" y="4"/>
                    <a:pt x="32" y="8"/>
                    <a:pt x="40" y="12"/>
                  </a:cubicBezTo>
                  <a:cubicBezTo>
                    <a:pt x="68" y="24"/>
                    <a:pt x="88" y="44"/>
                    <a:pt x="116" y="60"/>
                  </a:cubicBezTo>
                  <a:cubicBezTo>
                    <a:pt x="124" y="68"/>
                    <a:pt x="136" y="72"/>
                    <a:pt x="144" y="84"/>
                  </a:cubicBezTo>
                  <a:cubicBezTo>
                    <a:pt x="124" y="112"/>
                    <a:pt x="132" y="144"/>
                    <a:pt x="140" y="172"/>
                  </a:cubicBezTo>
                  <a:close/>
                  <a:moveTo>
                    <a:pt x="16" y="60"/>
                  </a:moveTo>
                  <a:cubicBezTo>
                    <a:pt x="36" y="80"/>
                    <a:pt x="56" y="100"/>
                    <a:pt x="80" y="116"/>
                  </a:cubicBezTo>
                  <a:cubicBezTo>
                    <a:pt x="84" y="120"/>
                    <a:pt x="84" y="124"/>
                    <a:pt x="88" y="128"/>
                  </a:cubicBezTo>
                  <a:cubicBezTo>
                    <a:pt x="104" y="140"/>
                    <a:pt x="116" y="156"/>
                    <a:pt x="136" y="164"/>
                  </a:cubicBezTo>
                  <a:cubicBezTo>
                    <a:pt x="124" y="140"/>
                    <a:pt x="124" y="104"/>
                    <a:pt x="140" y="80"/>
                  </a:cubicBezTo>
                  <a:cubicBezTo>
                    <a:pt x="116" y="64"/>
                    <a:pt x="92" y="52"/>
                    <a:pt x="68" y="32"/>
                  </a:cubicBezTo>
                  <a:cubicBezTo>
                    <a:pt x="52" y="20"/>
                    <a:pt x="36" y="12"/>
                    <a:pt x="20" y="4"/>
                  </a:cubicBezTo>
                  <a:cubicBezTo>
                    <a:pt x="4" y="20"/>
                    <a:pt x="16" y="40"/>
                    <a:pt x="16" y="60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58" name="Freeform 202"/>
            <p:cNvSpPr/>
            <p:nvPr>
              <p:custDataLst>
                <p:tags r:id="rId108"/>
              </p:custDataLst>
            </p:nvPr>
          </p:nvSpPr>
          <p:spPr>
            <a:xfrm>
              <a:off x="8678863" y="6175375"/>
              <a:ext cx="201613" cy="22225"/>
            </a:xfrm>
            <a:custGeom>
              <a:avLst/>
              <a:gdLst/>
              <a:ahLst/>
              <a:cxnLst>
                <a:cxn ang="0">
                  <a:pos x="0" y="22225"/>
                </a:cxn>
                <a:cxn ang="0">
                  <a:pos x="201613" y="0"/>
                </a:cxn>
                <a:cxn ang="0">
                  <a:pos x="0" y="22225"/>
                </a:cxn>
              </a:cxnLst>
              <a:pathLst>
                <a:path w="72" h="8">
                  <a:moveTo>
                    <a:pt x="0" y="8"/>
                  </a:moveTo>
                  <a:cubicBezTo>
                    <a:pt x="24" y="0"/>
                    <a:pt x="48" y="0"/>
                    <a:pt x="72" y="0"/>
                  </a:cubicBezTo>
                  <a:cubicBezTo>
                    <a:pt x="48" y="8"/>
                    <a:pt x="24" y="8"/>
                    <a:pt x="0" y="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59" name="Freeform 203"/>
            <p:cNvSpPr/>
            <p:nvPr>
              <p:custDataLst>
                <p:tags r:id="rId109"/>
              </p:custDataLst>
            </p:nvPr>
          </p:nvSpPr>
          <p:spPr>
            <a:xfrm>
              <a:off x="8678863" y="6175375"/>
              <a:ext cx="201613" cy="22225"/>
            </a:xfrm>
            <a:custGeom>
              <a:avLst/>
              <a:gdLst/>
              <a:ahLst/>
              <a:cxnLst>
                <a:cxn ang="0">
                  <a:pos x="0" y="22225"/>
                </a:cxn>
                <a:cxn ang="0">
                  <a:pos x="201613" y="0"/>
                </a:cxn>
                <a:cxn ang="0">
                  <a:pos x="0" y="22225"/>
                </a:cxn>
              </a:cxnLst>
              <a:pathLst>
                <a:path w="72" h="8">
                  <a:moveTo>
                    <a:pt x="0" y="8"/>
                  </a:moveTo>
                  <a:cubicBezTo>
                    <a:pt x="24" y="0"/>
                    <a:pt x="48" y="0"/>
                    <a:pt x="72" y="0"/>
                  </a:cubicBezTo>
                  <a:cubicBezTo>
                    <a:pt x="48" y="8"/>
                    <a:pt x="24" y="8"/>
                    <a:pt x="0" y="8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60" name="Freeform 204"/>
            <p:cNvSpPr/>
            <p:nvPr>
              <p:custDataLst>
                <p:tags r:id="rId110"/>
              </p:custDataLst>
            </p:nvPr>
          </p:nvSpPr>
          <p:spPr>
            <a:xfrm>
              <a:off x="8656638" y="6107113"/>
              <a:ext cx="1008063" cy="347663"/>
            </a:xfrm>
            <a:custGeom>
              <a:avLst/>
              <a:gdLst/>
              <a:ahLst/>
              <a:cxnLst>
                <a:cxn ang="0">
                  <a:pos x="22401" y="347663"/>
                </a:cxn>
                <a:cxn ang="0">
                  <a:pos x="268816" y="314018"/>
                </a:cxn>
                <a:cxn ang="0">
                  <a:pos x="996862" y="246728"/>
                </a:cxn>
                <a:cxn ang="0">
                  <a:pos x="33602" y="325233"/>
                </a:cxn>
                <a:cxn ang="0">
                  <a:pos x="56003" y="123364"/>
                </a:cxn>
                <a:cxn ang="0">
                  <a:pos x="201612" y="78504"/>
                </a:cxn>
                <a:cxn ang="0">
                  <a:pos x="952059" y="0"/>
                </a:cxn>
                <a:cxn ang="0">
                  <a:pos x="963260" y="11214"/>
                </a:cxn>
                <a:cxn ang="0">
                  <a:pos x="313619" y="78504"/>
                </a:cxn>
                <a:cxn ang="0">
                  <a:pos x="44802" y="112149"/>
                </a:cxn>
                <a:cxn ang="0">
                  <a:pos x="33602" y="302803"/>
                </a:cxn>
                <a:cxn ang="0">
                  <a:pos x="67204" y="314018"/>
                </a:cxn>
                <a:cxn ang="0">
                  <a:pos x="974460" y="224298"/>
                </a:cxn>
                <a:cxn ang="0">
                  <a:pos x="1008063" y="246728"/>
                </a:cxn>
                <a:cxn ang="0">
                  <a:pos x="974460" y="269158"/>
                </a:cxn>
                <a:cxn ang="0">
                  <a:pos x="22401" y="347663"/>
                </a:cxn>
              </a:cxnLst>
              <a:pathLst>
                <a:path w="360" h="124">
                  <a:moveTo>
                    <a:pt x="8" y="124"/>
                  </a:moveTo>
                  <a:cubicBezTo>
                    <a:pt x="36" y="112"/>
                    <a:pt x="68" y="116"/>
                    <a:pt x="96" y="112"/>
                  </a:cubicBezTo>
                  <a:cubicBezTo>
                    <a:pt x="184" y="104"/>
                    <a:pt x="272" y="104"/>
                    <a:pt x="356" y="88"/>
                  </a:cubicBezTo>
                  <a:cubicBezTo>
                    <a:pt x="240" y="96"/>
                    <a:pt x="128" y="104"/>
                    <a:pt x="12" y="116"/>
                  </a:cubicBezTo>
                  <a:cubicBezTo>
                    <a:pt x="4" y="92"/>
                    <a:pt x="0" y="60"/>
                    <a:pt x="20" y="44"/>
                  </a:cubicBezTo>
                  <a:cubicBezTo>
                    <a:pt x="32" y="28"/>
                    <a:pt x="52" y="32"/>
                    <a:pt x="72" y="28"/>
                  </a:cubicBezTo>
                  <a:cubicBezTo>
                    <a:pt x="164" y="16"/>
                    <a:pt x="248" y="16"/>
                    <a:pt x="340" y="0"/>
                  </a:cubicBezTo>
                  <a:cubicBezTo>
                    <a:pt x="344" y="4"/>
                    <a:pt x="344" y="4"/>
                    <a:pt x="344" y="4"/>
                  </a:cubicBezTo>
                  <a:cubicBezTo>
                    <a:pt x="268" y="16"/>
                    <a:pt x="192" y="20"/>
                    <a:pt x="112" y="28"/>
                  </a:cubicBezTo>
                  <a:cubicBezTo>
                    <a:pt x="80" y="32"/>
                    <a:pt x="48" y="40"/>
                    <a:pt x="16" y="40"/>
                  </a:cubicBezTo>
                  <a:cubicBezTo>
                    <a:pt x="8" y="64"/>
                    <a:pt x="8" y="84"/>
                    <a:pt x="12" y="108"/>
                  </a:cubicBezTo>
                  <a:cubicBezTo>
                    <a:pt x="12" y="112"/>
                    <a:pt x="20" y="112"/>
                    <a:pt x="24" y="112"/>
                  </a:cubicBezTo>
                  <a:cubicBezTo>
                    <a:pt x="136" y="92"/>
                    <a:pt x="236" y="100"/>
                    <a:pt x="348" y="80"/>
                  </a:cubicBezTo>
                  <a:cubicBezTo>
                    <a:pt x="356" y="80"/>
                    <a:pt x="356" y="84"/>
                    <a:pt x="360" y="88"/>
                  </a:cubicBezTo>
                  <a:cubicBezTo>
                    <a:pt x="356" y="88"/>
                    <a:pt x="352" y="96"/>
                    <a:pt x="348" y="96"/>
                  </a:cubicBezTo>
                  <a:cubicBezTo>
                    <a:pt x="232" y="108"/>
                    <a:pt x="120" y="112"/>
                    <a:pt x="8" y="12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61" name="Freeform 205"/>
            <p:cNvSpPr/>
            <p:nvPr>
              <p:custDataLst>
                <p:tags r:id="rId111"/>
              </p:custDataLst>
            </p:nvPr>
          </p:nvSpPr>
          <p:spPr>
            <a:xfrm>
              <a:off x="8656638" y="6107113"/>
              <a:ext cx="1008063" cy="347663"/>
            </a:xfrm>
            <a:custGeom>
              <a:avLst/>
              <a:gdLst/>
              <a:ahLst/>
              <a:cxnLst>
                <a:cxn ang="0">
                  <a:pos x="22401" y="347663"/>
                </a:cxn>
                <a:cxn ang="0">
                  <a:pos x="268816" y="314018"/>
                </a:cxn>
                <a:cxn ang="0">
                  <a:pos x="996862" y="246728"/>
                </a:cxn>
                <a:cxn ang="0">
                  <a:pos x="33602" y="325233"/>
                </a:cxn>
                <a:cxn ang="0">
                  <a:pos x="56003" y="123364"/>
                </a:cxn>
                <a:cxn ang="0">
                  <a:pos x="201612" y="78504"/>
                </a:cxn>
                <a:cxn ang="0">
                  <a:pos x="952059" y="0"/>
                </a:cxn>
                <a:cxn ang="0">
                  <a:pos x="963260" y="11214"/>
                </a:cxn>
                <a:cxn ang="0">
                  <a:pos x="313619" y="78504"/>
                </a:cxn>
                <a:cxn ang="0">
                  <a:pos x="44802" y="112149"/>
                </a:cxn>
                <a:cxn ang="0">
                  <a:pos x="33602" y="302803"/>
                </a:cxn>
                <a:cxn ang="0">
                  <a:pos x="67204" y="314018"/>
                </a:cxn>
                <a:cxn ang="0">
                  <a:pos x="974460" y="224298"/>
                </a:cxn>
                <a:cxn ang="0">
                  <a:pos x="1008063" y="246728"/>
                </a:cxn>
                <a:cxn ang="0">
                  <a:pos x="974460" y="269158"/>
                </a:cxn>
                <a:cxn ang="0">
                  <a:pos x="22401" y="347663"/>
                </a:cxn>
              </a:cxnLst>
              <a:pathLst>
                <a:path w="360" h="124">
                  <a:moveTo>
                    <a:pt x="8" y="124"/>
                  </a:moveTo>
                  <a:cubicBezTo>
                    <a:pt x="36" y="112"/>
                    <a:pt x="68" y="116"/>
                    <a:pt x="96" y="112"/>
                  </a:cubicBezTo>
                  <a:cubicBezTo>
                    <a:pt x="184" y="104"/>
                    <a:pt x="272" y="104"/>
                    <a:pt x="356" y="88"/>
                  </a:cubicBezTo>
                  <a:cubicBezTo>
                    <a:pt x="240" y="96"/>
                    <a:pt x="128" y="104"/>
                    <a:pt x="12" y="116"/>
                  </a:cubicBezTo>
                  <a:cubicBezTo>
                    <a:pt x="4" y="92"/>
                    <a:pt x="0" y="60"/>
                    <a:pt x="20" y="44"/>
                  </a:cubicBezTo>
                  <a:cubicBezTo>
                    <a:pt x="32" y="28"/>
                    <a:pt x="52" y="32"/>
                    <a:pt x="72" y="28"/>
                  </a:cubicBezTo>
                  <a:cubicBezTo>
                    <a:pt x="164" y="16"/>
                    <a:pt x="248" y="16"/>
                    <a:pt x="340" y="0"/>
                  </a:cubicBezTo>
                  <a:cubicBezTo>
                    <a:pt x="344" y="4"/>
                    <a:pt x="344" y="4"/>
                    <a:pt x="344" y="4"/>
                  </a:cubicBezTo>
                  <a:cubicBezTo>
                    <a:pt x="268" y="16"/>
                    <a:pt x="192" y="20"/>
                    <a:pt x="112" y="28"/>
                  </a:cubicBezTo>
                  <a:cubicBezTo>
                    <a:pt x="80" y="32"/>
                    <a:pt x="48" y="40"/>
                    <a:pt x="16" y="40"/>
                  </a:cubicBezTo>
                  <a:cubicBezTo>
                    <a:pt x="8" y="64"/>
                    <a:pt x="8" y="84"/>
                    <a:pt x="12" y="108"/>
                  </a:cubicBezTo>
                  <a:cubicBezTo>
                    <a:pt x="12" y="112"/>
                    <a:pt x="20" y="112"/>
                    <a:pt x="24" y="112"/>
                  </a:cubicBezTo>
                  <a:cubicBezTo>
                    <a:pt x="136" y="92"/>
                    <a:pt x="236" y="100"/>
                    <a:pt x="348" y="80"/>
                  </a:cubicBezTo>
                  <a:cubicBezTo>
                    <a:pt x="356" y="80"/>
                    <a:pt x="356" y="84"/>
                    <a:pt x="360" y="88"/>
                  </a:cubicBezTo>
                  <a:cubicBezTo>
                    <a:pt x="356" y="88"/>
                    <a:pt x="352" y="96"/>
                    <a:pt x="348" y="96"/>
                  </a:cubicBezTo>
                  <a:cubicBezTo>
                    <a:pt x="232" y="108"/>
                    <a:pt x="120" y="112"/>
                    <a:pt x="8" y="124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62" name="Freeform 206"/>
            <p:cNvSpPr/>
            <p:nvPr>
              <p:custDataLst>
                <p:tags r:id="rId112"/>
              </p:custDataLst>
            </p:nvPr>
          </p:nvSpPr>
          <p:spPr>
            <a:xfrm>
              <a:off x="9564688" y="6107113"/>
              <a:ext cx="66675" cy="236538"/>
            </a:xfrm>
            <a:custGeom>
              <a:avLst/>
              <a:gdLst/>
              <a:ahLst/>
              <a:cxnLst>
                <a:cxn ang="0">
                  <a:pos x="55562" y="236538"/>
                </a:cxn>
                <a:cxn ang="0">
                  <a:pos x="22225" y="0"/>
                </a:cxn>
                <a:cxn ang="0">
                  <a:pos x="66675" y="236538"/>
                </a:cxn>
                <a:cxn ang="0">
                  <a:pos x="55562" y="236538"/>
                </a:cxn>
              </a:cxnLst>
              <a:pathLst>
                <a:path w="24" h="84">
                  <a:moveTo>
                    <a:pt x="20" y="84"/>
                  </a:moveTo>
                  <a:cubicBezTo>
                    <a:pt x="8" y="60"/>
                    <a:pt x="0" y="28"/>
                    <a:pt x="8" y="0"/>
                  </a:cubicBezTo>
                  <a:cubicBezTo>
                    <a:pt x="8" y="28"/>
                    <a:pt x="8" y="60"/>
                    <a:pt x="24" y="84"/>
                  </a:cubicBezTo>
                  <a:cubicBezTo>
                    <a:pt x="20" y="84"/>
                    <a:pt x="20" y="84"/>
                    <a:pt x="20" y="8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63" name="Freeform 207"/>
            <p:cNvSpPr/>
            <p:nvPr>
              <p:custDataLst>
                <p:tags r:id="rId113"/>
              </p:custDataLst>
            </p:nvPr>
          </p:nvSpPr>
          <p:spPr>
            <a:xfrm>
              <a:off x="9564688" y="6107113"/>
              <a:ext cx="66675" cy="236538"/>
            </a:xfrm>
            <a:custGeom>
              <a:avLst/>
              <a:gdLst/>
              <a:ahLst/>
              <a:cxnLst>
                <a:cxn ang="0">
                  <a:pos x="55562" y="236538"/>
                </a:cxn>
                <a:cxn ang="0">
                  <a:pos x="22225" y="0"/>
                </a:cxn>
                <a:cxn ang="0">
                  <a:pos x="66675" y="236538"/>
                </a:cxn>
                <a:cxn ang="0">
                  <a:pos x="55562" y="236538"/>
                </a:cxn>
              </a:cxnLst>
              <a:pathLst>
                <a:path w="24" h="84">
                  <a:moveTo>
                    <a:pt x="20" y="84"/>
                  </a:moveTo>
                  <a:cubicBezTo>
                    <a:pt x="8" y="60"/>
                    <a:pt x="0" y="28"/>
                    <a:pt x="8" y="0"/>
                  </a:cubicBezTo>
                  <a:cubicBezTo>
                    <a:pt x="8" y="28"/>
                    <a:pt x="8" y="60"/>
                    <a:pt x="24" y="84"/>
                  </a:cubicBezTo>
                  <a:cubicBezTo>
                    <a:pt x="20" y="84"/>
                    <a:pt x="20" y="84"/>
                    <a:pt x="20" y="84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64" name="Freeform 208"/>
            <p:cNvSpPr/>
            <p:nvPr>
              <p:custDataLst>
                <p:tags r:id="rId114"/>
              </p:custDataLst>
            </p:nvPr>
          </p:nvSpPr>
          <p:spPr>
            <a:xfrm>
              <a:off x="8970963" y="5635625"/>
              <a:ext cx="930275" cy="101600"/>
            </a:xfrm>
            <a:custGeom>
              <a:avLst/>
              <a:gdLst/>
              <a:ahLst/>
              <a:cxnLst>
                <a:cxn ang="0">
                  <a:pos x="874234" y="11288"/>
                </a:cxn>
                <a:cxn ang="0">
                  <a:pos x="0" y="67733"/>
                </a:cxn>
                <a:cxn ang="0">
                  <a:pos x="145705" y="101600"/>
                </a:cxn>
                <a:cxn ang="0">
                  <a:pos x="930275" y="22577"/>
                </a:cxn>
                <a:cxn ang="0">
                  <a:pos x="885442" y="0"/>
                </a:cxn>
                <a:cxn ang="0">
                  <a:pos x="874234" y="11288"/>
                </a:cxn>
              </a:cxnLst>
              <a:pathLst>
                <a:path w="332" h="36">
                  <a:moveTo>
                    <a:pt x="312" y="4"/>
                  </a:moveTo>
                  <a:cubicBezTo>
                    <a:pt x="208" y="16"/>
                    <a:pt x="104" y="8"/>
                    <a:pt x="0" y="24"/>
                  </a:cubicBezTo>
                  <a:cubicBezTo>
                    <a:pt x="16" y="32"/>
                    <a:pt x="36" y="24"/>
                    <a:pt x="52" y="36"/>
                  </a:cubicBezTo>
                  <a:cubicBezTo>
                    <a:pt x="144" y="24"/>
                    <a:pt x="240" y="24"/>
                    <a:pt x="332" y="8"/>
                  </a:cubicBezTo>
                  <a:cubicBezTo>
                    <a:pt x="328" y="4"/>
                    <a:pt x="320" y="0"/>
                    <a:pt x="316" y="0"/>
                  </a:cubicBezTo>
                  <a:cubicBezTo>
                    <a:pt x="312" y="4"/>
                    <a:pt x="312" y="4"/>
                    <a:pt x="312" y="4"/>
                  </a:cubicBezTo>
                  <a:close/>
                </a:path>
              </a:pathLst>
            </a:custGeom>
            <a:solidFill>
              <a:srgbClr val="7CC6C4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65" name="Freeform 209"/>
            <p:cNvSpPr/>
            <p:nvPr>
              <p:custDataLst>
                <p:tags r:id="rId115"/>
              </p:custDataLst>
            </p:nvPr>
          </p:nvSpPr>
          <p:spPr>
            <a:xfrm>
              <a:off x="8970963" y="5635625"/>
              <a:ext cx="930275" cy="101600"/>
            </a:xfrm>
            <a:custGeom>
              <a:avLst/>
              <a:gdLst/>
              <a:ahLst/>
              <a:cxnLst>
                <a:cxn ang="0">
                  <a:pos x="874234" y="11288"/>
                </a:cxn>
                <a:cxn ang="0">
                  <a:pos x="0" y="67733"/>
                </a:cxn>
                <a:cxn ang="0">
                  <a:pos x="145705" y="101600"/>
                </a:cxn>
                <a:cxn ang="0">
                  <a:pos x="930275" y="22577"/>
                </a:cxn>
                <a:cxn ang="0">
                  <a:pos x="885442" y="0"/>
                </a:cxn>
                <a:cxn ang="0">
                  <a:pos x="874234" y="11288"/>
                </a:cxn>
              </a:cxnLst>
              <a:pathLst>
                <a:path w="332" h="36">
                  <a:moveTo>
                    <a:pt x="312" y="4"/>
                  </a:moveTo>
                  <a:cubicBezTo>
                    <a:pt x="208" y="16"/>
                    <a:pt x="104" y="8"/>
                    <a:pt x="0" y="24"/>
                  </a:cubicBezTo>
                  <a:cubicBezTo>
                    <a:pt x="16" y="32"/>
                    <a:pt x="36" y="24"/>
                    <a:pt x="52" y="36"/>
                  </a:cubicBezTo>
                  <a:cubicBezTo>
                    <a:pt x="144" y="24"/>
                    <a:pt x="240" y="24"/>
                    <a:pt x="332" y="8"/>
                  </a:cubicBezTo>
                  <a:cubicBezTo>
                    <a:pt x="328" y="4"/>
                    <a:pt x="320" y="0"/>
                    <a:pt x="316" y="0"/>
                  </a:cubicBezTo>
                  <a:cubicBezTo>
                    <a:pt x="312" y="4"/>
                    <a:pt x="312" y="4"/>
                    <a:pt x="312" y="4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66" name="Freeform 210"/>
            <p:cNvSpPr>
              <a:spLocks noEditPoints="1"/>
            </p:cNvSpPr>
            <p:nvPr>
              <p:custDataLst>
                <p:tags r:id="rId116"/>
              </p:custDataLst>
            </p:nvPr>
          </p:nvSpPr>
          <p:spPr>
            <a:xfrm>
              <a:off x="8308976" y="5557838"/>
              <a:ext cx="806450" cy="392113"/>
            </a:xfrm>
            <a:custGeom>
              <a:avLst/>
              <a:gdLst/>
              <a:ahLst/>
              <a:cxnLst>
                <a:cxn ang="0">
                  <a:pos x="806450" y="392113"/>
                </a:cxn>
                <a:cxn ang="0">
                  <a:pos x="33602" y="212861"/>
                </a:cxn>
                <a:cxn ang="0">
                  <a:pos x="33602" y="33609"/>
                </a:cxn>
                <a:cxn ang="0">
                  <a:pos x="134408" y="0"/>
                </a:cxn>
                <a:cxn ang="0">
                  <a:pos x="56003" y="33609"/>
                </a:cxn>
                <a:cxn ang="0">
                  <a:pos x="806450" y="179251"/>
                </a:cxn>
                <a:cxn ang="0">
                  <a:pos x="806450" y="392113"/>
                </a:cxn>
                <a:cxn ang="0">
                  <a:pos x="44802" y="201658"/>
                </a:cxn>
                <a:cxn ang="0">
                  <a:pos x="795249" y="380909"/>
                </a:cxn>
                <a:cxn ang="0">
                  <a:pos x="795249" y="190454"/>
                </a:cxn>
                <a:cxn ang="0">
                  <a:pos x="212813" y="67219"/>
                </a:cxn>
                <a:cxn ang="0">
                  <a:pos x="44802" y="44812"/>
                </a:cxn>
                <a:cxn ang="0">
                  <a:pos x="44802" y="201658"/>
                </a:cxn>
              </a:cxnLst>
              <a:pathLst>
                <a:path w="288" h="140">
                  <a:moveTo>
                    <a:pt x="288" y="140"/>
                  </a:moveTo>
                  <a:cubicBezTo>
                    <a:pt x="192" y="128"/>
                    <a:pt x="104" y="92"/>
                    <a:pt x="12" y="76"/>
                  </a:cubicBezTo>
                  <a:cubicBezTo>
                    <a:pt x="8" y="56"/>
                    <a:pt x="0" y="32"/>
                    <a:pt x="12" y="12"/>
                  </a:cubicBezTo>
                  <a:cubicBezTo>
                    <a:pt x="20" y="4"/>
                    <a:pt x="36" y="4"/>
                    <a:pt x="48" y="0"/>
                  </a:cubicBezTo>
                  <a:cubicBezTo>
                    <a:pt x="40" y="8"/>
                    <a:pt x="28" y="8"/>
                    <a:pt x="20" y="12"/>
                  </a:cubicBezTo>
                  <a:cubicBezTo>
                    <a:pt x="108" y="28"/>
                    <a:pt x="200" y="48"/>
                    <a:pt x="288" y="64"/>
                  </a:cubicBezTo>
                  <a:cubicBezTo>
                    <a:pt x="280" y="88"/>
                    <a:pt x="284" y="116"/>
                    <a:pt x="288" y="140"/>
                  </a:cubicBezTo>
                  <a:close/>
                  <a:moveTo>
                    <a:pt x="16" y="72"/>
                  </a:moveTo>
                  <a:cubicBezTo>
                    <a:pt x="104" y="92"/>
                    <a:pt x="192" y="124"/>
                    <a:pt x="284" y="136"/>
                  </a:cubicBezTo>
                  <a:cubicBezTo>
                    <a:pt x="280" y="112"/>
                    <a:pt x="280" y="92"/>
                    <a:pt x="284" y="68"/>
                  </a:cubicBezTo>
                  <a:cubicBezTo>
                    <a:pt x="216" y="52"/>
                    <a:pt x="148" y="40"/>
                    <a:pt x="76" y="24"/>
                  </a:cubicBezTo>
                  <a:cubicBezTo>
                    <a:pt x="56" y="20"/>
                    <a:pt x="36" y="16"/>
                    <a:pt x="16" y="16"/>
                  </a:cubicBezTo>
                  <a:cubicBezTo>
                    <a:pt x="8" y="36"/>
                    <a:pt x="8" y="52"/>
                    <a:pt x="16" y="7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67" name="Freeform 211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>
            <a:xfrm>
              <a:off x="8308976" y="5557838"/>
              <a:ext cx="806450" cy="392113"/>
            </a:xfrm>
            <a:custGeom>
              <a:avLst/>
              <a:gdLst/>
              <a:ahLst/>
              <a:cxnLst>
                <a:cxn ang="0">
                  <a:pos x="806450" y="392113"/>
                </a:cxn>
                <a:cxn ang="0">
                  <a:pos x="33602" y="212861"/>
                </a:cxn>
                <a:cxn ang="0">
                  <a:pos x="33602" y="33609"/>
                </a:cxn>
                <a:cxn ang="0">
                  <a:pos x="134408" y="0"/>
                </a:cxn>
                <a:cxn ang="0">
                  <a:pos x="56003" y="33609"/>
                </a:cxn>
                <a:cxn ang="0">
                  <a:pos x="806450" y="179251"/>
                </a:cxn>
                <a:cxn ang="0">
                  <a:pos x="806450" y="392113"/>
                </a:cxn>
                <a:cxn ang="0">
                  <a:pos x="44802" y="201658"/>
                </a:cxn>
                <a:cxn ang="0">
                  <a:pos x="795249" y="380909"/>
                </a:cxn>
                <a:cxn ang="0">
                  <a:pos x="795249" y="190454"/>
                </a:cxn>
                <a:cxn ang="0">
                  <a:pos x="212813" y="67219"/>
                </a:cxn>
                <a:cxn ang="0">
                  <a:pos x="44802" y="44812"/>
                </a:cxn>
                <a:cxn ang="0">
                  <a:pos x="44802" y="201658"/>
                </a:cxn>
              </a:cxnLst>
              <a:pathLst>
                <a:path w="288" h="140">
                  <a:moveTo>
                    <a:pt x="288" y="140"/>
                  </a:moveTo>
                  <a:cubicBezTo>
                    <a:pt x="192" y="128"/>
                    <a:pt x="104" y="92"/>
                    <a:pt x="12" y="76"/>
                  </a:cubicBezTo>
                  <a:cubicBezTo>
                    <a:pt x="8" y="56"/>
                    <a:pt x="0" y="32"/>
                    <a:pt x="12" y="12"/>
                  </a:cubicBezTo>
                  <a:cubicBezTo>
                    <a:pt x="20" y="4"/>
                    <a:pt x="36" y="4"/>
                    <a:pt x="48" y="0"/>
                  </a:cubicBezTo>
                  <a:cubicBezTo>
                    <a:pt x="40" y="8"/>
                    <a:pt x="28" y="8"/>
                    <a:pt x="20" y="12"/>
                  </a:cubicBezTo>
                  <a:cubicBezTo>
                    <a:pt x="108" y="28"/>
                    <a:pt x="200" y="48"/>
                    <a:pt x="288" y="64"/>
                  </a:cubicBezTo>
                  <a:cubicBezTo>
                    <a:pt x="280" y="88"/>
                    <a:pt x="284" y="116"/>
                    <a:pt x="288" y="140"/>
                  </a:cubicBezTo>
                  <a:close/>
                  <a:moveTo>
                    <a:pt x="16" y="72"/>
                  </a:moveTo>
                  <a:cubicBezTo>
                    <a:pt x="104" y="92"/>
                    <a:pt x="192" y="124"/>
                    <a:pt x="284" y="136"/>
                  </a:cubicBezTo>
                  <a:cubicBezTo>
                    <a:pt x="280" y="112"/>
                    <a:pt x="280" y="92"/>
                    <a:pt x="284" y="68"/>
                  </a:cubicBezTo>
                  <a:cubicBezTo>
                    <a:pt x="216" y="52"/>
                    <a:pt x="148" y="40"/>
                    <a:pt x="76" y="24"/>
                  </a:cubicBezTo>
                  <a:cubicBezTo>
                    <a:pt x="56" y="20"/>
                    <a:pt x="36" y="16"/>
                    <a:pt x="16" y="16"/>
                  </a:cubicBezTo>
                  <a:cubicBezTo>
                    <a:pt x="8" y="36"/>
                    <a:pt x="8" y="52"/>
                    <a:pt x="16" y="72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68" name="Freeform 212"/>
            <p:cNvSpPr/>
            <p:nvPr>
              <p:custDataLst>
                <p:tags r:id="rId118"/>
              </p:custDataLst>
            </p:nvPr>
          </p:nvSpPr>
          <p:spPr>
            <a:xfrm>
              <a:off x="9115426" y="5624513"/>
              <a:ext cx="796925" cy="123825"/>
            </a:xfrm>
            <a:custGeom>
              <a:avLst/>
              <a:gdLst/>
              <a:ahLst/>
              <a:cxnLst>
                <a:cxn ang="0">
                  <a:pos x="0" y="123825"/>
                </a:cxn>
                <a:cxn ang="0">
                  <a:pos x="785700" y="33770"/>
                </a:cxn>
                <a:cxn ang="0">
                  <a:pos x="740803" y="11256"/>
                </a:cxn>
                <a:cxn ang="0">
                  <a:pos x="752027" y="0"/>
                </a:cxn>
                <a:cxn ang="0">
                  <a:pos x="785700" y="33770"/>
                </a:cxn>
                <a:cxn ang="0">
                  <a:pos x="561214" y="78797"/>
                </a:cxn>
                <a:cxn ang="0">
                  <a:pos x="0" y="123825"/>
                </a:cxn>
              </a:cxnLst>
              <a:pathLst>
                <a:path w="284" h="44">
                  <a:moveTo>
                    <a:pt x="0" y="44"/>
                  </a:moveTo>
                  <a:cubicBezTo>
                    <a:pt x="92" y="20"/>
                    <a:pt x="188" y="32"/>
                    <a:pt x="280" y="12"/>
                  </a:cubicBezTo>
                  <a:cubicBezTo>
                    <a:pt x="276" y="8"/>
                    <a:pt x="268" y="4"/>
                    <a:pt x="264" y="4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76" y="0"/>
                    <a:pt x="284" y="12"/>
                    <a:pt x="280" y="12"/>
                  </a:cubicBezTo>
                  <a:cubicBezTo>
                    <a:pt x="256" y="24"/>
                    <a:pt x="228" y="24"/>
                    <a:pt x="200" y="28"/>
                  </a:cubicBezTo>
                  <a:cubicBezTo>
                    <a:pt x="132" y="32"/>
                    <a:pt x="68" y="36"/>
                    <a:pt x="0" y="4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69" name="Freeform 213"/>
            <p:cNvSpPr/>
            <p:nvPr>
              <p:custDataLst>
                <p:tags r:id="rId119"/>
              </p:custDataLst>
            </p:nvPr>
          </p:nvSpPr>
          <p:spPr>
            <a:xfrm>
              <a:off x="9115426" y="5624513"/>
              <a:ext cx="796925" cy="123825"/>
            </a:xfrm>
            <a:custGeom>
              <a:avLst/>
              <a:gdLst/>
              <a:ahLst/>
              <a:cxnLst>
                <a:cxn ang="0">
                  <a:pos x="0" y="123825"/>
                </a:cxn>
                <a:cxn ang="0">
                  <a:pos x="785700" y="33770"/>
                </a:cxn>
                <a:cxn ang="0">
                  <a:pos x="740803" y="11256"/>
                </a:cxn>
                <a:cxn ang="0">
                  <a:pos x="752027" y="0"/>
                </a:cxn>
                <a:cxn ang="0">
                  <a:pos x="785700" y="33770"/>
                </a:cxn>
                <a:cxn ang="0">
                  <a:pos x="561214" y="78797"/>
                </a:cxn>
                <a:cxn ang="0">
                  <a:pos x="0" y="123825"/>
                </a:cxn>
              </a:cxnLst>
              <a:pathLst>
                <a:path w="284" h="44">
                  <a:moveTo>
                    <a:pt x="0" y="44"/>
                  </a:moveTo>
                  <a:cubicBezTo>
                    <a:pt x="92" y="20"/>
                    <a:pt x="188" y="32"/>
                    <a:pt x="280" y="12"/>
                  </a:cubicBezTo>
                  <a:cubicBezTo>
                    <a:pt x="276" y="8"/>
                    <a:pt x="268" y="4"/>
                    <a:pt x="264" y="4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76" y="0"/>
                    <a:pt x="284" y="12"/>
                    <a:pt x="280" y="12"/>
                  </a:cubicBezTo>
                  <a:cubicBezTo>
                    <a:pt x="256" y="24"/>
                    <a:pt x="228" y="24"/>
                    <a:pt x="200" y="28"/>
                  </a:cubicBezTo>
                  <a:cubicBezTo>
                    <a:pt x="132" y="32"/>
                    <a:pt x="68" y="36"/>
                    <a:pt x="0" y="44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70" name="Freeform 214"/>
            <p:cNvSpPr/>
            <p:nvPr>
              <p:custDataLst>
                <p:tags r:id="rId120"/>
              </p:custDataLst>
            </p:nvPr>
          </p:nvSpPr>
          <p:spPr>
            <a:xfrm>
              <a:off x="9855201" y="5692775"/>
              <a:ext cx="34925" cy="134938"/>
            </a:xfrm>
            <a:custGeom>
              <a:avLst/>
              <a:gdLst/>
              <a:ahLst/>
              <a:cxnLst>
                <a:cxn ang="0">
                  <a:pos x="11641" y="134938"/>
                </a:cxn>
                <a:cxn ang="0">
                  <a:pos x="0" y="0"/>
                </a:cxn>
                <a:cxn ang="0">
                  <a:pos x="23283" y="134938"/>
                </a:cxn>
                <a:cxn ang="0">
                  <a:pos x="11641" y="134938"/>
                </a:cxn>
              </a:cxnLst>
              <a:pathLst>
                <a:path w="12" h="48">
                  <a:moveTo>
                    <a:pt x="4" y="48"/>
                  </a:moveTo>
                  <a:cubicBezTo>
                    <a:pt x="0" y="32"/>
                    <a:pt x="0" y="16"/>
                    <a:pt x="0" y="0"/>
                  </a:cubicBezTo>
                  <a:cubicBezTo>
                    <a:pt x="12" y="16"/>
                    <a:pt x="0" y="32"/>
                    <a:pt x="8" y="48"/>
                  </a:cubicBezTo>
                  <a:cubicBezTo>
                    <a:pt x="4" y="48"/>
                    <a:pt x="4" y="48"/>
                    <a:pt x="4" y="4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71" name="Freeform 215"/>
            <p:cNvSpPr/>
            <p:nvPr>
              <p:custDataLst>
                <p:tags r:id="rId121"/>
              </p:custDataLst>
            </p:nvPr>
          </p:nvSpPr>
          <p:spPr>
            <a:xfrm>
              <a:off x="9855201" y="5692775"/>
              <a:ext cx="34925" cy="134938"/>
            </a:xfrm>
            <a:custGeom>
              <a:avLst/>
              <a:gdLst/>
              <a:ahLst/>
              <a:cxnLst>
                <a:cxn ang="0">
                  <a:pos x="11641" y="134938"/>
                </a:cxn>
                <a:cxn ang="0">
                  <a:pos x="0" y="0"/>
                </a:cxn>
                <a:cxn ang="0">
                  <a:pos x="23283" y="134938"/>
                </a:cxn>
                <a:cxn ang="0">
                  <a:pos x="11641" y="134938"/>
                </a:cxn>
              </a:cxnLst>
              <a:pathLst>
                <a:path w="12" h="48">
                  <a:moveTo>
                    <a:pt x="4" y="48"/>
                  </a:moveTo>
                  <a:cubicBezTo>
                    <a:pt x="0" y="32"/>
                    <a:pt x="0" y="16"/>
                    <a:pt x="0" y="0"/>
                  </a:cubicBezTo>
                  <a:cubicBezTo>
                    <a:pt x="12" y="16"/>
                    <a:pt x="0" y="32"/>
                    <a:pt x="8" y="48"/>
                  </a:cubicBezTo>
                  <a:cubicBezTo>
                    <a:pt x="4" y="48"/>
                    <a:pt x="4" y="48"/>
                    <a:pt x="4" y="48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72" name="Freeform 216"/>
            <p:cNvSpPr/>
            <p:nvPr>
              <p:custDataLst>
                <p:tags r:id="rId122"/>
              </p:custDataLst>
            </p:nvPr>
          </p:nvSpPr>
          <p:spPr>
            <a:xfrm>
              <a:off x="8286751" y="5748338"/>
              <a:ext cx="55563" cy="33338"/>
            </a:xfrm>
            <a:custGeom>
              <a:avLst/>
              <a:gdLst/>
              <a:ahLst/>
              <a:cxnLst>
                <a:cxn ang="0">
                  <a:pos x="0" y="33338"/>
                </a:cxn>
                <a:cxn ang="0">
                  <a:pos x="55563" y="0"/>
                </a:cxn>
                <a:cxn ang="0">
                  <a:pos x="0" y="33338"/>
                </a:cxn>
              </a:cxnLst>
              <a:pathLst>
                <a:path w="20" h="12">
                  <a:moveTo>
                    <a:pt x="0" y="12"/>
                  </a:moveTo>
                  <a:cubicBezTo>
                    <a:pt x="0" y="0"/>
                    <a:pt x="16" y="8"/>
                    <a:pt x="20" y="0"/>
                  </a:cubicBezTo>
                  <a:cubicBezTo>
                    <a:pt x="16" y="8"/>
                    <a:pt x="8" y="12"/>
                    <a:pt x="0" y="1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73" name="Freeform 217"/>
            <p:cNvSpPr/>
            <p:nvPr>
              <p:custDataLst>
                <p:tags r:id="rId123"/>
              </p:custDataLst>
            </p:nvPr>
          </p:nvSpPr>
          <p:spPr>
            <a:xfrm>
              <a:off x="8286751" y="5748338"/>
              <a:ext cx="55563" cy="33338"/>
            </a:xfrm>
            <a:custGeom>
              <a:avLst/>
              <a:gdLst/>
              <a:ahLst/>
              <a:cxnLst>
                <a:cxn ang="0">
                  <a:pos x="0" y="33338"/>
                </a:cxn>
                <a:cxn ang="0">
                  <a:pos x="55563" y="0"/>
                </a:cxn>
                <a:cxn ang="0">
                  <a:pos x="0" y="33338"/>
                </a:cxn>
              </a:cxnLst>
              <a:pathLst>
                <a:path w="20" h="12">
                  <a:moveTo>
                    <a:pt x="0" y="12"/>
                  </a:moveTo>
                  <a:cubicBezTo>
                    <a:pt x="0" y="0"/>
                    <a:pt x="16" y="8"/>
                    <a:pt x="20" y="0"/>
                  </a:cubicBezTo>
                  <a:cubicBezTo>
                    <a:pt x="16" y="8"/>
                    <a:pt x="8" y="12"/>
                    <a:pt x="0" y="12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74" name="Freeform 218"/>
            <p:cNvSpPr>
              <a:spLocks noEditPoints="1"/>
            </p:cNvSpPr>
            <p:nvPr>
              <p:custDataLst>
                <p:tags r:id="rId124"/>
              </p:custDataLst>
            </p:nvPr>
          </p:nvSpPr>
          <p:spPr>
            <a:xfrm>
              <a:off x="8253413" y="5770563"/>
              <a:ext cx="638175" cy="415925"/>
            </a:xfrm>
            <a:custGeom>
              <a:avLst/>
              <a:gdLst/>
              <a:ahLst/>
              <a:cxnLst>
                <a:cxn ang="0">
                  <a:pos x="638175" y="415925"/>
                </a:cxn>
                <a:cxn ang="0">
                  <a:pos x="78372" y="191100"/>
                </a:cxn>
                <a:cxn ang="0">
                  <a:pos x="44784" y="123653"/>
                </a:cxn>
                <a:cxn ang="0">
                  <a:pos x="44784" y="0"/>
                </a:cxn>
                <a:cxn ang="0">
                  <a:pos x="89568" y="22482"/>
                </a:cxn>
                <a:cxn ang="0">
                  <a:pos x="526214" y="146135"/>
                </a:cxn>
                <a:cxn ang="0">
                  <a:pos x="638175" y="168618"/>
                </a:cxn>
                <a:cxn ang="0">
                  <a:pos x="638175" y="415925"/>
                </a:cxn>
                <a:cxn ang="0">
                  <a:pos x="78372" y="191100"/>
                </a:cxn>
                <a:cxn ang="0">
                  <a:pos x="481430" y="359718"/>
                </a:cxn>
                <a:cxn ang="0">
                  <a:pos x="626978" y="404683"/>
                </a:cxn>
                <a:cxn ang="0">
                  <a:pos x="626978" y="179859"/>
                </a:cxn>
                <a:cxn ang="0">
                  <a:pos x="257509" y="67447"/>
                </a:cxn>
                <a:cxn ang="0">
                  <a:pos x="44784" y="11241"/>
                </a:cxn>
                <a:cxn ang="0">
                  <a:pos x="78372" y="191100"/>
                </a:cxn>
              </a:cxnLst>
              <a:pathLst>
                <a:path w="228" h="148">
                  <a:moveTo>
                    <a:pt x="228" y="148"/>
                  </a:moveTo>
                  <a:cubicBezTo>
                    <a:pt x="160" y="128"/>
                    <a:pt x="96" y="100"/>
                    <a:pt x="28" y="68"/>
                  </a:cubicBezTo>
                  <a:cubicBezTo>
                    <a:pt x="20" y="68"/>
                    <a:pt x="12" y="56"/>
                    <a:pt x="16" y="44"/>
                  </a:cubicBezTo>
                  <a:cubicBezTo>
                    <a:pt x="20" y="28"/>
                    <a:pt x="0" y="12"/>
                    <a:pt x="16" y="0"/>
                  </a:cubicBezTo>
                  <a:cubicBezTo>
                    <a:pt x="20" y="0"/>
                    <a:pt x="28" y="8"/>
                    <a:pt x="32" y="8"/>
                  </a:cubicBezTo>
                  <a:cubicBezTo>
                    <a:pt x="88" y="16"/>
                    <a:pt x="136" y="36"/>
                    <a:pt x="188" y="52"/>
                  </a:cubicBezTo>
                  <a:cubicBezTo>
                    <a:pt x="200" y="56"/>
                    <a:pt x="216" y="60"/>
                    <a:pt x="228" y="60"/>
                  </a:cubicBezTo>
                  <a:cubicBezTo>
                    <a:pt x="216" y="88"/>
                    <a:pt x="228" y="120"/>
                    <a:pt x="228" y="148"/>
                  </a:cubicBezTo>
                  <a:close/>
                  <a:moveTo>
                    <a:pt x="28" y="68"/>
                  </a:moveTo>
                  <a:cubicBezTo>
                    <a:pt x="76" y="88"/>
                    <a:pt x="124" y="108"/>
                    <a:pt x="172" y="128"/>
                  </a:cubicBezTo>
                  <a:cubicBezTo>
                    <a:pt x="188" y="132"/>
                    <a:pt x="208" y="136"/>
                    <a:pt x="224" y="144"/>
                  </a:cubicBezTo>
                  <a:cubicBezTo>
                    <a:pt x="228" y="116"/>
                    <a:pt x="212" y="92"/>
                    <a:pt x="224" y="64"/>
                  </a:cubicBezTo>
                  <a:cubicBezTo>
                    <a:pt x="180" y="52"/>
                    <a:pt x="136" y="40"/>
                    <a:pt x="92" y="24"/>
                  </a:cubicBezTo>
                  <a:cubicBezTo>
                    <a:pt x="64" y="20"/>
                    <a:pt x="44" y="8"/>
                    <a:pt x="16" y="4"/>
                  </a:cubicBezTo>
                  <a:cubicBezTo>
                    <a:pt x="16" y="24"/>
                    <a:pt x="20" y="48"/>
                    <a:pt x="28" y="6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75" name="Freeform 219"/>
            <p:cNvSpPr>
              <a:spLocks noEditPoints="1"/>
            </p:cNvSpPr>
            <p:nvPr>
              <p:custDataLst>
                <p:tags r:id="rId125"/>
              </p:custDataLst>
            </p:nvPr>
          </p:nvSpPr>
          <p:spPr>
            <a:xfrm>
              <a:off x="8253413" y="5770563"/>
              <a:ext cx="638175" cy="415925"/>
            </a:xfrm>
            <a:custGeom>
              <a:avLst/>
              <a:gdLst/>
              <a:ahLst/>
              <a:cxnLst>
                <a:cxn ang="0">
                  <a:pos x="638175" y="415925"/>
                </a:cxn>
                <a:cxn ang="0">
                  <a:pos x="78372" y="191100"/>
                </a:cxn>
                <a:cxn ang="0">
                  <a:pos x="44784" y="123653"/>
                </a:cxn>
                <a:cxn ang="0">
                  <a:pos x="44784" y="0"/>
                </a:cxn>
                <a:cxn ang="0">
                  <a:pos x="89568" y="22482"/>
                </a:cxn>
                <a:cxn ang="0">
                  <a:pos x="526214" y="146135"/>
                </a:cxn>
                <a:cxn ang="0">
                  <a:pos x="638175" y="168618"/>
                </a:cxn>
                <a:cxn ang="0">
                  <a:pos x="638175" y="415925"/>
                </a:cxn>
                <a:cxn ang="0">
                  <a:pos x="78372" y="191100"/>
                </a:cxn>
                <a:cxn ang="0">
                  <a:pos x="481430" y="359718"/>
                </a:cxn>
                <a:cxn ang="0">
                  <a:pos x="626978" y="404683"/>
                </a:cxn>
                <a:cxn ang="0">
                  <a:pos x="626978" y="179859"/>
                </a:cxn>
                <a:cxn ang="0">
                  <a:pos x="257509" y="67447"/>
                </a:cxn>
                <a:cxn ang="0">
                  <a:pos x="44784" y="11241"/>
                </a:cxn>
                <a:cxn ang="0">
                  <a:pos x="78372" y="191100"/>
                </a:cxn>
              </a:cxnLst>
              <a:pathLst>
                <a:path w="228" h="148">
                  <a:moveTo>
                    <a:pt x="228" y="148"/>
                  </a:moveTo>
                  <a:cubicBezTo>
                    <a:pt x="160" y="128"/>
                    <a:pt x="96" y="100"/>
                    <a:pt x="28" y="68"/>
                  </a:cubicBezTo>
                  <a:cubicBezTo>
                    <a:pt x="20" y="68"/>
                    <a:pt x="12" y="56"/>
                    <a:pt x="16" y="44"/>
                  </a:cubicBezTo>
                  <a:cubicBezTo>
                    <a:pt x="20" y="28"/>
                    <a:pt x="0" y="12"/>
                    <a:pt x="16" y="0"/>
                  </a:cubicBezTo>
                  <a:cubicBezTo>
                    <a:pt x="20" y="0"/>
                    <a:pt x="28" y="8"/>
                    <a:pt x="32" y="8"/>
                  </a:cubicBezTo>
                  <a:cubicBezTo>
                    <a:pt x="88" y="16"/>
                    <a:pt x="136" y="36"/>
                    <a:pt x="188" y="52"/>
                  </a:cubicBezTo>
                  <a:cubicBezTo>
                    <a:pt x="200" y="56"/>
                    <a:pt x="216" y="60"/>
                    <a:pt x="228" y="60"/>
                  </a:cubicBezTo>
                  <a:cubicBezTo>
                    <a:pt x="216" y="88"/>
                    <a:pt x="228" y="120"/>
                    <a:pt x="228" y="148"/>
                  </a:cubicBezTo>
                  <a:close/>
                  <a:moveTo>
                    <a:pt x="28" y="68"/>
                  </a:moveTo>
                  <a:cubicBezTo>
                    <a:pt x="76" y="88"/>
                    <a:pt x="124" y="108"/>
                    <a:pt x="172" y="128"/>
                  </a:cubicBezTo>
                  <a:cubicBezTo>
                    <a:pt x="188" y="132"/>
                    <a:pt x="208" y="136"/>
                    <a:pt x="224" y="144"/>
                  </a:cubicBezTo>
                  <a:cubicBezTo>
                    <a:pt x="228" y="116"/>
                    <a:pt x="212" y="92"/>
                    <a:pt x="224" y="64"/>
                  </a:cubicBezTo>
                  <a:cubicBezTo>
                    <a:pt x="180" y="52"/>
                    <a:pt x="136" y="40"/>
                    <a:pt x="92" y="24"/>
                  </a:cubicBezTo>
                  <a:cubicBezTo>
                    <a:pt x="64" y="20"/>
                    <a:pt x="44" y="8"/>
                    <a:pt x="16" y="4"/>
                  </a:cubicBezTo>
                  <a:cubicBezTo>
                    <a:pt x="16" y="24"/>
                    <a:pt x="20" y="48"/>
                    <a:pt x="28" y="68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76" name="Freeform 220"/>
            <p:cNvSpPr/>
            <p:nvPr>
              <p:custDataLst>
                <p:tags r:id="rId126"/>
              </p:custDataLst>
            </p:nvPr>
          </p:nvSpPr>
          <p:spPr>
            <a:xfrm>
              <a:off x="8880476" y="5905500"/>
              <a:ext cx="157163" cy="55563"/>
            </a:xfrm>
            <a:custGeom>
              <a:avLst/>
              <a:gdLst/>
              <a:ahLst/>
              <a:cxnLst>
                <a:cxn ang="0">
                  <a:pos x="0" y="44450"/>
                </a:cxn>
                <a:cxn ang="0">
                  <a:pos x="157163" y="22225"/>
                </a:cxn>
                <a:cxn ang="0">
                  <a:pos x="0" y="44450"/>
                </a:cxn>
              </a:cxnLst>
              <a:pathLst>
                <a:path w="56" h="20">
                  <a:moveTo>
                    <a:pt x="0" y="16"/>
                  </a:moveTo>
                  <a:cubicBezTo>
                    <a:pt x="16" y="0"/>
                    <a:pt x="36" y="12"/>
                    <a:pt x="56" y="8"/>
                  </a:cubicBezTo>
                  <a:cubicBezTo>
                    <a:pt x="40" y="20"/>
                    <a:pt x="16" y="8"/>
                    <a:pt x="0" y="16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77" name="Freeform 221"/>
            <p:cNvSpPr/>
            <p:nvPr>
              <p:custDataLst>
                <p:tags r:id="rId127"/>
              </p:custDataLst>
            </p:nvPr>
          </p:nvSpPr>
          <p:spPr>
            <a:xfrm>
              <a:off x="8880476" y="5905500"/>
              <a:ext cx="157163" cy="55563"/>
            </a:xfrm>
            <a:custGeom>
              <a:avLst/>
              <a:gdLst/>
              <a:ahLst/>
              <a:cxnLst>
                <a:cxn ang="0">
                  <a:pos x="0" y="44450"/>
                </a:cxn>
                <a:cxn ang="0">
                  <a:pos x="157163" y="22225"/>
                </a:cxn>
                <a:cxn ang="0">
                  <a:pos x="0" y="44450"/>
                </a:cxn>
              </a:cxnLst>
              <a:pathLst>
                <a:path w="56" h="20">
                  <a:moveTo>
                    <a:pt x="0" y="16"/>
                  </a:moveTo>
                  <a:cubicBezTo>
                    <a:pt x="16" y="0"/>
                    <a:pt x="36" y="12"/>
                    <a:pt x="56" y="8"/>
                  </a:cubicBezTo>
                  <a:cubicBezTo>
                    <a:pt x="40" y="20"/>
                    <a:pt x="16" y="8"/>
                    <a:pt x="0" y="16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78" name="Freeform 222"/>
            <p:cNvSpPr/>
            <p:nvPr>
              <p:custDataLst>
                <p:tags r:id="rId128"/>
              </p:custDataLst>
            </p:nvPr>
          </p:nvSpPr>
          <p:spPr>
            <a:xfrm>
              <a:off x="8891588" y="5648325"/>
              <a:ext cx="1020763" cy="538163"/>
            </a:xfrm>
            <a:custGeom>
              <a:avLst/>
              <a:gdLst/>
              <a:ahLst/>
              <a:cxnLst>
                <a:cxn ang="0">
                  <a:pos x="0" y="538163"/>
                </a:cxn>
                <a:cxn ang="0">
                  <a:pos x="235560" y="504527"/>
                </a:cxn>
                <a:cxn ang="0">
                  <a:pos x="560858" y="482104"/>
                </a:cxn>
                <a:cxn ang="0">
                  <a:pos x="863722" y="448469"/>
                </a:cxn>
                <a:cxn ang="0">
                  <a:pos x="852505" y="426045"/>
                </a:cxn>
                <a:cxn ang="0">
                  <a:pos x="22434" y="504527"/>
                </a:cxn>
                <a:cxn ang="0">
                  <a:pos x="11217" y="313928"/>
                </a:cxn>
                <a:cxn ang="0">
                  <a:pos x="773985" y="224234"/>
                </a:cxn>
                <a:cxn ang="0">
                  <a:pos x="998328" y="190599"/>
                </a:cxn>
                <a:cxn ang="0">
                  <a:pos x="246777" y="257869"/>
                </a:cxn>
                <a:cxn ang="0">
                  <a:pos x="257995" y="112117"/>
                </a:cxn>
                <a:cxn ang="0">
                  <a:pos x="650596" y="78482"/>
                </a:cxn>
                <a:cxn ang="0">
                  <a:pos x="975894" y="44846"/>
                </a:cxn>
                <a:cxn ang="0">
                  <a:pos x="1009545" y="22423"/>
                </a:cxn>
                <a:cxn ang="0">
                  <a:pos x="1009545" y="0"/>
                </a:cxn>
                <a:cxn ang="0">
                  <a:pos x="886156" y="67270"/>
                </a:cxn>
                <a:cxn ang="0">
                  <a:pos x="796419" y="67270"/>
                </a:cxn>
                <a:cxn ang="0">
                  <a:pos x="246777" y="112117"/>
                </a:cxn>
                <a:cxn ang="0">
                  <a:pos x="246777" y="246658"/>
                </a:cxn>
                <a:cxn ang="0">
                  <a:pos x="762767" y="201811"/>
                </a:cxn>
                <a:cxn ang="0">
                  <a:pos x="852505" y="201811"/>
                </a:cxn>
                <a:cxn ang="0">
                  <a:pos x="942242" y="179387"/>
                </a:cxn>
                <a:cxn ang="0">
                  <a:pos x="998328" y="179387"/>
                </a:cxn>
                <a:cxn ang="0">
                  <a:pos x="1009545" y="201811"/>
                </a:cxn>
                <a:cxn ang="0">
                  <a:pos x="830071" y="235446"/>
                </a:cxn>
                <a:cxn ang="0">
                  <a:pos x="22434" y="325140"/>
                </a:cxn>
                <a:cxn ang="0">
                  <a:pos x="22434" y="482104"/>
                </a:cxn>
                <a:cxn ang="0">
                  <a:pos x="112171" y="493316"/>
                </a:cxn>
                <a:cxn ang="0">
                  <a:pos x="852505" y="426045"/>
                </a:cxn>
                <a:cxn ang="0">
                  <a:pos x="874939" y="448469"/>
                </a:cxn>
                <a:cxn ang="0">
                  <a:pos x="0" y="538163"/>
                </a:cxn>
              </a:cxnLst>
              <a:pathLst>
                <a:path w="364" h="192">
                  <a:moveTo>
                    <a:pt x="0" y="192"/>
                  </a:moveTo>
                  <a:cubicBezTo>
                    <a:pt x="28" y="184"/>
                    <a:pt x="56" y="184"/>
                    <a:pt x="84" y="180"/>
                  </a:cubicBezTo>
                  <a:cubicBezTo>
                    <a:pt x="124" y="172"/>
                    <a:pt x="160" y="176"/>
                    <a:pt x="200" y="172"/>
                  </a:cubicBezTo>
                  <a:cubicBezTo>
                    <a:pt x="236" y="168"/>
                    <a:pt x="272" y="168"/>
                    <a:pt x="308" y="160"/>
                  </a:cubicBezTo>
                  <a:cubicBezTo>
                    <a:pt x="308" y="156"/>
                    <a:pt x="304" y="152"/>
                    <a:pt x="304" y="152"/>
                  </a:cubicBezTo>
                  <a:cubicBezTo>
                    <a:pt x="204" y="164"/>
                    <a:pt x="108" y="168"/>
                    <a:pt x="8" y="180"/>
                  </a:cubicBezTo>
                  <a:cubicBezTo>
                    <a:pt x="0" y="156"/>
                    <a:pt x="0" y="136"/>
                    <a:pt x="4" y="112"/>
                  </a:cubicBezTo>
                  <a:cubicBezTo>
                    <a:pt x="92" y="96"/>
                    <a:pt x="184" y="96"/>
                    <a:pt x="276" y="80"/>
                  </a:cubicBezTo>
                  <a:cubicBezTo>
                    <a:pt x="304" y="80"/>
                    <a:pt x="332" y="80"/>
                    <a:pt x="356" y="68"/>
                  </a:cubicBezTo>
                  <a:cubicBezTo>
                    <a:pt x="268" y="80"/>
                    <a:pt x="176" y="88"/>
                    <a:pt x="88" y="92"/>
                  </a:cubicBezTo>
                  <a:cubicBezTo>
                    <a:pt x="80" y="76"/>
                    <a:pt x="72" y="44"/>
                    <a:pt x="92" y="40"/>
                  </a:cubicBezTo>
                  <a:cubicBezTo>
                    <a:pt x="140" y="32"/>
                    <a:pt x="184" y="28"/>
                    <a:pt x="232" y="28"/>
                  </a:cubicBezTo>
                  <a:cubicBezTo>
                    <a:pt x="272" y="24"/>
                    <a:pt x="308" y="24"/>
                    <a:pt x="348" y="16"/>
                  </a:cubicBezTo>
                  <a:cubicBezTo>
                    <a:pt x="352" y="12"/>
                    <a:pt x="360" y="16"/>
                    <a:pt x="360" y="8"/>
                  </a:cubicBezTo>
                  <a:cubicBezTo>
                    <a:pt x="360" y="4"/>
                    <a:pt x="360" y="4"/>
                    <a:pt x="360" y="0"/>
                  </a:cubicBezTo>
                  <a:cubicBezTo>
                    <a:pt x="364" y="28"/>
                    <a:pt x="332" y="16"/>
                    <a:pt x="316" y="24"/>
                  </a:cubicBezTo>
                  <a:cubicBezTo>
                    <a:pt x="304" y="28"/>
                    <a:pt x="296" y="24"/>
                    <a:pt x="284" y="24"/>
                  </a:cubicBezTo>
                  <a:cubicBezTo>
                    <a:pt x="216" y="32"/>
                    <a:pt x="152" y="36"/>
                    <a:pt x="88" y="40"/>
                  </a:cubicBezTo>
                  <a:cubicBezTo>
                    <a:pt x="80" y="56"/>
                    <a:pt x="84" y="72"/>
                    <a:pt x="88" y="88"/>
                  </a:cubicBezTo>
                  <a:cubicBezTo>
                    <a:pt x="148" y="84"/>
                    <a:pt x="208" y="80"/>
                    <a:pt x="272" y="72"/>
                  </a:cubicBezTo>
                  <a:cubicBezTo>
                    <a:pt x="284" y="72"/>
                    <a:pt x="296" y="76"/>
                    <a:pt x="304" y="72"/>
                  </a:cubicBezTo>
                  <a:cubicBezTo>
                    <a:pt x="316" y="68"/>
                    <a:pt x="324" y="72"/>
                    <a:pt x="336" y="64"/>
                  </a:cubicBezTo>
                  <a:cubicBezTo>
                    <a:pt x="340" y="64"/>
                    <a:pt x="348" y="64"/>
                    <a:pt x="356" y="64"/>
                  </a:cubicBezTo>
                  <a:cubicBezTo>
                    <a:pt x="360" y="64"/>
                    <a:pt x="364" y="68"/>
                    <a:pt x="360" y="72"/>
                  </a:cubicBezTo>
                  <a:cubicBezTo>
                    <a:pt x="340" y="80"/>
                    <a:pt x="316" y="80"/>
                    <a:pt x="296" y="84"/>
                  </a:cubicBezTo>
                  <a:cubicBezTo>
                    <a:pt x="200" y="96"/>
                    <a:pt x="104" y="96"/>
                    <a:pt x="8" y="116"/>
                  </a:cubicBezTo>
                  <a:cubicBezTo>
                    <a:pt x="0" y="136"/>
                    <a:pt x="4" y="152"/>
                    <a:pt x="8" y="172"/>
                  </a:cubicBezTo>
                  <a:cubicBezTo>
                    <a:pt x="12" y="184"/>
                    <a:pt x="28" y="176"/>
                    <a:pt x="40" y="176"/>
                  </a:cubicBezTo>
                  <a:cubicBezTo>
                    <a:pt x="128" y="164"/>
                    <a:pt x="216" y="156"/>
                    <a:pt x="304" y="152"/>
                  </a:cubicBezTo>
                  <a:cubicBezTo>
                    <a:pt x="308" y="152"/>
                    <a:pt x="308" y="156"/>
                    <a:pt x="312" y="160"/>
                  </a:cubicBezTo>
                  <a:cubicBezTo>
                    <a:pt x="208" y="180"/>
                    <a:pt x="104" y="176"/>
                    <a:pt x="0" y="19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79" name="Freeform 223"/>
            <p:cNvSpPr/>
            <p:nvPr>
              <p:custDataLst>
                <p:tags r:id="rId129"/>
              </p:custDataLst>
            </p:nvPr>
          </p:nvSpPr>
          <p:spPr>
            <a:xfrm>
              <a:off x="8891588" y="5648325"/>
              <a:ext cx="1020763" cy="538163"/>
            </a:xfrm>
            <a:custGeom>
              <a:avLst/>
              <a:gdLst/>
              <a:ahLst/>
              <a:cxnLst>
                <a:cxn ang="0">
                  <a:pos x="0" y="538163"/>
                </a:cxn>
                <a:cxn ang="0">
                  <a:pos x="235560" y="504527"/>
                </a:cxn>
                <a:cxn ang="0">
                  <a:pos x="560858" y="482104"/>
                </a:cxn>
                <a:cxn ang="0">
                  <a:pos x="863722" y="448469"/>
                </a:cxn>
                <a:cxn ang="0">
                  <a:pos x="852505" y="426045"/>
                </a:cxn>
                <a:cxn ang="0">
                  <a:pos x="22434" y="504527"/>
                </a:cxn>
                <a:cxn ang="0">
                  <a:pos x="11217" y="313928"/>
                </a:cxn>
                <a:cxn ang="0">
                  <a:pos x="773985" y="224234"/>
                </a:cxn>
                <a:cxn ang="0">
                  <a:pos x="998328" y="190599"/>
                </a:cxn>
                <a:cxn ang="0">
                  <a:pos x="246777" y="257869"/>
                </a:cxn>
                <a:cxn ang="0">
                  <a:pos x="257995" y="112117"/>
                </a:cxn>
                <a:cxn ang="0">
                  <a:pos x="650596" y="78482"/>
                </a:cxn>
                <a:cxn ang="0">
                  <a:pos x="975894" y="44846"/>
                </a:cxn>
                <a:cxn ang="0">
                  <a:pos x="1009545" y="22423"/>
                </a:cxn>
                <a:cxn ang="0">
                  <a:pos x="1009545" y="0"/>
                </a:cxn>
                <a:cxn ang="0">
                  <a:pos x="886156" y="67270"/>
                </a:cxn>
                <a:cxn ang="0">
                  <a:pos x="796419" y="67270"/>
                </a:cxn>
                <a:cxn ang="0">
                  <a:pos x="246777" y="112117"/>
                </a:cxn>
                <a:cxn ang="0">
                  <a:pos x="246777" y="246658"/>
                </a:cxn>
                <a:cxn ang="0">
                  <a:pos x="762767" y="201811"/>
                </a:cxn>
                <a:cxn ang="0">
                  <a:pos x="852505" y="201811"/>
                </a:cxn>
                <a:cxn ang="0">
                  <a:pos x="942242" y="179387"/>
                </a:cxn>
                <a:cxn ang="0">
                  <a:pos x="998328" y="179387"/>
                </a:cxn>
                <a:cxn ang="0">
                  <a:pos x="1009545" y="201811"/>
                </a:cxn>
                <a:cxn ang="0">
                  <a:pos x="830071" y="235446"/>
                </a:cxn>
                <a:cxn ang="0">
                  <a:pos x="22434" y="325140"/>
                </a:cxn>
                <a:cxn ang="0">
                  <a:pos x="22434" y="482104"/>
                </a:cxn>
                <a:cxn ang="0">
                  <a:pos x="112171" y="493316"/>
                </a:cxn>
                <a:cxn ang="0">
                  <a:pos x="852505" y="426045"/>
                </a:cxn>
                <a:cxn ang="0">
                  <a:pos x="874939" y="448469"/>
                </a:cxn>
                <a:cxn ang="0">
                  <a:pos x="0" y="538163"/>
                </a:cxn>
              </a:cxnLst>
              <a:pathLst>
                <a:path w="364" h="192">
                  <a:moveTo>
                    <a:pt x="0" y="192"/>
                  </a:moveTo>
                  <a:cubicBezTo>
                    <a:pt x="28" y="184"/>
                    <a:pt x="56" y="184"/>
                    <a:pt x="84" y="180"/>
                  </a:cubicBezTo>
                  <a:cubicBezTo>
                    <a:pt x="124" y="172"/>
                    <a:pt x="160" y="176"/>
                    <a:pt x="200" y="172"/>
                  </a:cubicBezTo>
                  <a:cubicBezTo>
                    <a:pt x="236" y="168"/>
                    <a:pt x="272" y="168"/>
                    <a:pt x="308" y="160"/>
                  </a:cubicBezTo>
                  <a:cubicBezTo>
                    <a:pt x="308" y="156"/>
                    <a:pt x="304" y="152"/>
                    <a:pt x="304" y="152"/>
                  </a:cubicBezTo>
                  <a:cubicBezTo>
                    <a:pt x="204" y="164"/>
                    <a:pt x="108" y="168"/>
                    <a:pt x="8" y="180"/>
                  </a:cubicBezTo>
                  <a:cubicBezTo>
                    <a:pt x="0" y="156"/>
                    <a:pt x="0" y="136"/>
                    <a:pt x="4" y="112"/>
                  </a:cubicBezTo>
                  <a:cubicBezTo>
                    <a:pt x="92" y="96"/>
                    <a:pt x="184" y="96"/>
                    <a:pt x="276" y="80"/>
                  </a:cubicBezTo>
                  <a:cubicBezTo>
                    <a:pt x="304" y="80"/>
                    <a:pt x="332" y="80"/>
                    <a:pt x="356" y="68"/>
                  </a:cubicBezTo>
                  <a:cubicBezTo>
                    <a:pt x="268" y="80"/>
                    <a:pt x="176" y="88"/>
                    <a:pt x="88" y="92"/>
                  </a:cubicBezTo>
                  <a:cubicBezTo>
                    <a:pt x="80" y="76"/>
                    <a:pt x="72" y="44"/>
                    <a:pt x="92" y="40"/>
                  </a:cubicBezTo>
                  <a:cubicBezTo>
                    <a:pt x="140" y="32"/>
                    <a:pt x="184" y="28"/>
                    <a:pt x="232" y="28"/>
                  </a:cubicBezTo>
                  <a:cubicBezTo>
                    <a:pt x="272" y="24"/>
                    <a:pt x="308" y="24"/>
                    <a:pt x="348" y="16"/>
                  </a:cubicBezTo>
                  <a:cubicBezTo>
                    <a:pt x="352" y="12"/>
                    <a:pt x="360" y="16"/>
                    <a:pt x="360" y="8"/>
                  </a:cubicBezTo>
                  <a:cubicBezTo>
                    <a:pt x="360" y="4"/>
                    <a:pt x="360" y="4"/>
                    <a:pt x="360" y="0"/>
                  </a:cubicBezTo>
                  <a:cubicBezTo>
                    <a:pt x="364" y="28"/>
                    <a:pt x="332" y="16"/>
                    <a:pt x="316" y="24"/>
                  </a:cubicBezTo>
                  <a:cubicBezTo>
                    <a:pt x="304" y="28"/>
                    <a:pt x="296" y="24"/>
                    <a:pt x="284" y="24"/>
                  </a:cubicBezTo>
                  <a:cubicBezTo>
                    <a:pt x="216" y="32"/>
                    <a:pt x="152" y="36"/>
                    <a:pt x="88" y="40"/>
                  </a:cubicBezTo>
                  <a:cubicBezTo>
                    <a:pt x="80" y="56"/>
                    <a:pt x="84" y="72"/>
                    <a:pt x="88" y="88"/>
                  </a:cubicBezTo>
                  <a:cubicBezTo>
                    <a:pt x="148" y="84"/>
                    <a:pt x="208" y="80"/>
                    <a:pt x="272" y="72"/>
                  </a:cubicBezTo>
                  <a:cubicBezTo>
                    <a:pt x="284" y="72"/>
                    <a:pt x="296" y="76"/>
                    <a:pt x="304" y="72"/>
                  </a:cubicBezTo>
                  <a:cubicBezTo>
                    <a:pt x="316" y="68"/>
                    <a:pt x="324" y="72"/>
                    <a:pt x="336" y="64"/>
                  </a:cubicBezTo>
                  <a:cubicBezTo>
                    <a:pt x="340" y="64"/>
                    <a:pt x="348" y="64"/>
                    <a:pt x="356" y="64"/>
                  </a:cubicBezTo>
                  <a:cubicBezTo>
                    <a:pt x="360" y="64"/>
                    <a:pt x="364" y="68"/>
                    <a:pt x="360" y="72"/>
                  </a:cubicBezTo>
                  <a:cubicBezTo>
                    <a:pt x="340" y="80"/>
                    <a:pt x="316" y="80"/>
                    <a:pt x="296" y="84"/>
                  </a:cubicBezTo>
                  <a:cubicBezTo>
                    <a:pt x="200" y="96"/>
                    <a:pt x="104" y="96"/>
                    <a:pt x="8" y="116"/>
                  </a:cubicBezTo>
                  <a:cubicBezTo>
                    <a:pt x="0" y="136"/>
                    <a:pt x="4" y="152"/>
                    <a:pt x="8" y="172"/>
                  </a:cubicBezTo>
                  <a:cubicBezTo>
                    <a:pt x="12" y="184"/>
                    <a:pt x="28" y="176"/>
                    <a:pt x="40" y="176"/>
                  </a:cubicBezTo>
                  <a:cubicBezTo>
                    <a:pt x="128" y="164"/>
                    <a:pt x="216" y="156"/>
                    <a:pt x="304" y="152"/>
                  </a:cubicBezTo>
                  <a:cubicBezTo>
                    <a:pt x="308" y="152"/>
                    <a:pt x="308" y="156"/>
                    <a:pt x="312" y="160"/>
                  </a:cubicBezTo>
                  <a:cubicBezTo>
                    <a:pt x="208" y="180"/>
                    <a:pt x="104" y="176"/>
                    <a:pt x="0" y="192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80" name="Freeform 224"/>
            <p:cNvSpPr/>
            <p:nvPr>
              <p:custDataLst>
                <p:tags r:id="rId130"/>
              </p:custDataLst>
            </p:nvPr>
          </p:nvSpPr>
          <p:spPr>
            <a:xfrm>
              <a:off x="9664701" y="5872163"/>
              <a:ext cx="46038" cy="201613"/>
            </a:xfrm>
            <a:custGeom>
              <a:avLst/>
              <a:gdLst/>
              <a:ahLst/>
              <a:cxnLst>
                <a:cxn ang="0">
                  <a:pos x="34528" y="201613"/>
                </a:cxn>
                <a:cxn ang="0">
                  <a:pos x="11509" y="0"/>
                </a:cxn>
                <a:cxn ang="0">
                  <a:pos x="34528" y="201613"/>
                </a:cxn>
              </a:cxnLst>
              <a:pathLst>
                <a:path w="16" h="72">
                  <a:moveTo>
                    <a:pt x="12" y="72"/>
                  </a:moveTo>
                  <a:cubicBezTo>
                    <a:pt x="0" y="48"/>
                    <a:pt x="4" y="24"/>
                    <a:pt x="4" y="0"/>
                  </a:cubicBezTo>
                  <a:cubicBezTo>
                    <a:pt x="16" y="24"/>
                    <a:pt x="0" y="48"/>
                    <a:pt x="12" y="7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81" name="Freeform 225"/>
            <p:cNvSpPr/>
            <p:nvPr>
              <p:custDataLst>
                <p:tags r:id="rId131"/>
              </p:custDataLst>
            </p:nvPr>
          </p:nvSpPr>
          <p:spPr>
            <a:xfrm>
              <a:off x="9664701" y="5872163"/>
              <a:ext cx="46038" cy="201613"/>
            </a:xfrm>
            <a:custGeom>
              <a:avLst/>
              <a:gdLst/>
              <a:ahLst/>
              <a:cxnLst>
                <a:cxn ang="0">
                  <a:pos x="34528" y="201613"/>
                </a:cxn>
                <a:cxn ang="0">
                  <a:pos x="11509" y="0"/>
                </a:cxn>
                <a:cxn ang="0">
                  <a:pos x="34528" y="201613"/>
                </a:cxn>
              </a:cxnLst>
              <a:pathLst>
                <a:path w="16" h="72">
                  <a:moveTo>
                    <a:pt x="12" y="72"/>
                  </a:moveTo>
                  <a:cubicBezTo>
                    <a:pt x="0" y="48"/>
                    <a:pt x="4" y="24"/>
                    <a:pt x="4" y="0"/>
                  </a:cubicBezTo>
                  <a:cubicBezTo>
                    <a:pt x="16" y="24"/>
                    <a:pt x="0" y="48"/>
                    <a:pt x="12" y="72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</p:grpSp>
      <p:grpSp>
        <p:nvGrpSpPr>
          <p:cNvPr id="20482" name="组合 7"/>
          <p:cNvGrpSpPr/>
          <p:nvPr/>
        </p:nvGrpSpPr>
        <p:grpSpPr>
          <a:xfrm>
            <a:off x="131445" y="74613"/>
            <a:ext cx="2052638" cy="454025"/>
            <a:chOff x="121" y="199"/>
            <a:chExt cx="3679" cy="1080"/>
          </a:xfrm>
        </p:grpSpPr>
        <p:sp>
          <p:nvSpPr>
            <p:cNvPr id="3" name="任意多边形 2"/>
            <p:cNvSpPr/>
            <p:nvPr>
              <p:custDataLst>
                <p:tags r:id="rId132"/>
              </p:custDataLst>
            </p:nvPr>
          </p:nvSpPr>
          <p:spPr>
            <a:xfrm rot="21180000">
              <a:off x="987" y="923"/>
              <a:ext cx="2813" cy="356"/>
            </a:xfrm>
            <a:custGeom>
              <a:avLst/>
              <a:gdLst>
                <a:gd name="connisteX0" fmla="*/ 0 w 4155440"/>
                <a:gd name="connsiteY0" fmla="*/ 31659 h 730248"/>
                <a:gd name="connisteX1" fmla="*/ 577850 w 4155440"/>
                <a:gd name="connsiteY1" fmla="*/ 25309 h 730248"/>
                <a:gd name="connisteX2" fmla="*/ 1184910 w 4155440"/>
                <a:gd name="connsiteY2" fmla="*/ 317409 h 730248"/>
                <a:gd name="connisteX3" fmla="*/ 1655445 w 4155440"/>
                <a:gd name="connsiteY3" fmla="*/ 102779 h 730248"/>
                <a:gd name="connisteX4" fmla="*/ 2363470 w 4155440"/>
                <a:gd name="connsiteY4" fmla="*/ 489494 h 730248"/>
                <a:gd name="connisteX5" fmla="*/ 2720975 w 4155440"/>
                <a:gd name="connsiteY5" fmla="*/ 215809 h 730248"/>
                <a:gd name="connisteX6" fmla="*/ 3495040 w 4155440"/>
                <a:gd name="connsiteY6" fmla="*/ 727619 h 730248"/>
                <a:gd name="connisteX7" fmla="*/ 4155440 w 4155440"/>
                <a:gd name="connsiteY7" fmla="*/ 382814 h 7302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155440" h="730248">
                  <a:moveTo>
                    <a:pt x="0" y="31659"/>
                  </a:moveTo>
                  <a:cubicBezTo>
                    <a:pt x="103505" y="24674"/>
                    <a:pt x="340995" y="-31841"/>
                    <a:pt x="577850" y="25309"/>
                  </a:cubicBezTo>
                  <a:cubicBezTo>
                    <a:pt x="814705" y="82459"/>
                    <a:pt x="969645" y="302169"/>
                    <a:pt x="1184910" y="317409"/>
                  </a:cubicBezTo>
                  <a:cubicBezTo>
                    <a:pt x="1400175" y="332649"/>
                    <a:pt x="1419860" y="68489"/>
                    <a:pt x="1655445" y="102779"/>
                  </a:cubicBezTo>
                  <a:cubicBezTo>
                    <a:pt x="1891030" y="137069"/>
                    <a:pt x="2150110" y="466634"/>
                    <a:pt x="2363470" y="489494"/>
                  </a:cubicBezTo>
                  <a:cubicBezTo>
                    <a:pt x="2576830" y="512354"/>
                    <a:pt x="2494915" y="168184"/>
                    <a:pt x="2720975" y="215809"/>
                  </a:cubicBezTo>
                  <a:cubicBezTo>
                    <a:pt x="2947035" y="263434"/>
                    <a:pt x="3208020" y="693964"/>
                    <a:pt x="3495040" y="727619"/>
                  </a:cubicBezTo>
                  <a:cubicBezTo>
                    <a:pt x="3782060" y="761274"/>
                    <a:pt x="4038600" y="462189"/>
                    <a:pt x="4155440" y="382814"/>
                  </a:cubicBezTo>
                </a:path>
              </a:pathLst>
            </a:custGeom>
            <a:noFill/>
            <a:ln w="50800">
              <a:solidFill>
                <a:srgbClr val="F0B500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pic>
          <p:nvPicPr>
            <p:cNvPr id="20484" name="图片 1" descr="2221 (20)"/>
            <p:cNvPicPr>
              <a:picLocks noChangeAspect="1"/>
            </p:cNvPicPr>
            <p:nvPr>
              <p:custDataLst>
                <p:tags r:id="rId133"/>
              </p:custDataLst>
            </p:nvPr>
          </p:nvPicPr>
          <p:blipFill>
            <a:blip r:embed="rId134"/>
            <a:stretch>
              <a:fillRect/>
            </a:stretch>
          </p:blipFill>
          <p:spPr>
            <a:xfrm>
              <a:off x="121" y="199"/>
              <a:ext cx="1370" cy="10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4" name="文本框 3"/>
          <p:cNvSpPr txBox="1"/>
          <p:nvPr>
            <p:custDataLst>
              <p:tags r:id="rId135"/>
            </p:custDataLst>
          </p:nvPr>
        </p:nvSpPr>
        <p:spPr>
          <a:xfrm>
            <a:off x="820420" y="82551"/>
            <a:ext cx="1305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200" noProof="1">
                <a:latin typeface="黑体" panose="02010609060101010101" pitchFamily="49" charset="-122"/>
                <a:ea typeface="黑体" panose="02010609060101010101" pitchFamily="49" charset="-122"/>
              </a:rPr>
              <a:t>课后作业</a:t>
            </a:r>
            <a:endParaRPr lang="zh-CN" altLang="en-US" sz="2000" b="1" spc="200" noProof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168" y="830243"/>
            <a:ext cx="5251992" cy="3038922"/>
          </a:xfrm>
          <a:prstGeom prst="rect">
            <a:avLst/>
          </a:prstGeom>
        </p:spPr>
      </p:pic>
      <p:sp>
        <p:nvSpPr>
          <p:cNvPr id="22" name="椭圆 21"/>
          <p:cNvSpPr/>
          <p:nvPr/>
        </p:nvSpPr>
        <p:spPr>
          <a:xfrm>
            <a:off x="990283" y="1822450"/>
            <a:ext cx="1143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3" name="文本框 21506"/>
          <p:cNvSpPr txBox="1"/>
          <p:nvPr/>
        </p:nvSpPr>
        <p:spPr>
          <a:xfrm>
            <a:off x="6096000" y="2571750"/>
            <a:ext cx="175736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9.5 ×3  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238115" y="971550"/>
            <a:ext cx="3753101" cy="522605"/>
            <a:chOff x="8249" y="1530"/>
            <a:chExt cx="5910" cy="823"/>
          </a:xfrm>
        </p:grpSpPr>
        <p:grpSp>
          <p:nvGrpSpPr>
            <p:cNvPr id="31749" name="组合 6"/>
            <p:cNvGrpSpPr/>
            <p:nvPr/>
          </p:nvGrpSpPr>
          <p:grpSpPr>
            <a:xfrm rot="0">
              <a:off x="8249" y="1530"/>
              <a:ext cx="5910" cy="823"/>
              <a:chOff x="9141" y="5623"/>
              <a:chExt cx="5908" cy="822"/>
            </a:xfrm>
          </p:grpSpPr>
          <p:sp>
            <p:nvSpPr>
              <p:cNvPr id="16" name="圆角矩形标注 15"/>
              <p:cNvSpPr/>
              <p:nvPr/>
            </p:nvSpPr>
            <p:spPr>
              <a:xfrm>
                <a:off x="9292" y="5623"/>
                <a:ext cx="5757" cy="822"/>
              </a:xfrm>
              <a:prstGeom prst="wedgeRoundRectCallout">
                <a:avLst>
                  <a:gd name="adj1" fmla="val -62454"/>
                  <a:gd name="adj2" fmla="val 159477"/>
                  <a:gd name="adj3" fmla="val 16667"/>
                </a:avLst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31751" name="文本框 7"/>
              <p:cNvSpPr txBox="1"/>
              <p:nvPr/>
            </p:nvSpPr>
            <p:spPr>
              <a:xfrm>
                <a:off x="9141" y="5623"/>
                <a:ext cx="5748" cy="8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zh-CN" altLang="en-US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买</a:t>
                </a:r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zh-CN" altLang="en-US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个</a:t>
                </a:r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   需要多少钱？</a:t>
                </a:r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720" y="1539"/>
              <a:ext cx="1115" cy="814"/>
            </a:xfrm>
            <a:prstGeom prst="rect">
              <a:avLst/>
            </a:prstGeom>
          </p:spPr>
        </p:pic>
      </p:grpSp>
      <p:grpSp>
        <p:nvGrpSpPr>
          <p:cNvPr id="20482" name="组合 7"/>
          <p:cNvGrpSpPr/>
          <p:nvPr/>
        </p:nvGrpSpPr>
        <p:grpSpPr>
          <a:xfrm>
            <a:off x="131445" y="74295"/>
            <a:ext cx="2052638" cy="454025"/>
            <a:chOff x="121" y="199"/>
            <a:chExt cx="3679" cy="1080"/>
          </a:xfrm>
        </p:grpSpPr>
        <p:sp>
          <p:nvSpPr>
            <p:cNvPr id="3" name="任意多边形 2"/>
            <p:cNvSpPr/>
            <p:nvPr/>
          </p:nvSpPr>
          <p:spPr>
            <a:xfrm rot="21180000">
              <a:off x="987" y="923"/>
              <a:ext cx="2813" cy="356"/>
            </a:xfrm>
            <a:custGeom>
              <a:avLst/>
              <a:gdLst>
                <a:gd name="connisteX0" fmla="*/ 0 w 4155440"/>
                <a:gd name="connsiteY0" fmla="*/ 31659 h 730248"/>
                <a:gd name="connisteX1" fmla="*/ 577850 w 4155440"/>
                <a:gd name="connsiteY1" fmla="*/ 25309 h 730248"/>
                <a:gd name="connisteX2" fmla="*/ 1184910 w 4155440"/>
                <a:gd name="connsiteY2" fmla="*/ 317409 h 730248"/>
                <a:gd name="connisteX3" fmla="*/ 1655445 w 4155440"/>
                <a:gd name="connsiteY3" fmla="*/ 102779 h 730248"/>
                <a:gd name="connisteX4" fmla="*/ 2363470 w 4155440"/>
                <a:gd name="connsiteY4" fmla="*/ 489494 h 730248"/>
                <a:gd name="connisteX5" fmla="*/ 2720975 w 4155440"/>
                <a:gd name="connsiteY5" fmla="*/ 215809 h 730248"/>
                <a:gd name="connisteX6" fmla="*/ 3495040 w 4155440"/>
                <a:gd name="connsiteY6" fmla="*/ 727619 h 730248"/>
                <a:gd name="connisteX7" fmla="*/ 4155440 w 4155440"/>
                <a:gd name="connsiteY7" fmla="*/ 382814 h 7302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155440" h="730248">
                  <a:moveTo>
                    <a:pt x="0" y="31659"/>
                  </a:moveTo>
                  <a:cubicBezTo>
                    <a:pt x="103505" y="24674"/>
                    <a:pt x="340995" y="-31841"/>
                    <a:pt x="577850" y="25309"/>
                  </a:cubicBezTo>
                  <a:cubicBezTo>
                    <a:pt x="814705" y="82459"/>
                    <a:pt x="969645" y="302169"/>
                    <a:pt x="1184910" y="317409"/>
                  </a:cubicBezTo>
                  <a:cubicBezTo>
                    <a:pt x="1400175" y="332649"/>
                    <a:pt x="1419860" y="68489"/>
                    <a:pt x="1655445" y="102779"/>
                  </a:cubicBezTo>
                  <a:cubicBezTo>
                    <a:pt x="1891030" y="137069"/>
                    <a:pt x="2150110" y="466634"/>
                    <a:pt x="2363470" y="489494"/>
                  </a:cubicBezTo>
                  <a:cubicBezTo>
                    <a:pt x="2576830" y="512354"/>
                    <a:pt x="2494915" y="168184"/>
                    <a:pt x="2720975" y="215809"/>
                  </a:cubicBezTo>
                  <a:cubicBezTo>
                    <a:pt x="2947035" y="263434"/>
                    <a:pt x="3208020" y="693964"/>
                    <a:pt x="3495040" y="727619"/>
                  </a:cubicBezTo>
                  <a:cubicBezTo>
                    <a:pt x="3782060" y="761274"/>
                    <a:pt x="4038600" y="462189"/>
                    <a:pt x="4155440" y="382814"/>
                  </a:cubicBezTo>
                </a:path>
              </a:pathLst>
            </a:custGeom>
            <a:noFill/>
            <a:ln w="50800">
              <a:solidFill>
                <a:srgbClr val="F0B500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pic>
          <p:nvPicPr>
            <p:cNvPr id="20484" name="图片 1" descr="2221 (20)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" y="199"/>
              <a:ext cx="1370" cy="10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4" name="文本框 3"/>
          <p:cNvSpPr txBox="1"/>
          <p:nvPr/>
        </p:nvSpPr>
        <p:spPr>
          <a:xfrm>
            <a:off x="820420" y="82233"/>
            <a:ext cx="1305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200" noProof="1">
                <a:latin typeface="黑体" panose="02010609060101010101" pitchFamily="49" charset="-122"/>
                <a:ea typeface="黑体" panose="02010609060101010101" pitchFamily="49" charset="-122"/>
              </a:rPr>
              <a:t>情景导入</a:t>
            </a:r>
            <a:endParaRPr lang="zh-CN" altLang="en-US" sz="2000" b="1" spc="200" noProof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2" grpId="1" animBg="1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47708" y="1325558"/>
            <a:ext cx="7388107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800">
                <a:latin typeface="思源黑体 CN" panose="020B0500000000000000" charset="-122"/>
                <a:ea typeface="思源黑体 CN" panose="020B0500000000000000" charset="-122"/>
              </a:rPr>
              <a:t>欢迎各位老师对此课件提出宝贵的建议，我们将更好的为您服务</a:t>
            </a:r>
            <a:r>
              <a:rPr lang="en-US" altLang="zh-CN" sz="1800">
                <a:latin typeface="思源黑体 CN" panose="020B0500000000000000" charset="-122"/>
                <a:ea typeface="思源黑体 CN" panose="020B0500000000000000" charset="-122"/>
                <a:sym typeface="+mn-ea"/>
              </a:rPr>
              <a:t>～</a:t>
            </a:r>
            <a:endParaRPr lang="en-US" altLang="zh-CN" sz="1800">
              <a:latin typeface="思源黑体 CN" panose="020B0500000000000000" charset="-122"/>
              <a:ea typeface="思源黑体 CN" panose="020B0500000000000000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38188" y="4560801"/>
            <a:ext cx="2397147" cy="252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50">
                <a:solidFill>
                  <a:schemeClr val="bg1">
                    <a:lumMod val="50000"/>
                  </a:schemeClr>
                </a:solidFill>
                <a:latin typeface="有爱魔兽圆体 CN Medium" panose="020B0602040504020204" charset="-122"/>
                <a:ea typeface="有爱魔兽圆体 CN Medium" panose="020B0602040504020204" charset="-122"/>
                <a:sym typeface="+mn-ea"/>
              </a:rPr>
              <a:t>扫描二维码，添加我的企业微信吧</a:t>
            </a:r>
            <a:r>
              <a:rPr lang="en-US" altLang="zh-CN" sz="1050">
                <a:solidFill>
                  <a:schemeClr val="bg1">
                    <a:lumMod val="50000"/>
                  </a:schemeClr>
                </a:solidFill>
                <a:latin typeface="有爱魔兽圆体 CN Medium" panose="020B0602040504020204" charset="-122"/>
                <a:ea typeface="有爱魔兽圆体 CN Medium" panose="020B0602040504020204" charset="-122"/>
                <a:sym typeface="+mn-ea"/>
              </a:rPr>
              <a:t>~</a:t>
            </a:r>
            <a:endParaRPr lang="en-US" altLang="zh-CN" sz="1050">
              <a:solidFill>
                <a:schemeClr val="bg1">
                  <a:lumMod val="50000"/>
                </a:schemeClr>
              </a:solidFill>
              <a:latin typeface="有爱魔兽圆体 CN Medium" panose="020B0602040504020204" charset="-122"/>
              <a:ea typeface="有爱魔兽圆体 CN Medium" panose="020B06020405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3422" y="1906988"/>
            <a:ext cx="7563821" cy="89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1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5282565" algn="l"/>
              </a:tabLst>
            </a:pPr>
            <a:r>
              <a:rPr lang="zh-CN" altLang="en-US" sz="1800">
                <a:latin typeface="思源黑体 CN" panose="020B0500000000000000" charset="-122"/>
                <a:ea typeface="思源黑体 CN" panose="020B0500000000000000" charset="-122"/>
                <a:sym typeface="+mn-ea"/>
              </a:rPr>
              <a:t>如果您有兴趣参与</a:t>
            </a:r>
            <a:r>
              <a:rPr lang="zh-CN" altLang="en-US" sz="1950" b="1">
                <a:latin typeface="思源黑体 CN" panose="020B0500000000000000" charset="-122"/>
                <a:ea typeface="思源黑体 CN" panose="020B0500000000000000" charset="-122"/>
                <a:sym typeface="+mn-ea"/>
              </a:rPr>
              <a:t>内容研发</a:t>
            </a:r>
            <a:r>
              <a:rPr lang="zh-CN" altLang="en-US" sz="1800">
                <a:latin typeface="思源黑体 CN" panose="020B0500000000000000" charset="-122"/>
                <a:ea typeface="思源黑体 CN" panose="020B0500000000000000" charset="-122"/>
                <a:sym typeface="+mn-ea"/>
              </a:rPr>
              <a:t>（课件教案编修、教辅图书编修）</a:t>
            </a:r>
            <a:endParaRPr lang="zh-CN" altLang="en-US" sz="1800">
              <a:latin typeface="思源黑体 CN" panose="020B0500000000000000" charset="-122"/>
              <a:ea typeface="思源黑体 CN" panose="020B0500000000000000" charset="-122"/>
              <a:sym typeface="+mn-ea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>
                <a:latin typeface="思源黑体 CN" panose="020B0500000000000000" charset="-122"/>
                <a:ea typeface="思源黑体 CN" panose="020B0500000000000000" charset="-122"/>
                <a:sym typeface="+mn-ea"/>
              </a:rPr>
              <a:t>请扫码添加优翼教育产品顾问李老师微信</a:t>
            </a:r>
            <a:r>
              <a:rPr lang="en-US" altLang="zh-CN" sz="1800">
                <a:latin typeface="思源黑体 CN" panose="020B0500000000000000" charset="-122"/>
                <a:ea typeface="思源黑体 CN" panose="020B0500000000000000" charset="-122"/>
                <a:sym typeface="+mn-ea"/>
              </a:rPr>
              <a:t>～</a:t>
            </a:r>
            <a:endParaRPr lang="en-US" altLang="zh-CN" sz="1800">
              <a:latin typeface="思源黑体 CN" panose="020B0500000000000000" charset="-122"/>
              <a:ea typeface="思源黑体 CN" panose="020B05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l="4114" t="56767" r="4114" b="24795"/>
          <a:stretch>
            <a:fillRect/>
          </a:stretch>
        </p:blipFill>
        <p:spPr>
          <a:xfrm>
            <a:off x="2664854" y="3173656"/>
            <a:ext cx="2854291" cy="11976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 descr="千库网_简约蓝色文本框边框_元素编号1344101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48187" y="2716989"/>
            <a:ext cx="3288100" cy="2073813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2946601" y="3738736"/>
            <a:ext cx="937144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李潇潇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7708" y="605557"/>
            <a:ext cx="4388102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latin typeface="思源黑体 CN" panose="020B0500000000000000" charset="-122"/>
                <a:ea typeface="思源黑体 CN" panose="020B0500000000000000" charset="-122"/>
              </a:rPr>
              <a:t>感谢您使用我们的课件！</a:t>
            </a:r>
            <a:endParaRPr lang="zh-CN" altLang="en-US" sz="2400">
              <a:latin typeface="思源黑体 CN" panose="020B0500000000000000" charset="-122"/>
              <a:ea typeface="思源黑体 CN" panose="020B0500000000000000" charset="-122"/>
            </a:endParaRPr>
          </a:p>
        </p:txBody>
      </p:sp>
      <p:pic>
        <p:nvPicPr>
          <p:cNvPr id="2" name="图片 1" descr="C:\Users\Administrator\Desktop\图片33.png图片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7010258" y="2114766"/>
            <a:ext cx="1776194" cy="2897147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3"/>
          <p:cNvSpPr txBox="1"/>
          <p:nvPr>
            <p:custDataLst>
              <p:tags r:id="rId1"/>
            </p:custDataLst>
          </p:nvPr>
        </p:nvSpPr>
        <p:spPr>
          <a:xfrm>
            <a:off x="938213" y="1940244"/>
            <a:ext cx="499586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更多精彩内容，敬请关注</a:t>
            </a:r>
            <a:endParaRPr lang="zh-CN" altLang="en-US" sz="2800" b="1" i="1" u="sng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Freeform 5"/>
          <p:cNvSpPr>
            <a:spLocks noEditPoints="1"/>
          </p:cNvSpPr>
          <p:nvPr>
            <p:custDataLst>
              <p:tags r:id="rId2"/>
            </p:custDataLst>
          </p:nvPr>
        </p:nvSpPr>
        <p:spPr>
          <a:xfrm>
            <a:off x="3284539" y="792480"/>
            <a:ext cx="3509963" cy="674688"/>
          </a:xfrm>
          <a:custGeom>
            <a:avLst/>
            <a:gdLst/>
            <a:ahLst/>
            <a:cxnLst>
              <a:cxn ang="0">
                <a:pos x="6476" y="3745"/>
              </a:cxn>
              <a:cxn ang="0">
                <a:pos x="1689" y="3695"/>
              </a:cxn>
              <a:cxn ang="0">
                <a:pos x="15455" y="2424"/>
              </a:cxn>
              <a:cxn ang="0">
                <a:pos x="16427" y="3864"/>
              </a:cxn>
              <a:cxn ang="0">
                <a:pos x="15200" y="3118"/>
              </a:cxn>
              <a:cxn ang="0">
                <a:pos x="17570" y="3373"/>
              </a:cxn>
              <a:cxn ang="0">
                <a:pos x="14722" y="2542"/>
              </a:cxn>
              <a:cxn ang="0">
                <a:pos x="14722" y="2407"/>
              </a:cxn>
              <a:cxn ang="0">
                <a:pos x="6323" y="2508"/>
              </a:cxn>
              <a:cxn ang="0">
                <a:pos x="1740" y="2508"/>
              </a:cxn>
              <a:cxn ang="0">
                <a:pos x="7704" y="1373"/>
              </a:cxn>
              <a:cxn ang="0">
                <a:pos x="7329" y="1373"/>
              </a:cxn>
              <a:cxn ang="0">
                <a:pos x="3274" y="2847"/>
              </a:cxn>
              <a:cxn ang="0">
                <a:pos x="5453" y="3220"/>
              </a:cxn>
              <a:cxn ang="0">
                <a:pos x="4840" y="1847"/>
              </a:cxn>
              <a:cxn ang="0">
                <a:pos x="5126" y="1338"/>
              </a:cxn>
              <a:cxn ang="0">
                <a:pos x="1177" y="2966"/>
              </a:cxn>
              <a:cxn ang="0">
                <a:pos x="0" y="1508"/>
              </a:cxn>
              <a:cxn ang="0">
                <a:pos x="6323" y="1813"/>
              </a:cxn>
              <a:cxn ang="0">
                <a:pos x="1740" y="1813"/>
              </a:cxn>
              <a:cxn ang="0">
                <a:pos x="15080" y="1356"/>
              </a:cxn>
              <a:cxn ang="0">
                <a:pos x="16461" y="1373"/>
              </a:cxn>
              <a:cxn ang="0">
                <a:pos x="14927" y="814"/>
              </a:cxn>
              <a:cxn ang="0">
                <a:pos x="16615" y="1051"/>
              </a:cxn>
              <a:cxn ang="0">
                <a:pos x="6493" y="610"/>
              </a:cxn>
              <a:cxn ang="0">
                <a:pos x="6493" y="610"/>
              </a:cxn>
              <a:cxn ang="0">
                <a:pos x="2081" y="898"/>
              </a:cxn>
              <a:cxn ang="0">
                <a:pos x="10429" y="2610"/>
              </a:cxn>
              <a:cxn ang="0">
                <a:pos x="11691" y="2186"/>
              </a:cxn>
              <a:cxn ang="0">
                <a:pos x="12373" y="2407"/>
              </a:cxn>
              <a:cxn ang="0">
                <a:pos x="12645" y="4000"/>
              </a:cxn>
              <a:cxn ang="0">
                <a:pos x="11537" y="3745"/>
              </a:cxn>
              <a:cxn ang="0">
                <a:pos x="9133" y="3966"/>
              </a:cxn>
              <a:cxn ang="0">
                <a:pos x="9883" y="678"/>
              </a:cxn>
              <a:cxn ang="0">
                <a:pos x="9150" y="186"/>
              </a:cxn>
              <a:cxn ang="0">
                <a:pos x="11469" y="458"/>
              </a:cxn>
              <a:cxn ang="0">
                <a:pos x="12492" y="2763"/>
              </a:cxn>
              <a:cxn ang="0">
                <a:pos x="11469" y="2779"/>
              </a:cxn>
              <a:cxn ang="0">
                <a:pos x="5692" y="932"/>
              </a:cxn>
              <a:cxn ang="0">
                <a:pos x="1109" y="932"/>
              </a:cxn>
              <a:cxn ang="0">
                <a:pos x="17109" y="492"/>
              </a:cxn>
              <a:cxn ang="0">
                <a:pos x="15251" y="508"/>
              </a:cxn>
              <a:cxn ang="0">
                <a:pos x="16189" y="644"/>
              </a:cxn>
              <a:cxn ang="0">
                <a:pos x="17075" y="1407"/>
              </a:cxn>
              <a:cxn ang="0">
                <a:pos x="15080" y="1864"/>
              </a:cxn>
              <a:cxn ang="0">
                <a:pos x="14552" y="644"/>
              </a:cxn>
              <a:cxn ang="0">
                <a:pos x="6272" y="0"/>
              </a:cxn>
              <a:cxn ang="0">
                <a:pos x="7244" y="3610"/>
              </a:cxn>
              <a:cxn ang="0">
                <a:pos x="7295" y="915"/>
              </a:cxn>
              <a:cxn ang="0">
                <a:pos x="8693" y="915"/>
              </a:cxn>
              <a:cxn ang="0">
                <a:pos x="7244" y="3627"/>
              </a:cxn>
              <a:cxn ang="0">
                <a:pos x="6187" y="2644"/>
              </a:cxn>
              <a:cxn ang="0">
                <a:pos x="6101" y="424"/>
              </a:cxn>
              <a:cxn ang="0">
                <a:pos x="2200" y="424"/>
              </a:cxn>
              <a:cxn ang="0">
                <a:pos x="3325" y="3254"/>
              </a:cxn>
              <a:cxn ang="0">
                <a:pos x="3325" y="0"/>
              </a:cxn>
              <a:cxn ang="0">
                <a:pos x="3888" y="1068"/>
              </a:cxn>
              <a:cxn ang="0">
                <a:pos x="1671" y="3712"/>
              </a:cxn>
              <a:cxn ang="0">
                <a:pos x="989" y="2508"/>
              </a:cxn>
              <a:cxn ang="0">
                <a:pos x="1689" y="0"/>
              </a:cxn>
            </a:cxnLst>
            <a:rect l="0" t="0" r="0" b="0"/>
            <a:pathLst>
              <a:path w="17843" h="4118">
                <a:moveTo>
                  <a:pt x="6664" y="2746"/>
                </a:moveTo>
                <a:cubicBezTo>
                  <a:pt x="6573" y="3028"/>
                  <a:pt x="6471" y="3294"/>
                  <a:pt x="6357" y="3542"/>
                </a:cubicBezTo>
                <a:cubicBezTo>
                  <a:pt x="6334" y="3587"/>
                  <a:pt x="6306" y="3638"/>
                  <a:pt x="6272" y="3695"/>
                </a:cubicBezTo>
                <a:cubicBezTo>
                  <a:pt x="6272" y="3695"/>
                  <a:pt x="6277" y="3695"/>
                  <a:pt x="6289" y="3695"/>
                </a:cubicBezTo>
                <a:cubicBezTo>
                  <a:pt x="6368" y="3729"/>
                  <a:pt x="6431" y="3745"/>
                  <a:pt x="6476" y="3745"/>
                </a:cubicBezTo>
                <a:cubicBezTo>
                  <a:pt x="6601" y="3757"/>
                  <a:pt x="6664" y="3672"/>
                  <a:pt x="6664" y="3491"/>
                </a:cubicBezTo>
                <a:cubicBezTo>
                  <a:pt x="6664" y="3243"/>
                  <a:pt x="6664" y="2994"/>
                  <a:pt x="6664" y="2746"/>
                </a:cubicBezTo>
                <a:close/>
                <a:moveTo>
                  <a:pt x="2081" y="2746"/>
                </a:moveTo>
                <a:cubicBezTo>
                  <a:pt x="1990" y="3028"/>
                  <a:pt x="1887" y="3294"/>
                  <a:pt x="1774" y="3542"/>
                </a:cubicBezTo>
                <a:cubicBezTo>
                  <a:pt x="1751" y="3587"/>
                  <a:pt x="1723" y="3638"/>
                  <a:pt x="1689" y="3695"/>
                </a:cubicBezTo>
                <a:cubicBezTo>
                  <a:pt x="1689" y="3695"/>
                  <a:pt x="1694" y="3695"/>
                  <a:pt x="1706" y="3695"/>
                </a:cubicBezTo>
                <a:cubicBezTo>
                  <a:pt x="1785" y="3729"/>
                  <a:pt x="1848" y="3745"/>
                  <a:pt x="1893" y="3745"/>
                </a:cubicBezTo>
                <a:cubicBezTo>
                  <a:pt x="2018" y="3757"/>
                  <a:pt x="2081" y="3672"/>
                  <a:pt x="2081" y="3491"/>
                </a:cubicBezTo>
                <a:cubicBezTo>
                  <a:pt x="2081" y="3243"/>
                  <a:pt x="2081" y="2994"/>
                  <a:pt x="2081" y="2746"/>
                </a:cubicBezTo>
                <a:close/>
                <a:moveTo>
                  <a:pt x="15455" y="2424"/>
                </a:moveTo>
                <a:cubicBezTo>
                  <a:pt x="15688" y="2424"/>
                  <a:pt x="15922" y="2424"/>
                  <a:pt x="16155" y="2424"/>
                </a:cubicBezTo>
                <a:cubicBezTo>
                  <a:pt x="16155" y="2553"/>
                  <a:pt x="16155" y="2683"/>
                  <a:pt x="16155" y="2813"/>
                </a:cubicBezTo>
                <a:cubicBezTo>
                  <a:pt x="16155" y="2836"/>
                  <a:pt x="16155" y="2853"/>
                  <a:pt x="16155" y="2864"/>
                </a:cubicBezTo>
                <a:cubicBezTo>
                  <a:pt x="16802" y="3474"/>
                  <a:pt x="17365" y="3864"/>
                  <a:pt x="17843" y="4034"/>
                </a:cubicBezTo>
                <a:cubicBezTo>
                  <a:pt x="17024" y="4090"/>
                  <a:pt x="16552" y="4034"/>
                  <a:pt x="16427" y="3864"/>
                </a:cubicBezTo>
                <a:cubicBezTo>
                  <a:pt x="16359" y="3808"/>
                  <a:pt x="16297" y="3751"/>
                  <a:pt x="16240" y="3695"/>
                </a:cubicBezTo>
                <a:cubicBezTo>
                  <a:pt x="16047" y="3548"/>
                  <a:pt x="15910" y="3429"/>
                  <a:pt x="15831" y="3339"/>
                </a:cubicBezTo>
                <a:cubicBezTo>
                  <a:pt x="15683" y="3486"/>
                  <a:pt x="15501" y="3638"/>
                  <a:pt x="15285" y="3796"/>
                </a:cubicBezTo>
                <a:cubicBezTo>
                  <a:pt x="14989" y="4034"/>
                  <a:pt x="14484" y="4113"/>
                  <a:pt x="13767" y="4034"/>
                </a:cubicBezTo>
                <a:cubicBezTo>
                  <a:pt x="14177" y="3909"/>
                  <a:pt x="14654" y="3604"/>
                  <a:pt x="15200" y="3118"/>
                </a:cubicBezTo>
                <a:cubicBezTo>
                  <a:pt x="15370" y="2972"/>
                  <a:pt x="15455" y="2830"/>
                  <a:pt x="15455" y="2695"/>
                </a:cubicBezTo>
                <a:cubicBezTo>
                  <a:pt x="15455" y="2604"/>
                  <a:pt x="15455" y="2514"/>
                  <a:pt x="15455" y="2424"/>
                </a:cubicBezTo>
                <a:close/>
                <a:moveTo>
                  <a:pt x="16916" y="2083"/>
                </a:moveTo>
                <a:cubicBezTo>
                  <a:pt x="17384" y="2083"/>
                  <a:pt x="17602" y="2248"/>
                  <a:pt x="17570" y="2576"/>
                </a:cubicBezTo>
                <a:cubicBezTo>
                  <a:pt x="17570" y="2842"/>
                  <a:pt x="17570" y="3107"/>
                  <a:pt x="17570" y="3373"/>
                </a:cubicBezTo>
                <a:cubicBezTo>
                  <a:pt x="17337" y="3373"/>
                  <a:pt x="17104" y="3373"/>
                  <a:pt x="16871" y="3373"/>
                </a:cubicBezTo>
                <a:cubicBezTo>
                  <a:pt x="16871" y="3118"/>
                  <a:pt x="16871" y="2864"/>
                  <a:pt x="16871" y="2610"/>
                </a:cubicBezTo>
                <a:cubicBezTo>
                  <a:pt x="16893" y="2373"/>
                  <a:pt x="16746" y="2260"/>
                  <a:pt x="16427" y="2271"/>
                </a:cubicBezTo>
                <a:cubicBezTo>
                  <a:pt x="15995" y="2271"/>
                  <a:pt x="15563" y="2271"/>
                  <a:pt x="15131" y="2271"/>
                </a:cubicBezTo>
                <a:cubicBezTo>
                  <a:pt x="14916" y="2260"/>
                  <a:pt x="14779" y="2350"/>
                  <a:pt x="14722" y="2542"/>
                </a:cubicBezTo>
                <a:cubicBezTo>
                  <a:pt x="14722" y="2836"/>
                  <a:pt x="14722" y="3130"/>
                  <a:pt x="14722" y="3423"/>
                </a:cubicBezTo>
                <a:cubicBezTo>
                  <a:pt x="14489" y="3423"/>
                  <a:pt x="14256" y="3423"/>
                  <a:pt x="14023" y="3423"/>
                </a:cubicBezTo>
                <a:cubicBezTo>
                  <a:pt x="14023" y="2977"/>
                  <a:pt x="14023" y="2531"/>
                  <a:pt x="14023" y="2085"/>
                </a:cubicBezTo>
                <a:cubicBezTo>
                  <a:pt x="14256" y="2085"/>
                  <a:pt x="14489" y="2085"/>
                  <a:pt x="14722" y="2085"/>
                </a:cubicBezTo>
                <a:cubicBezTo>
                  <a:pt x="14722" y="2192"/>
                  <a:pt x="14722" y="2299"/>
                  <a:pt x="14722" y="2407"/>
                </a:cubicBezTo>
                <a:cubicBezTo>
                  <a:pt x="14756" y="2192"/>
                  <a:pt x="14927" y="2085"/>
                  <a:pt x="15234" y="2085"/>
                </a:cubicBezTo>
                <a:cubicBezTo>
                  <a:pt x="15762" y="2085"/>
                  <a:pt x="16291" y="2085"/>
                  <a:pt x="16820" y="2085"/>
                </a:cubicBezTo>
                <a:cubicBezTo>
                  <a:pt x="16853" y="2083"/>
                  <a:pt x="16885" y="2083"/>
                  <a:pt x="16916" y="2083"/>
                </a:cubicBezTo>
                <a:close/>
                <a:moveTo>
                  <a:pt x="6323" y="1966"/>
                </a:moveTo>
                <a:cubicBezTo>
                  <a:pt x="6323" y="2147"/>
                  <a:pt x="6323" y="2328"/>
                  <a:pt x="6323" y="2508"/>
                </a:cubicBezTo>
                <a:cubicBezTo>
                  <a:pt x="6437" y="2508"/>
                  <a:pt x="6550" y="2508"/>
                  <a:pt x="6664" y="2508"/>
                </a:cubicBezTo>
                <a:cubicBezTo>
                  <a:pt x="6664" y="2328"/>
                  <a:pt x="6664" y="2147"/>
                  <a:pt x="6664" y="1966"/>
                </a:cubicBezTo>
                <a:cubicBezTo>
                  <a:pt x="6550" y="1966"/>
                  <a:pt x="6437" y="1966"/>
                  <a:pt x="6323" y="1966"/>
                </a:cubicBezTo>
                <a:close/>
                <a:moveTo>
                  <a:pt x="1740" y="1966"/>
                </a:moveTo>
                <a:cubicBezTo>
                  <a:pt x="1740" y="2147"/>
                  <a:pt x="1740" y="2328"/>
                  <a:pt x="1740" y="2508"/>
                </a:cubicBezTo>
                <a:cubicBezTo>
                  <a:pt x="1853" y="2508"/>
                  <a:pt x="1967" y="2508"/>
                  <a:pt x="2081" y="2508"/>
                </a:cubicBezTo>
                <a:cubicBezTo>
                  <a:pt x="2081" y="2328"/>
                  <a:pt x="2081" y="2147"/>
                  <a:pt x="2081" y="1966"/>
                </a:cubicBezTo>
                <a:cubicBezTo>
                  <a:pt x="1967" y="1966"/>
                  <a:pt x="1853" y="1966"/>
                  <a:pt x="1740" y="1966"/>
                </a:cubicBezTo>
                <a:close/>
                <a:moveTo>
                  <a:pt x="7329" y="1373"/>
                </a:moveTo>
                <a:cubicBezTo>
                  <a:pt x="7454" y="1373"/>
                  <a:pt x="7579" y="1373"/>
                  <a:pt x="7704" y="1373"/>
                </a:cubicBezTo>
                <a:cubicBezTo>
                  <a:pt x="7704" y="1599"/>
                  <a:pt x="7727" y="1943"/>
                  <a:pt x="7772" y="2407"/>
                </a:cubicBezTo>
                <a:cubicBezTo>
                  <a:pt x="7772" y="2542"/>
                  <a:pt x="7795" y="2683"/>
                  <a:pt x="7840" y="2830"/>
                </a:cubicBezTo>
                <a:cubicBezTo>
                  <a:pt x="7840" y="2842"/>
                  <a:pt x="7846" y="2847"/>
                  <a:pt x="7858" y="2847"/>
                </a:cubicBezTo>
                <a:cubicBezTo>
                  <a:pt x="7539" y="2870"/>
                  <a:pt x="7380" y="2723"/>
                  <a:pt x="7380" y="2407"/>
                </a:cubicBezTo>
                <a:cubicBezTo>
                  <a:pt x="7346" y="2068"/>
                  <a:pt x="7329" y="1723"/>
                  <a:pt x="7329" y="1373"/>
                </a:cubicBezTo>
                <a:close/>
                <a:moveTo>
                  <a:pt x="2746" y="1373"/>
                </a:moveTo>
                <a:cubicBezTo>
                  <a:pt x="2871" y="1373"/>
                  <a:pt x="2996" y="1373"/>
                  <a:pt x="3121" y="1373"/>
                </a:cubicBezTo>
                <a:cubicBezTo>
                  <a:pt x="3121" y="1599"/>
                  <a:pt x="3144" y="1943"/>
                  <a:pt x="3189" y="2407"/>
                </a:cubicBezTo>
                <a:cubicBezTo>
                  <a:pt x="3189" y="2542"/>
                  <a:pt x="3212" y="2683"/>
                  <a:pt x="3257" y="2830"/>
                </a:cubicBezTo>
                <a:cubicBezTo>
                  <a:pt x="3257" y="2842"/>
                  <a:pt x="3263" y="2847"/>
                  <a:pt x="3274" y="2847"/>
                </a:cubicBezTo>
                <a:cubicBezTo>
                  <a:pt x="2956" y="2870"/>
                  <a:pt x="2797" y="2723"/>
                  <a:pt x="2797" y="2407"/>
                </a:cubicBezTo>
                <a:cubicBezTo>
                  <a:pt x="2763" y="2068"/>
                  <a:pt x="2746" y="1723"/>
                  <a:pt x="2746" y="1373"/>
                </a:cubicBezTo>
                <a:close/>
                <a:moveTo>
                  <a:pt x="5126" y="1338"/>
                </a:moveTo>
                <a:cubicBezTo>
                  <a:pt x="5355" y="1344"/>
                  <a:pt x="5464" y="1474"/>
                  <a:pt x="5453" y="1729"/>
                </a:cubicBezTo>
                <a:cubicBezTo>
                  <a:pt x="5453" y="2226"/>
                  <a:pt x="5453" y="2723"/>
                  <a:pt x="5453" y="3220"/>
                </a:cubicBezTo>
                <a:cubicBezTo>
                  <a:pt x="5442" y="3367"/>
                  <a:pt x="5459" y="3435"/>
                  <a:pt x="5505" y="3423"/>
                </a:cubicBezTo>
                <a:cubicBezTo>
                  <a:pt x="5561" y="3446"/>
                  <a:pt x="5647" y="3294"/>
                  <a:pt x="5760" y="2966"/>
                </a:cubicBezTo>
                <a:cubicBezTo>
                  <a:pt x="5760" y="3610"/>
                  <a:pt x="5573" y="3943"/>
                  <a:pt x="5198" y="3966"/>
                </a:cubicBezTo>
                <a:cubicBezTo>
                  <a:pt x="4959" y="3954"/>
                  <a:pt x="4840" y="3802"/>
                  <a:pt x="4840" y="3508"/>
                </a:cubicBezTo>
                <a:cubicBezTo>
                  <a:pt x="4840" y="2955"/>
                  <a:pt x="4840" y="2401"/>
                  <a:pt x="4840" y="1847"/>
                </a:cubicBezTo>
                <a:cubicBezTo>
                  <a:pt x="4840" y="1610"/>
                  <a:pt x="4788" y="1497"/>
                  <a:pt x="4686" y="1508"/>
                </a:cubicBezTo>
                <a:cubicBezTo>
                  <a:pt x="4652" y="1508"/>
                  <a:pt x="4618" y="1508"/>
                  <a:pt x="4584" y="1508"/>
                </a:cubicBezTo>
                <a:cubicBezTo>
                  <a:pt x="4584" y="1452"/>
                  <a:pt x="4584" y="1395"/>
                  <a:pt x="4584" y="1339"/>
                </a:cubicBezTo>
                <a:cubicBezTo>
                  <a:pt x="4749" y="1339"/>
                  <a:pt x="4913" y="1339"/>
                  <a:pt x="5078" y="1339"/>
                </a:cubicBezTo>
                <a:cubicBezTo>
                  <a:pt x="5095" y="1338"/>
                  <a:pt x="5110" y="1338"/>
                  <a:pt x="5126" y="1338"/>
                </a:cubicBezTo>
                <a:close/>
                <a:moveTo>
                  <a:pt x="542" y="1338"/>
                </a:moveTo>
                <a:cubicBezTo>
                  <a:pt x="771" y="1344"/>
                  <a:pt x="881" y="1474"/>
                  <a:pt x="870" y="1729"/>
                </a:cubicBezTo>
                <a:cubicBezTo>
                  <a:pt x="870" y="2226"/>
                  <a:pt x="870" y="2723"/>
                  <a:pt x="870" y="3220"/>
                </a:cubicBezTo>
                <a:cubicBezTo>
                  <a:pt x="859" y="3367"/>
                  <a:pt x="876" y="3435"/>
                  <a:pt x="921" y="3423"/>
                </a:cubicBezTo>
                <a:cubicBezTo>
                  <a:pt x="978" y="3446"/>
                  <a:pt x="1063" y="3294"/>
                  <a:pt x="1177" y="2966"/>
                </a:cubicBezTo>
                <a:cubicBezTo>
                  <a:pt x="1177" y="3610"/>
                  <a:pt x="989" y="3943"/>
                  <a:pt x="614" y="3966"/>
                </a:cubicBezTo>
                <a:cubicBezTo>
                  <a:pt x="376" y="3954"/>
                  <a:pt x="256" y="3802"/>
                  <a:pt x="256" y="3508"/>
                </a:cubicBezTo>
                <a:cubicBezTo>
                  <a:pt x="256" y="2955"/>
                  <a:pt x="256" y="2401"/>
                  <a:pt x="256" y="1847"/>
                </a:cubicBezTo>
                <a:cubicBezTo>
                  <a:pt x="256" y="1610"/>
                  <a:pt x="205" y="1497"/>
                  <a:pt x="103" y="1508"/>
                </a:cubicBezTo>
                <a:cubicBezTo>
                  <a:pt x="69" y="1508"/>
                  <a:pt x="35" y="1508"/>
                  <a:pt x="0" y="1508"/>
                </a:cubicBezTo>
                <a:cubicBezTo>
                  <a:pt x="0" y="1452"/>
                  <a:pt x="0" y="1395"/>
                  <a:pt x="0" y="1339"/>
                </a:cubicBezTo>
                <a:cubicBezTo>
                  <a:pt x="165" y="1339"/>
                  <a:pt x="330" y="1339"/>
                  <a:pt x="495" y="1339"/>
                </a:cubicBezTo>
                <a:cubicBezTo>
                  <a:pt x="511" y="1338"/>
                  <a:pt x="527" y="1338"/>
                  <a:pt x="542" y="1338"/>
                </a:cubicBezTo>
                <a:close/>
                <a:moveTo>
                  <a:pt x="6323" y="1305"/>
                </a:moveTo>
                <a:cubicBezTo>
                  <a:pt x="6323" y="1474"/>
                  <a:pt x="6323" y="1644"/>
                  <a:pt x="6323" y="1813"/>
                </a:cubicBezTo>
                <a:cubicBezTo>
                  <a:pt x="6437" y="1813"/>
                  <a:pt x="6550" y="1813"/>
                  <a:pt x="6664" y="1813"/>
                </a:cubicBezTo>
                <a:cubicBezTo>
                  <a:pt x="6664" y="1644"/>
                  <a:pt x="6664" y="1474"/>
                  <a:pt x="6664" y="1305"/>
                </a:cubicBezTo>
                <a:cubicBezTo>
                  <a:pt x="6550" y="1305"/>
                  <a:pt x="6437" y="1305"/>
                  <a:pt x="6323" y="1305"/>
                </a:cubicBezTo>
                <a:close/>
                <a:moveTo>
                  <a:pt x="1740" y="1305"/>
                </a:moveTo>
                <a:cubicBezTo>
                  <a:pt x="1740" y="1474"/>
                  <a:pt x="1740" y="1644"/>
                  <a:pt x="1740" y="1813"/>
                </a:cubicBezTo>
                <a:cubicBezTo>
                  <a:pt x="1853" y="1813"/>
                  <a:pt x="1967" y="1813"/>
                  <a:pt x="2081" y="1813"/>
                </a:cubicBezTo>
                <a:cubicBezTo>
                  <a:pt x="2081" y="1644"/>
                  <a:pt x="2081" y="1474"/>
                  <a:pt x="2081" y="1305"/>
                </a:cubicBezTo>
                <a:cubicBezTo>
                  <a:pt x="1967" y="1305"/>
                  <a:pt x="1853" y="1305"/>
                  <a:pt x="1740" y="1305"/>
                </a:cubicBezTo>
                <a:close/>
                <a:moveTo>
                  <a:pt x="15336" y="1220"/>
                </a:moveTo>
                <a:cubicBezTo>
                  <a:pt x="15200" y="1220"/>
                  <a:pt x="15114" y="1265"/>
                  <a:pt x="15080" y="1356"/>
                </a:cubicBezTo>
                <a:cubicBezTo>
                  <a:pt x="15080" y="1412"/>
                  <a:pt x="15080" y="1469"/>
                  <a:pt x="15080" y="1525"/>
                </a:cubicBezTo>
                <a:cubicBezTo>
                  <a:pt x="15114" y="1627"/>
                  <a:pt x="15183" y="1672"/>
                  <a:pt x="15285" y="1661"/>
                </a:cubicBezTo>
                <a:cubicBezTo>
                  <a:pt x="15609" y="1661"/>
                  <a:pt x="15933" y="1661"/>
                  <a:pt x="16257" y="1661"/>
                </a:cubicBezTo>
                <a:cubicBezTo>
                  <a:pt x="16393" y="1661"/>
                  <a:pt x="16461" y="1610"/>
                  <a:pt x="16461" y="1508"/>
                </a:cubicBezTo>
                <a:cubicBezTo>
                  <a:pt x="16461" y="1463"/>
                  <a:pt x="16461" y="1418"/>
                  <a:pt x="16461" y="1373"/>
                </a:cubicBezTo>
                <a:cubicBezTo>
                  <a:pt x="16461" y="1271"/>
                  <a:pt x="16382" y="1220"/>
                  <a:pt x="16223" y="1220"/>
                </a:cubicBezTo>
                <a:cubicBezTo>
                  <a:pt x="15927" y="1220"/>
                  <a:pt x="15632" y="1220"/>
                  <a:pt x="15336" y="1220"/>
                </a:cubicBezTo>
                <a:close/>
                <a:moveTo>
                  <a:pt x="16801" y="810"/>
                </a:moveTo>
                <a:cubicBezTo>
                  <a:pt x="16775" y="810"/>
                  <a:pt x="16747" y="811"/>
                  <a:pt x="16717" y="814"/>
                </a:cubicBezTo>
                <a:cubicBezTo>
                  <a:pt x="16120" y="814"/>
                  <a:pt x="15524" y="814"/>
                  <a:pt x="14927" y="814"/>
                </a:cubicBezTo>
                <a:cubicBezTo>
                  <a:pt x="14756" y="814"/>
                  <a:pt x="14637" y="893"/>
                  <a:pt x="14569" y="1051"/>
                </a:cubicBezTo>
                <a:cubicBezTo>
                  <a:pt x="14739" y="1051"/>
                  <a:pt x="14910" y="1051"/>
                  <a:pt x="15080" y="1051"/>
                </a:cubicBezTo>
                <a:cubicBezTo>
                  <a:pt x="15080" y="1124"/>
                  <a:pt x="15080" y="1198"/>
                  <a:pt x="15080" y="1271"/>
                </a:cubicBezTo>
                <a:cubicBezTo>
                  <a:pt x="15092" y="1113"/>
                  <a:pt x="15217" y="1040"/>
                  <a:pt x="15455" y="1051"/>
                </a:cubicBezTo>
                <a:cubicBezTo>
                  <a:pt x="15842" y="1051"/>
                  <a:pt x="16228" y="1051"/>
                  <a:pt x="16615" y="1051"/>
                </a:cubicBezTo>
                <a:cubicBezTo>
                  <a:pt x="16842" y="1051"/>
                  <a:pt x="16984" y="1096"/>
                  <a:pt x="17041" y="1186"/>
                </a:cubicBezTo>
                <a:cubicBezTo>
                  <a:pt x="17041" y="1164"/>
                  <a:pt x="17041" y="1141"/>
                  <a:pt x="17041" y="1119"/>
                </a:cubicBezTo>
                <a:cubicBezTo>
                  <a:pt x="17041" y="1102"/>
                  <a:pt x="17041" y="1085"/>
                  <a:pt x="17041" y="1068"/>
                </a:cubicBezTo>
                <a:cubicBezTo>
                  <a:pt x="17061" y="900"/>
                  <a:pt x="16981" y="814"/>
                  <a:pt x="16801" y="810"/>
                </a:cubicBezTo>
                <a:close/>
                <a:moveTo>
                  <a:pt x="6493" y="610"/>
                </a:moveTo>
                <a:cubicBezTo>
                  <a:pt x="6414" y="610"/>
                  <a:pt x="6357" y="661"/>
                  <a:pt x="6323" y="763"/>
                </a:cubicBezTo>
                <a:cubicBezTo>
                  <a:pt x="6323" y="893"/>
                  <a:pt x="6323" y="1023"/>
                  <a:pt x="6323" y="1152"/>
                </a:cubicBezTo>
                <a:cubicBezTo>
                  <a:pt x="6437" y="1152"/>
                  <a:pt x="6550" y="1152"/>
                  <a:pt x="6664" y="1152"/>
                </a:cubicBezTo>
                <a:cubicBezTo>
                  <a:pt x="6664" y="1068"/>
                  <a:pt x="6664" y="983"/>
                  <a:pt x="6664" y="898"/>
                </a:cubicBezTo>
                <a:cubicBezTo>
                  <a:pt x="6664" y="706"/>
                  <a:pt x="6607" y="610"/>
                  <a:pt x="6493" y="610"/>
                </a:cubicBezTo>
                <a:close/>
                <a:moveTo>
                  <a:pt x="1910" y="610"/>
                </a:moveTo>
                <a:cubicBezTo>
                  <a:pt x="1831" y="610"/>
                  <a:pt x="1774" y="661"/>
                  <a:pt x="1740" y="763"/>
                </a:cubicBezTo>
                <a:cubicBezTo>
                  <a:pt x="1740" y="893"/>
                  <a:pt x="1740" y="1023"/>
                  <a:pt x="1740" y="1152"/>
                </a:cubicBezTo>
                <a:cubicBezTo>
                  <a:pt x="1853" y="1152"/>
                  <a:pt x="1967" y="1152"/>
                  <a:pt x="2081" y="1152"/>
                </a:cubicBezTo>
                <a:cubicBezTo>
                  <a:pt x="2081" y="1068"/>
                  <a:pt x="2081" y="983"/>
                  <a:pt x="2081" y="898"/>
                </a:cubicBezTo>
                <a:cubicBezTo>
                  <a:pt x="2081" y="706"/>
                  <a:pt x="2024" y="610"/>
                  <a:pt x="1910" y="610"/>
                </a:cubicBezTo>
                <a:close/>
                <a:moveTo>
                  <a:pt x="10307" y="186"/>
                </a:moveTo>
                <a:cubicBezTo>
                  <a:pt x="10626" y="191"/>
                  <a:pt x="10774" y="309"/>
                  <a:pt x="10753" y="542"/>
                </a:cubicBezTo>
                <a:cubicBezTo>
                  <a:pt x="10741" y="734"/>
                  <a:pt x="10605" y="1328"/>
                  <a:pt x="10344" y="2322"/>
                </a:cubicBezTo>
                <a:cubicBezTo>
                  <a:pt x="10366" y="2424"/>
                  <a:pt x="10395" y="2520"/>
                  <a:pt x="10429" y="2610"/>
                </a:cubicBezTo>
                <a:cubicBezTo>
                  <a:pt x="10463" y="2689"/>
                  <a:pt x="10525" y="2881"/>
                  <a:pt x="10616" y="3186"/>
                </a:cubicBezTo>
                <a:cubicBezTo>
                  <a:pt x="10685" y="3401"/>
                  <a:pt x="10781" y="3565"/>
                  <a:pt x="10906" y="3678"/>
                </a:cubicBezTo>
                <a:cubicBezTo>
                  <a:pt x="10918" y="3644"/>
                  <a:pt x="10935" y="3616"/>
                  <a:pt x="10957" y="3593"/>
                </a:cubicBezTo>
                <a:cubicBezTo>
                  <a:pt x="11060" y="3491"/>
                  <a:pt x="11134" y="3390"/>
                  <a:pt x="11179" y="3288"/>
                </a:cubicBezTo>
                <a:cubicBezTo>
                  <a:pt x="11509" y="2768"/>
                  <a:pt x="11679" y="2401"/>
                  <a:pt x="11691" y="2186"/>
                </a:cubicBezTo>
                <a:cubicBezTo>
                  <a:pt x="11691" y="1712"/>
                  <a:pt x="11691" y="1237"/>
                  <a:pt x="11691" y="763"/>
                </a:cubicBezTo>
                <a:cubicBezTo>
                  <a:pt x="11878" y="763"/>
                  <a:pt x="12066" y="763"/>
                  <a:pt x="12253" y="763"/>
                </a:cubicBezTo>
                <a:cubicBezTo>
                  <a:pt x="12253" y="1237"/>
                  <a:pt x="12253" y="1712"/>
                  <a:pt x="12253" y="2186"/>
                </a:cubicBezTo>
                <a:cubicBezTo>
                  <a:pt x="12242" y="2265"/>
                  <a:pt x="12231" y="2339"/>
                  <a:pt x="12219" y="2407"/>
                </a:cubicBezTo>
                <a:cubicBezTo>
                  <a:pt x="12270" y="2407"/>
                  <a:pt x="12321" y="2407"/>
                  <a:pt x="12373" y="2407"/>
                </a:cubicBezTo>
                <a:cubicBezTo>
                  <a:pt x="12373" y="2740"/>
                  <a:pt x="12373" y="3073"/>
                  <a:pt x="12373" y="3407"/>
                </a:cubicBezTo>
                <a:cubicBezTo>
                  <a:pt x="12361" y="3610"/>
                  <a:pt x="12429" y="3712"/>
                  <a:pt x="12577" y="3712"/>
                </a:cubicBezTo>
                <a:cubicBezTo>
                  <a:pt x="12645" y="3712"/>
                  <a:pt x="12714" y="3712"/>
                  <a:pt x="12782" y="3712"/>
                </a:cubicBezTo>
                <a:cubicBezTo>
                  <a:pt x="13009" y="3689"/>
                  <a:pt x="13168" y="3480"/>
                  <a:pt x="13259" y="3085"/>
                </a:cubicBezTo>
                <a:cubicBezTo>
                  <a:pt x="13305" y="3740"/>
                  <a:pt x="13100" y="4045"/>
                  <a:pt x="12645" y="4000"/>
                </a:cubicBezTo>
                <a:cubicBezTo>
                  <a:pt x="12537" y="4000"/>
                  <a:pt x="12429" y="4000"/>
                  <a:pt x="12321" y="4000"/>
                </a:cubicBezTo>
                <a:cubicBezTo>
                  <a:pt x="11969" y="3988"/>
                  <a:pt x="11793" y="3830"/>
                  <a:pt x="11793" y="3525"/>
                </a:cubicBezTo>
                <a:cubicBezTo>
                  <a:pt x="11793" y="3469"/>
                  <a:pt x="11793" y="3412"/>
                  <a:pt x="11793" y="3356"/>
                </a:cubicBezTo>
                <a:cubicBezTo>
                  <a:pt x="11736" y="3457"/>
                  <a:pt x="11679" y="3536"/>
                  <a:pt x="11622" y="3593"/>
                </a:cubicBezTo>
                <a:cubicBezTo>
                  <a:pt x="11588" y="3638"/>
                  <a:pt x="11560" y="3689"/>
                  <a:pt x="11537" y="3745"/>
                </a:cubicBezTo>
                <a:cubicBezTo>
                  <a:pt x="11378" y="4017"/>
                  <a:pt x="11020" y="4118"/>
                  <a:pt x="10463" y="4051"/>
                </a:cubicBezTo>
                <a:cubicBezTo>
                  <a:pt x="10599" y="3971"/>
                  <a:pt x="10719" y="3875"/>
                  <a:pt x="10821" y="3762"/>
                </a:cubicBezTo>
                <a:cubicBezTo>
                  <a:pt x="10400" y="3830"/>
                  <a:pt x="10145" y="3661"/>
                  <a:pt x="10054" y="3254"/>
                </a:cubicBezTo>
                <a:cubicBezTo>
                  <a:pt x="9974" y="3457"/>
                  <a:pt x="9917" y="3587"/>
                  <a:pt x="9883" y="3644"/>
                </a:cubicBezTo>
                <a:cubicBezTo>
                  <a:pt x="9747" y="3926"/>
                  <a:pt x="9497" y="4034"/>
                  <a:pt x="9133" y="3966"/>
                </a:cubicBezTo>
                <a:cubicBezTo>
                  <a:pt x="9201" y="3842"/>
                  <a:pt x="9281" y="3678"/>
                  <a:pt x="9372" y="3474"/>
                </a:cubicBezTo>
                <a:cubicBezTo>
                  <a:pt x="9508" y="3147"/>
                  <a:pt x="9639" y="2774"/>
                  <a:pt x="9764" y="2356"/>
                </a:cubicBezTo>
                <a:cubicBezTo>
                  <a:pt x="9696" y="2152"/>
                  <a:pt x="9593" y="1819"/>
                  <a:pt x="9457" y="1356"/>
                </a:cubicBezTo>
                <a:cubicBezTo>
                  <a:pt x="9366" y="1062"/>
                  <a:pt x="9303" y="836"/>
                  <a:pt x="9269" y="678"/>
                </a:cubicBezTo>
                <a:cubicBezTo>
                  <a:pt x="9474" y="678"/>
                  <a:pt x="9679" y="678"/>
                  <a:pt x="9883" y="678"/>
                </a:cubicBezTo>
                <a:cubicBezTo>
                  <a:pt x="9929" y="915"/>
                  <a:pt x="9980" y="1136"/>
                  <a:pt x="10037" y="1339"/>
                </a:cubicBezTo>
                <a:cubicBezTo>
                  <a:pt x="10116" y="966"/>
                  <a:pt x="10162" y="701"/>
                  <a:pt x="10173" y="542"/>
                </a:cubicBezTo>
                <a:cubicBezTo>
                  <a:pt x="10184" y="407"/>
                  <a:pt x="10133" y="345"/>
                  <a:pt x="10020" y="356"/>
                </a:cubicBezTo>
                <a:cubicBezTo>
                  <a:pt x="9730" y="356"/>
                  <a:pt x="9440" y="356"/>
                  <a:pt x="9150" y="356"/>
                </a:cubicBezTo>
                <a:cubicBezTo>
                  <a:pt x="9150" y="299"/>
                  <a:pt x="9150" y="243"/>
                  <a:pt x="9150" y="186"/>
                </a:cubicBezTo>
                <a:cubicBezTo>
                  <a:pt x="9514" y="186"/>
                  <a:pt x="9878" y="186"/>
                  <a:pt x="10241" y="186"/>
                </a:cubicBezTo>
                <a:cubicBezTo>
                  <a:pt x="10264" y="186"/>
                  <a:pt x="10286" y="186"/>
                  <a:pt x="10307" y="186"/>
                </a:cubicBezTo>
                <a:close/>
                <a:moveTo>
                  <a:pt x="10889" y="119"/>
                </a:moveTo>
                <a:cubicBezTo>
                  <a:pt x="11082" y="119"/>
                  <a:pt x="11276" y="119"/>
                  <a:pt x="11469" y="119"/>
                </a:cubicBezTo>
                <a:cubicBezTo>
                  <a:pt x="11469" y="232"/>
                  <a:pt x="11469" y="345"/>
                  <a:pt x="11469" y="458"/>
                </a:cubicBezTo>
                <a:cubicBezTo>
                  <a:pt x="11492" y="254"/>
                  <a:pt x="11628" y="153"/>
                  <a:pt x="11878" y="153"/>
                </a:cubicBezTo>
                <a:cubicBezTo>
                  <a:pt x="12083" y="153"/>
                  <a:pt x="12287" y="153"/>
                  <a:pt x="12492" y="153"/>
                </a:cubicBezTo>
                <a:cubicBezTo>
                  <a:pt x="12890" y="153"/>
                  <a:pt x="13083" y="311"/>
                  <a:pt x="13072" y="627"/>
                </a:cubicBezTo>
                <a:cubicBezTo>
                  <a:pt x="13072" y="1339"/>
                  <a:pt x="13072" y="2051"/>
                  <a:pt x="13072" y="2763"/>
                </a:cubicBezTo>
                <a:cubicBezTo>
                  <a:pt x="12878" y="2763"/>
                  <a:pt x="12685" y="2763"/>
                  <a:pt x="12492" y="2763"/>
                </a:cubicBezTo>
                <a:cubicBezTo>
                  <a:pt x="12492" y="2062"/>
                  <a:pt x="12492" y="1362"/>
                  <a:pt x="12492" y="661"/>
                </a:cubicBezTo>
                <a:cubicBezTo>
                  <a:pt x="12515" y="412"/>
                  <a:pt x="12373" y="299"/>
                  <a:pt x="12066" y="322"/>
                </a:cubicBezTo>
                <a:cubicBezTo>
                  <a:pt x="11986" y="322"/>
                  <a:pt x="11907" y="322"/>
                  <a:pt x="11827" y="322"/>
                </a:cubicBezTo>
                <a:cubicBezTo>
                  <a:pt x="11600" y="311"/>
                  <a:pt x="11480" y="396"/>
                  <a:pt x="11469" y="576"/>
                </a:cubicBezTo>
                <a:cubicBezTo>
                  <a:pt x="11469" y="1311"/>
                  <a:pt x="11469" y="2045"/>
                  <a:pt x="11469" y="2779"/>
                </a:cubicBezTo>
                <a:cubicBezTo>
                  <a:pt x="11276" y="2779"/>
                  <a:pt x="11082" y="2779"/>
                  <a:pt x="10889" y="2779"/>
                </a:cubicBezTo>
                <a:cubicBezTo>
                  <a:pt x="10889" y="1893"/>
                  <a:pt x="10889" y="1006"/>
                  <a:pt x="10889" y="119"/>
                </a:cubicBezTo>
                <a:close/>
                <a:moveTo>
                  <a:pt x="4822" y="51"/>
                </a:moveTo>
                <a:cubicBezTo>
                  <a:pt x="5033" y="51"/>
                  <a:pt x="5243" y="51"/>
                  <a:pt x="5453" y="51"/>
                </a:cubicBezTo>
                <a:cubicBezTo>
                  <a:pt x="5453" y="525"/>
                  <a:pt x="5533" y="819"/>
                  <a:pt x="5692" y="932"/>
                </a:cubicBezTo>
                <a:cubicBezTo>
                  <a:pt x="5146" y="1023"/>
                  <a:pt x="4868" y="898"/>
                  <a:pt x="4857" y="559"/>
                </a:cubicBezTo>
                <a:cubicBezTo>
                  <a:pt x="4834" y="424"/>
                  <a:pt x="4822" y="254"/>
                  <a:pt x="4822" y="51"/>
                </a:cubicBezTo>
                <a:close/>
                <a:moveTo>
                  <a:pt x="239" y="51"/>
                </a:moveTo>
                <a:cubicBezTo>
                  <a:pt x="449" y="51"/>
                  <a:pt x="660" y="51"/>
                  <a:pt x="870" y="51"/>
                </a:cubicBezTo>
                <a:cubicBezTo>
                  <a:pt x="870" y="525"/>
                  <a:pt x="950" y="819"/>
                  <a:pt x="1109" y="932"/>
                </a:cubicBezTo>
                <a:cubicBezTo>
                  <a:pt x="563" y="1023"/>
                  <a:pt x="285" y="898"/>
                  <a:pt x="273" y="559"/>
                </a:cubicBezTo>
                <a:cubicBezTo>
                  <a:pt x="251" y="424"/>
                  <a:pt x="239" y="254"/>
                  <a:pt x="239" y="51"/>
                </a:cubicBezTo>
                <a:close/>
                <a:moveTo>
                  <a:pt x="16820" y="34"/>
                </a:moveTo>
                <a:cubicBezTo>
                  <a:pt x="17053" y="34"/>
                  <a:pt x="17286" y="34"/>
                  <a:pt x="17519" y="34"/>
                </a:cubicBezTo>
                <a:cubicBezTo>
                  <a:pt x="17359" y="305"/>
                  <a:pt x="17223" y="458"/>
                  <a:pt x="17109" y="492"/>
                </a:cubicBezTo>
                <a:cubicBezTo>
                  <a:pt x="16996" y="548"/>
                  <a:pt x="16751" y="554"/>
                  <a:pt x="16376" y="508"/>
                </a:cubicBezTo>
                <a:cubicBezTo>
                  <a:pt x="16524" y="441"/>
                  <a:pt x="16672" y="283"/>
                  <a:pt x="16820" y="34"/>
                </a:cubicBezTo>
                <a:close/>
                <a:moveTo>
                  <a:pt x="14108" y="34"/>
                </a:moveTo>
                <a:cubicBezTo>
                  <a:pt x="14341" y="34"/>
                  <a:pt x="14574" y="34"/>
                  <a:pt x="14808" y="34"/>
                </a:cubicBezTo>
                <a:cubicBezTo>
                  <a:pt x="14944" y="283"/>
                  <a:pt x="15092" y="441"/>
                  <a:pt x="15251" y="508"/>
                </a:cubicBezTo>
                <a:cubicBezTo>
                  <a:pt x="14864" y="554"/>
                  <a:pt x="14614" y="548"/>
                  <a:pt x="14501" y="492"/>
                </a:cubicBezTo>
                <a:cubicBezTo>
                  <a:pt x="14387" y="458"/>
                  <a:pt x="14256" y="305"/>
                  <a:pt x="14108" y="34"/>
                </a:cubicBezTo>
                <a:close/>
                <a:moveTo>
                  <a:pt x="15472" y="0"/>
                </a:moveTo>
                <a:cubicBezTo>
                  <a:pt x="15711" y="0"/>
                  <a:pt x="15950" y="0"/>
                  <a:pt x="16189" y="0"/>
                </a:cubicBezTo>
                <a:cubicBezTo>
                  <a:pt x="16189" y="215"/>
                  <a:pt x="16189" y="429"/>
                  <a:pt x="16189" y="644"/>
                </a:cubicBezTo>
                <a:cubicBezTo>
                  <a:pt x="16479" y="644"/>
                  <a:pt x="16768" y="644"/>
                  <a:pt x="17058" y="644"/>
                </a:cubicBezTo>
                <a:cubicBezTo>
                  <a:pt x="17502" y="621"/>
                  <a:pt x="17712" y="763"/>
                  <a:pt x="17689" y="1068"/>
                </a:cubicBezTo>
                <a:cubicBezTo>
                  <a:pt x="17689" y="1073"/>
                  <a:pt x="17689" y="1079"/>
                  <a:pt x="17689" y="1085"/>
                </a:cubicBezTo>
                <a:cubicBezTo>
                  <a:pt x="17689" y="1209"/>
                  <a:pt x="17655" y="1316"/>
                  <a:pt x="17587" y="1407"/>
                </a:cubicBezTo>
                <a:cubicBezTo>
                  <a:pt x="17416" y="1407"/>
                  <a:pt x="17246" y="1407"/>
                  <a:pt x="17075" y="1407"/>
                </a:cubicBezTo>
                <a:cubicBezTo>
                  <a:pt x="17075" y="1441"/>
                  <a:pt x="17075" y="1474"/>
                  <a:pt x="17075" y="1508"/>
                </a:cubicBezTo>
                <a:cubicBezTo>
                  <a:pt x="17098" y="1746"/>
                  <a:pt x="16956" y="1853"/>
                  <a:pt x="16649" y="1830"/>
                </a:cubicBezTo>
                <a:cubicBezTo>
                  <a:pt x="16251" y="1830"/>
                  <a:pt x="15853" y="1830"/>
                  <a:pt x="15455" y="1830"/>
                </a:cubicBezTo>
                <a:cubicBezTo>
                  <a:pt x="15217" y="1842"/>
                  <a:pt x="15092" y="1780"/>
                  <a:pt x="15080" y="1644"/>
                </a:cubicBezTo>
                <a:cubicBezTo>
                  <a:pt x="15080" y="1717"/>
                  <a:pt x="15080" y="1791"/>
                  <a:pt x="15080" y="1864"/>
                </a:cubicBezTo>
                <a:cubicBezTo>
                  <a:pt x="14876" y="1864"/>
                  <a:pt x="14671" y="1864"/>
                  <a:pt x="14466" y="1864"/>
                </a:cubicBezTo>
                <a:cubicBezTo>
                  <a:pt x="14466" y="1700"/>
                  <a:pt x="14466" y="1537"/>
                  <a:pt x="14466" y="1373"/>
                </a:cubicBezTo>
                <a:cubicBezTo>
                  <a:pt x="14273" y="1373"/>
                  <a:pt x="14080" y="1373"/>
                  <a:pt x="13887" y="1373"/>
                </a:cubicBezTo>
                <a:cubicBezTo>
                  <a:pt x="13887" y="1130"/>
                  <a:pt x="13887" y="887"/>
                  <a:pt x="13887" y="644"/>
                </a:cubicBezTo>
                <a:cubicBezTo>
                  <a:pt x="14108" y="644"/>
                  <a:pt x="14330" y="644"/>
                  <a:pt x="14552" y="644"/>
                </a:cubicBezTo>
                <a:cubicBezTo>
                  <a:pt x="14552" y="757"/>
                  <a:pt x="14552" y="870"/>
                  <a:pt x="14552" y="983"/>
                </a:cubicBezTo>
                <a:cubicBezTo>
                  <a:pt x="14574" y="757"/>
                  <a:pt x="14756" y="644"/>
                  <a:pt x="15097" y="644"/>
                </a:cubicBezTo>
                <a:cubicBezTo>
                  <a:pt x="15222" y="644"/>
                  <a:pt x="15347" y="644"/>
                  <a:pt x="15472" y="644"/>
                </a:cubicBezTo>
                <a:cubicBezTo>
                  <a:pt x="15472" y="429"/>
                  <a:pt x="15472" y="215"/>
                  <a:pt x="15472" y="0"/>
                </a:cubicBezTo>
                <a:close/>
                <a:moveTo>
                  <a:pt x="6272" y="0"/>
                </a:moveTo>
                <a:cubicBezTo>
                  <a:pt x="6493" y="0"/>
                  <a:pt x="6715" y="0"/>
                  <a:pt x="6937" y="0"/>
                </a:cubicBezTo>
                <a:cubicBezTo>
                  <a:pt x="6880" y="158"/>
                  <a:pt x="6829" y="299"/>
                  <a:pt x="6783" y="424"/>
                </a:cubicBezTo>
                <a:cubicBezTo>
                  <a:pt x="7124" y="412"/>
                  <a:pt x="7278" y="565"/>
                  <a:pt x="7244" y="881"/>
                </a:cubicBezTo>
                <a:cubicBezTo>
                  <a:pt x="7244" y="1763"/>
                  <a:pt x="7244" y="2644"/>
                  <a:pt x="7244" y="3525"/>
                </a:cubicBezTo>
                <a:cubicBezTo>
                  <a:pt x="7244" y="3548"/>
                  <a:pt x="7244" y="3576"/>
                  <a:pt x="7244" y="3610"/>
                </a:cubicBezTo>
                <a:cubicBezTo>
                  <a:pt x="7357" y="3655"/>
                  <a:pt x="7488" y="3678"/>
                  <a:pt x="7636" y="3678"/>
                </a:cubicBezTo>
                <a:cubicBezTo>
                  <a:pt x="7829" y="3712"/>
                  <a:pt x="7920" y="3570"/>
                  <a:pt x="7909" y="3254"/>
                </a:cubicBezTo>
                <a:cubicBezTo>
                  <a:pt x="7909" y="2525"/>
                  <a:pt x="7909" y="1796"/>
                  <a:pt x="7909" y="1068"/>
                </a:cubicBezTo>
                <a:cubicBezTo>
                  <a:pt x="7704" y="1068"/>
                  <a:pt x="7499" y="1068"/>
                  <a:pt x="7295" y="1068"/>
                </a:cubicBezTo>
                <a:cubicBezTo>
                  <a:pt x="7295" y="1017"/>
                  <a:pt x="7295" y="966"/>
                  <a:pt x="7295" y="915"/>
                </a:cubicBezTo>
                <a:cubicBezTo>
                  <a:pt x="7499" y="915"/>
                  <a:pt x="7704" y="915"/>
                  <a:pt x="7909" y="915"/>
                </a:cubicBezTo>
                <a:cubicBezTo>
                  <a:pt x="7909" y="610"/>
                  <a:pt x="7909" y="305"/>
                  <a:pt x="7909" y="0"/>
                </a:cubicBezTo>
                <a:cubicBezTo>
                  <a:pt x="8096" y="0"/>
                  <a:pt x="8284" y="0"/>
                  <a:pt x="8471" y="0"/>
                </a:cubicBezTo>
                <a:cubicBezTo>
                  <a:pt x="8471" y="305"/>
                  <a:pt x="8471" y="610"/>
                  <a:pt x="8471" y="915"/>
                </a:cubicBezTo>
                <a:cubicBezTo>
                  <a:pt x="8545" y="915"/>
                  <a:pt x="8619" y="915"/>
                  <a:pt x="8693" y="915"/>
                </a:cubicBezTo>
                <a:cubicBezTo>
                  <a:pt x="8693" y="966"/>
                  <a:pt x="8693" y="1017"/>
                  <a:pt x="8693" y="1068"/>
                </a:cubicBezTo>
                <a:cubicBezTo>
                  <a:pt x="8619" y="1068"/>
                  <a:pt x="8545" y="1068"/>
                  <a:pt x="8471" y="1068"/>
                </a:cubicBezTo>
                <a:cubicBezTo>
                  <a:pt x="8471" y="1876"/>
                  <a:pt x="8471" y="2683"/>
                  <a:pt x="8471" y="3491"/>
                </a:cubicBezTo>
                <a:cubicBezTo>
                  <a:pt x="8483" y="3864"/>
                  <a:pt x="8335" y="4045"/>
                  <a:pt x="8028" y="4034"/>
                </a:cubicBezTo>
                <a:cubicBezTo>
                  <a:pt x="7687" y="4011"/>
                  <a:pt x="7426" y="3875"/>
                  <a:pt x="7244" y="3627"/>
                </a:cubicBezTo>
                <a:cubicBezTo>
                  <a:pt x="7221" y="3909"/>
                  <a:pt x="7085" y="4045"/>
                  <a:pt x="6834" y="4034"/>
                </a:cubicBezTo>
                <a:cubicBezTo>
                  <a:pt x="6539" y="4022"/>
                  <a:pt x="6346" y="3915"/>
                  <a:pt x="6255" y="3712"/>
                </a:cubicBezTo>
                <a:cubicBezTo>
                  <a:pt x="6175" y="3881"/>
                  <a:pt x="5936" y="3943"/>
                  <a:pt x="5539" y="3898"/>
                </a:cubicBezTo>
                <a:cubicBezTo>
                  <a:pt x="5675" y="3785"/>
                  <a:pt x="5772" y="3672"/>
                  <a:pt x="5828" y="3559"/>
                </a:cubicBezTo>
                <a:cubicBezTo>
                  <a:pt x="5942" y="3322"/>
                  <a:pt x="6062" y="3017"/>
                  <a:pt x="6187" y="2644"/>
                </a:cubicBezTo>
                <a:cubicBezTo>
                  <a:pt x="5982" y="2644"/>
                  <a:pt x="5777" y="2644"/>
                  <a:pt x="5573" y="2644"/>
                </a:cubicBezTo>
                <a:cubicBezTo>
                  <a:pt x="5573" y="2599"/>
                  <a:pt x="5573" y="2553"/>
                  <a:pt x="5573" y="2508"/>
                </a:cubicBezTo>
                <a:cubicBezTo>
                  <a:pt x="5635" y="2508"/>
                  <a:pt x="5698" y="2508"/>
                  <a:pt x="5760" y="2508"/>
                </a:cubicBezTo>
                <a:cubicBezTo>
                  <a:pt x="5760" y="1813"/>
                  <a:pt x="5760" y="1119"/>
                  <a:pt x="5760" y="424"/>
                </a:cubicBezTo>
                <a:cubicBezTo>
                  <a:pt x="5874" y="424"/>
                  <a:pt x="5988" y="424"/>
                  <a:pt x="6101" y="424"/>
                </a:cubicBezTo>
                <a:cubicBezTo>
                  <a:pt x="6135" y="379"/>
                  <a:pt x="6187" y="254"/>
                  <a:pt x="6255" y="51"/>
                </a:cubicBezTo>
                <a:cubicBezTo>
                  <a:pt x="6255" y="62"/>
                  <a:pt x="6260" y="45"/>
                  <a:pt x="6272" y="0"/>
                </a:cubicBezTo>
                <a:close/>
                <a:moveTo>
                  <a:pt x="1689" y="0"/>
                </a:moveTo>
                <a:cubicBezTo>
                  <a:pt x="1910" y="0"/>
                  <a:pt x="2132" y="0"/>
                  <a:pt x="2354" y="0"/>
                </a:cubicBezTo>
                <a:cubicBezTo>
                  <a:pt x="2297" y="158"/>
                  <a:pt x="2246" y="299"/>
                  <a:pt x="2200" y="424"/>
                </a:cubicBezTo>
                <a:cubicBezTo>
                  <a:pt x="2541" y="412"/>
                  <a:pt x="2695" y="565"/>
                  <a:pt x="2660" y="881"/>
                </a:cubicBezTo>
                <a:cubicBezTo>
                  <a:pt x="2660" y="1763"/>
                  <a:pt x="2660" y="2644"/>
                  <a:pt x="2660" y="3525"/>
                </a:cubicBezTo>
                <a:cubicBezTo>
                  <a:pt x="2660" y="3548"/>
                  <a:pt x="2660" y="3576"/>
                  <a:pt x="2660" y="3610"/>
                </a:cubicBezTo>
                <a:cubicBezTo>
                  <a:pt x="2774" y="3655"/>
                  <a:pt x="2905" y="3678"/>
                  <a:pt x="3053" y="3678"/>
                </a:cubicBezTo>
                <a:cubicBezTo>
                  <a:pt x="3246" y="3712"/>
                  <a:pt x="3337" y="3570"/>
                  <a:pt x="3325" y="3254"/>
                </a:cubicBezTo>
                <a:cubicBezTo>
                  <a:pt x="3325" y="2525"/>
                  <a:pt x="3325" y="1796"/>
                  <a:pt x="3325" y="1068"/>
                </a:cubicBezTo>
                <a:cubicBezTo>
                  <a:pt x="3121" y="1068"/>
                  <a:pt x="2916" y="1068"/>
                  <a:pt x="2712" y="1068"/>
                </a:cubicBezTo>
                <a:cubicBezTo>
                  <a:pt x="2712" y="1017"/>
                  <a:pt x="2712" y="966"/>
                  <a:pt x="2712" y="915"/>
                </a:cubicBezTo>
                <a:cubicBezTo>
                  <a:pt x="2916" y="915"/>
                  <a:pt x="3121" y="915"/>
                  <a:pt x="3325" y="915"/>
                </a:cubicBezTo>
                <a:cubicBezTo>
                  <a:pt x="3325" y="610"/>
                  <a:pt x="3325" y="305"/>
                  <a:pt x="3325" y="0"/>
                </a:cubicBezTo>
                <a:cubicBezTo>
                  <a:pt x="3513" y="0"/>
                  <a:pt x="3701" y="0"/>
                  <a:pt x="3888" y="0"/>
                </a:cubicBezTo>
                <a:cubicBezTo>
                  <a:pt x="3888" y="305"/>
                  <a:pt x="3888" y="610"/>
                  <a:pt x="3888" y="915"/>
                </a:cubicBezTo>
                <a:cubicBezTo>
                  <a:pt x="3962" y="915"/>
                  <a:pt x="4036" y="915"/>
                  <a:pt x="4110" y="915"/>
                </a:cubicBezTo>
                <a:cubicBezTo>
                  <a:pt x="4110" y="966"/>
                  <a:pt x="4110" y="1017"/>
                  <a:pt x="4110" y="1068"/>
                </a:cubicBezTo>
                <a:cubicBezTo>
                  <a:pt x="4036" y="1068"/>
                  <a:pt x="3962" y="1068"/>
                  <a:pt x="3888" y="1068"/>
                </a:cubicBezTo>
                <a:cubicBezTo>
                  <a:pt x="3888" y="1876"/>
                  <a:pt x="3888" y="2683"/>
                  <a:pt x="3888" y="3491"/>
                </a:cubicBezTo>
                <a:cubicBezTo>
                  <a:pt x="3899" y="3864"/>
                  <a:pt x="3752" y="4045"/>
                  <a:pt x="3445" y="4034"/>
                </a:cubicBezTo>
                <a:cubicBezTo>
                  <a:pt x="3104" y="4011"/>
                  <a:pt x="2842" y="3875"/>
                  <a:pt x="2660" y="3627"/>
                </a:cubicBezTo>
                <a:cubicBezTo>
                  <a:pt x="2638" y="3909"/>
                  <a:pt x="2501" y="4045"/>
                  <a:pt x="2251" y="4034"/>
                </a:cubicBezTo>
                <a:cubicBezTo>
                  <a:pt x="1956" y="4022"/>
                  <a:pt x="1762" y="3915"/>
                  <a:pt x="1671" y="3712"/>
                </a:cubicBezTo>
                <a:cubicBezTo>
                  <a:pt x="1592" y="3881"/>
                  <a:pt x="1353" y="3943"/>
                  <a:pt x="955" y="3898"/>
                </a:cubicBezTo>
                <a:cubicBezTo>
                  <a:pt x="1092" y="3785"/>
                  <a:pt x="1188" y="3672"/>
                  <a:pt x="1245" y="3559"/>
                </a:cubicBezTo>
                <a:cubicBezTo>
                  <a:pt x="1359" y="3322"/>
                  <a:pt x="1478" y="3017"/>
                  <a:pt x="1603" y="2644"/>
                </a:cubicBezTo>
                <a:cubicBezTo>
                  <a:pt x="1399" y="2644"/>
                  <a:pt x="1194" y="2644"/>
                  <a:pt x="989" y="2644"/>
                </a:cubicBezTo>
                <a:cubicBezTo>
                  <a:pt x="989" y="2599"/>
                  <a:pt x="989" y="2553"/>
                  <a:pt x="989" y="2508"/>
                </a:cubicBezTo>
                <a:cubicBezTo>
                  <a:pt x="1052" y="2508"/>
                  <a:pt x="1114" y="2508"/>
                  <a:pt x="1177" y="2508"/>
                </a:cubicBezTo>
                <a:cubicBezTo>
                  <a:pt x="1177" y="1813"/>
                  <a:pt x="1177" y="1119"/>
                  <a:pt x="1177" y="424"/>
                </a:cubicBezTo>
                <a:cubicBezTo>
                  <a:pt x="1291" y="424"/>
                  <a:pt x="1404" y="424"/>
                  <a:pt x="1518" y="424"/>
                </a:cubicBezTo>
                <a:cubicBezTo>
                  <a:pt x="1552" y="379"/>
                  <a:pt x="1603" y="254"/>
                  <a:pt x="1671" y="51"/>
                </a:cubicBezTo>
                <a:cubicBezTo>
                  <a:pt x="1671" y="62"/>
                  <a:pt x="1677" y="45"/>
                  <a:pt x="1689" y="0"/>
                </a:cubicBezTo>
                <a:close/>
              </a:path>
            </a:pathLst>
          </a:custGeom>
          <a:solidFill>
            <a:srgbClr val="37ADFF"/>
          </a:solidFill>
          <a:ln w="9525">
            <a:noFill/>
          </a:ln>
        </p:spPr>
        <p:txBody>
          <a:bodyPr/>
          <a:p>
            <a:pPr fontAlgn="base"/>
            <a:endParaRPr lang="zh-CN" altLang="en-US" sz="1350" b="1" noProof="1"/>
          </a:p>
        </p:txBody>
      </p:sp>
      <p:sp>
        <p:nvSpPr>
          <p:cNvPr id="5" name="任意多边形 26"/>
          <p:cNvSpPr/>
          <p:nvPr>
            <p:custDataLst>
              <p:tags r:id="rId3"/>
            </p:custDataLst>
          </p:nvPr>
        </p:nvSpPr>
        <p:spPr>
          <a:xfrm>
            <a:off x="1236664" y="587694"/>
            <a:ext cx="1503363" cy="1066800"/>
          </a:xfrm>
          <a:custGeom>
            <a:avLst/>
            <a:gdLst/>
            <a:ahLst/>
            <a:cxnLst>
              <a:cxn ang="0">
                <a:pos x="683259" y="0"/>
              </a:cxn>
              <a:cxn ang="0">
                <a:pos x="962295" y="0"/>
              </a:cxn>
              <a:cxn ang="0">
                <a:pos x="1501139" y="623543"/>
              </a:cxn>
              <a:cxn ang="0">
                <a:pos x="962295" y="1247086"/>
              </a:cxn>
              <a:cxn ang="0">
                <a:pos x="683259" y="1247086"/>
              </a:cxn>
              <a:cxn ang="0">
                <a:pos x="1123741" y="737366"/>
              </a:cxn>
              <a:cxn ang="0">
                <a:pos x="0" y="737366"/>
              </a:cxn>
              <a:cxn ang="0">
                <a:pos x="0" y="509720"/>
              </a:cxn>
              <a:cxn ang="0">
                <a:pos x="1123741" y="509720"/>
              </a:cxn>
              <a:cxn ang="0">
                <a:pos x="683259" y="0"/>
              </a:cxn>
            </a:cxnLst>
            <a:rect l="0" t="0" r="0" b="0"/>
            <a:pathLst>
              <a:path w="1501139" h="1247086">
                <a:moveTo>
                  <a:pt x="683259" y="0"/>
                </a:moveTo>
                <a:lnTo>
                  <a:pt x="962295" y="0"/>
                </a:lnTo>
                <a:lnTo>
                  <a:pt x="1501139" y="623543"/>
                </a:lnTo>
                <a:lnTo>
                  <a:pt x="962295" y="1247086"/>
                </a:lnTo>
                <a:lnTo>
                  <a:pt x="683259" y="1247086"/>
                </a:lnTo>
                <a:lnTo>
                  <a:pt x="1123741" y="737366"/>
                </a:lnTo>
                <a:lnTo>
                  <a:pt x="0" y="737366"/>
                </a:lnTo>
                <a:lnTo>
                  <a:pt x="0" y="509720"/>
                </a:lnTo>
                <a:lnTo>
                  <a:pt x="1123741" y="509720"/>
                </a:lnTo>
                <a:lnTo>
                  <a:pt x="683259" y="0"/>
                </a:lnTo>
                <a:close/>
              </a:path>
            </a:pathLst>
          </a:custGeom>
          <a:solidFill>
            <a:srgbClr val="37ADFF"/>
          </a:solidFill>
          <a:ln w="9525">
            <a:noFill/>
          </a:ln>
        </p:spPr>
        <p:txBody>
          <a:bodyPr/>
          <a:p>
            <a:pPr fontAlgn="base"/>
            <a:endParaRPr lang="zh-CN" altLang="en-US" sz="1350" b="1" noProof="1"/>
          </a:p>
        </p:txBody>
      </p:sp>
      <p:sp>
        <p:nvSpPr>
          <p:cNvPr id="6" name="Text Box 18">
            <a:hlinkClick r:id="rId4"/>
          </p:cNvPr>
          <p:cNvSpPr txBox="1"/>
          <p:nvPr>
            <p:custDataLst>
              <p:tags r:id="rId5"/>
            </p:custDataLst>
          </p:nvPr>
        </p:nvSpPr>
        <p:spPr>
          <a:xfrm>
            <a:off x="5106988" y="1970406"/>
            <a:ext cx="298196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b="1" i="1" u="sng" dirty="0">
                <a:latin typeface="Arial" panose="020B0604020202020204" pitchFamily="34" charset="0"/>
                <a:ea typeface="宋体" panose="02010600030101010101" pitchFamily="2" charset="-122"/>
                <a:hlinkClick r:id="rId4" tooltip="优翼资源网"/>
              </a:rPr>
              <a:t>www.</a:t>
            </a:r>
            <a:r>
              <a:rPr lang="zh-CN" altLang="en-US" sz="2400" b="1" i="1" u="sng" dirty="0">
                <a:latin typeface="Arial" panose="020B0604020202020204" pitchFamily="34" charset="0"/>
                <a:ea typeface="宋体" panose="02010600030101010101" pitchFamily="2" charset="-122"/>
                <a:hlinkClick r:id="rId4" tooltip="优翼资源网"/>
              </a:rPr>
              <a:t>youyi100.com</a:t>
            </a:r>
            <a:endParaRPr lang="zh-CN" altLang="en-US" sz="2400" b="1" i="1" u="sng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screen"/>
          <a:stretch>
            <a:fillRect/>
          </a:stretch>
        </p:blipFill>
        <p:spPr>
          <a:xfrm>
            <a:off x="3790315" y="2519045"/>
            <a:ext cx="1564005" cy="1564005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3355975" y="4083050"/>
            <a:ext cx="2531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800"/>
              <a:t>教师服务号</a:t>
            </a:r>
            <a:endParaRPr lang="zh-CN" altLang="en-US" sz="1800"/>
          </a:p>
          <a:p>
            <a:pPr algn="ctr"/>
            <a:r>
              <a:rPr lang="zh-CN" altLang="en-US" sz="1800"/>
              <a:t>优翼教师俱乐部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/>
      <p:bldP spid="6" grpId="0" bldLvl="0"/>
      <p:bldP spid="6" grpId="1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KSO_Shape"/>
          <p:cNvSpPr/>
          <p:nvPr/>
        </p:nvSpPr>
        <p:spPr>
          <a:xfrm>
            <a:off x="2443426" y="3493975"/>
            <a:ext cx="244445" cy="123810"/>
          </a:xfrm>
          <a:custGeom>
            <a:avLst/>
            <a:gdLst/>
            <a:ahLst/>
            <a:cxnLst>
              <a:cxn ang="0">
                <a:pos x="1897867" y="1805825"/>
              </a:cxn>
              <a:cxn ang="0">
                <a:pos x="2485737" y="2315734"/>
              </a:cxn>
              <a:cxn ang="0">
                <a:pos x="3073607" y="1805825"/>
              </a:cxn>
              <a:cxn ang="0">
                <a:pos x="4820061" y="3320682"/>
              </a:cxn>
              <a:cxn ang="0">
                <a:pos x="151413" y="3320682"/>
              </a:cxn>
              <a:cxn ang="0">
                <a:pos x="1897867" y="1805825"/>
              </a:cxn>
              <a:cxn ang="0">
                <a:pos x="0" y="159634"/>
              </a:cxn>
              <a:cxn ang="0">
                <a:pos x="1788328" y="1710812"/>
              </a:cxn>
              <a:cxn ang="0">
                <a:pos x="0" y="3261996"/>
              </a:cxn>
              <a:cxn ang="0">
                <a:pos x="0" y="159634"/>
              </a:cxn>
              <a:cxn ang="0">
                <a:pos x="4974795" y="156753"/>
              </a:cxn>
              <a:cxn ang="0">
                <a:pos x="4974795" y="3264872"/>
              </a:cxn>
              <a:cxn ang="0">
                <a:pos x="3183146" y="1710812"/>
              </a:cxn>
              <a:cxn ang="0">
                <a:pos x="4974795" y="156753"/>
              </a:cxn>
              <a:cxn ang="0">
                <a:pos x="35040" y="0"/>
              </a:cxn>
              <a:cxn ang="0">
                <a:pos x="4936434" y="0"/>
              </a:cxn>
              <a:cxn ang="0">
                <a:pos x="2485737" y="2125709"/>
              </a:cxn>
              <a:cxn ang="0">
                <a:pos x="35040" y="0"/>
              </a:cxn>
            </a:cxnLst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lnTo>
                  <a:pt x="1897867" y="1805825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lnTo>
                  <a:pt x="0" y="159634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lnTo>
                  <a:pt x="4974795" y="156753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lnTo>
                  <a:pt x="3504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pPr fontAlgn="base"/>
            <a:endParaRPr lang="zh-CN" altLang="en-US" sz="1350" b="1" strike="noStrike" noProof="1">
              <a:solidFill>
                <a:schemeClr val="tx1"/>
              </a:solidFill>
            </a:endParaRPr>
          </a:p>
        </p:txBody>
      </p:sp>
      <p:sp>
        <p:nvSpPr>
          <p:cNvPr id="26627" name="文本框 4"/>
          <p:cNvSpPr txBox="1"/>
          <p:nvPr/>
        </p:nvSpPr>
        <p:spPr>
          <a:xfrm>
            <a:off x="846598" y="1443178"/>
            <a:ext cx="7133344" cy="26752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>
              <a:lnSpc>
                <a:spcPct val="140000"/>
              </a:lnSpc>
            </a:pPr>
            <a:r>
              <a:rPr lang="en-US" altLang="zh-CN" sz="2400" b="1">
                <a:latin typeface="Calibri" panose="020F0502020204030204" charset="0"/>
                <a:ea typeface="宋体" panose="02010600030101010101" pitchFamily="2" charset="-122"/>
              </a:rPr>
              <a:t>         </a:t>
            </a:r>
            <a:r>
              <a:rPr lang="zh-CN" altLang="zh-CN" sz="2400" b="1">
                <a:latin typeface="Calibri" panose="020F0502020204030204" charset="0"/>
                <a:ea typeface="宋体" panose="02010600030101010101" pitchFamily="2" charset="-122"/>
              </a:rPr>
              <a:t>本文件著作权为创作公司所有，仅限于教师教学及其他非商业性和非盈利性用途。如发现盗用、转卖、网络传播等侵权行为，本公司将依法追究其相应法律责任。</a:t>
            </a:r>
            <a:endParaRPr lang="zh-CN" altLang="zh-CN" sz="2400" b="1">
              <a:latin typeface="Calibri" panose="020F0502020204030204" charset="0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zh-CN" sz="2400" b="1">
                <a:latin typeface="Calibri" panose="020F0502020204030204" charset="0"/>
                <a:ea typeface="宋体" panose="02010600030101010101" pitchFamily="2" charset="-122"/>
              </a:rPr>
              <a:t>        部分素材选自网络，如有争议，请联系删改。</a:t>
            </a:r>
            <a:endParaRPr lang="zh-CN" altLang="zh-CN" sz="2400" b="1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6629" name="矩形 3"/>
          <p:cNvSpPr/>
          <p:nvPr/>
        </p:nvSpPr>
        <p:spPr>
          <a:xfrm>
            <a:off x="3005331" y="640002"/>
            <a:ext cx="2679369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声  明</a:t>
            </a:r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608504" y="1316194"/>
            <a:ext cx="53746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框 22"/>
          <p:cNvSpPr txBox="1">
            <a:spLocks noChangeArrowheads="1"/>
          </p:cNvSpPr>
          <p:nvPr/>
        </p:nvSpPr>
        <p:spPr bwMode="auto">
          <a:xfrm>
            <a:off x="1751013" y="412750"/>
            <a:ext cx="58801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知识点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：小数乘整数的意义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pic>
        <p:nvPicPr>
          <p:cNvPr id="32775" name="图片 12"/>
          <p:cNvPicPr>
            <a:picLocks noChangeAspect="1"/>
          </p:cNvPicPr>
          <p:nvPr/>
        </p:nvPicPr>
        <p:blipFill>
          <a:blip r:embed="rId1">
            <a:clrChange>
              <a:clrFrom>
                <a:srgbClr val="5397CF"/>
              </a:clrFrom>
              <a:clrTo>
                <a:srgbClr val="5397C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" y="895350"/>
            <a:ext cx="620713" cy="457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6" name="文本框 6"/>
          <p:cNvSpPr txBox="1"/>
          <p:nvPr/>
        </p:nvSpPr>
        <p:spPr>
          <a:xfrm>
            <a:off x="3908425" y="19050"/>
            <a:ext cx="2165350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>
                <a:solidFill>
                  <a:srgbClr val="FF6D6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b="1">
                <a:solidFill>
                  <a:srgbClr val="FF6D6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教材</a:t>
            </a:r>
            <a:r>
              <a:rPr lang="en-US" altLang="zh-CN" sz="2000" b="1">
                <a:solidFill>
                  <a:srgbClr val="FF6D6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P2  </a:t>
            </a:r>
            <a:r>
              <a:rPr lang="zh-CN" altLang="zh-CN" sz="2000" b="1">
                <a:solidFill>
                  <a:srgbClr val="FF6D6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000" b="1">
                <a:solidFill>
                  <a:srgbClr val="FF6D6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1)</a:t>
            </a:r>
            <a:endParaRPr lang="en-US" altLang="zh-CN" sz="2000" b="1">
              <a:solidFill>
                <a:srgbClr val="FF6D6D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下箭头 6"/>
          <p:cNvSpPr>
            <a:spLocks noChangeArrowheads="1"/>
          </p:cNvSpPr>
          <p:nvPr/>
        </p:nvSpPr>
        <p:spPr bwMode="auto">
          <a:xfrm rot="2355132">
            <a:off x="6203950" y="3154998"/>
            <a:ext cx="2286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下箭头 8"/>
          <p:cNvSpPr>
            <a:spLocks noChangeArrowheads="1"/>
          </p:cNvSpPr>
          <p:nvPr/>
        </p:nvSpPr>
        <p:spPr bwMode="auto">
          <a:xfrm rot="-2322099">
            <a:off x="7404100" y="3124835"/>
            <a:ext cx="2286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5715000" y="3509010"/>
            <a:ext cx="1204913" cy="58578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latinLnBrk="1"/>
            <a:r>
              <a:rPr lang="zh-CN" altLang="en-US" sz="3200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小数</a:t>
            </a:r>
            <a:endParaRPr lang="zh-CN" altLang="en-US" sz="3200" b="1" dirty="0">
              <a:solidFill>
                <a:srgbClr val="00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Rectangle 6"/>
          <p:cNvSpPr/>
          <p:nvPr/>
        </p:nvSpPr>
        <p:spPr>
          <a:xfrm>
            <a:off x="7391400" y="3510598"/>
            <a:ext cx="1447800" cy="584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latinLnBrk="1"/>
            <a:r>
              <a:rPr lang="zh-CN" altLang="en-US" sz="3200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整数</a:t>
            </a:r>
            <a:endParaRPr lang="zh-CN" altLang="en-US" sz="3200" b="1" dirty="0">
              <a:solidFill>
                <a:srgbClr val="00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2863" y="1132503"/>
            <a:ext cx="5251992" cy="3038922"/>
          </a:xfrm>
          <a:prstGeom prst="rect">
            <a:avLst/>
          </a:prstGeom>
        </p:spPr>
      </p:pic>
      <p:sp>
        <p:nvSpPr>
          <p:cNvPr id="22" name="椭圆 21"/>
          <p:cNvSpPr/>
          <p:nvPr/>
        </p:nvSpPr>
        <p:spPr>
          <a:xfrm>
            <a:off x="1216978" y="2124710"/>
            <a:ext cx="1143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grpSp>
        <p:nvGrpSpPr>
          <p:cNvPr id="3" name="组合 2"/>
          <p:cNvGrpSpPr/>
          <p:nvPr/>
        </p:nvGrpSpPr>
        <p:grpSpPr>
          <a:xfrm>
            <a:off x="5283126" y="1273810"/>
            <a:ext cx="3709904" cy="553122"/>
            <a:chOff x="7963" y="1530"/>
            <a:chExt cx="5842" cy="871"/>
          </a:xfrm>
        </p:grpSpPr>
        <p:grpSp>
          <p:nvGrpSpPr>
            <p:cNvPr id="31749" name="组合 6"/>
            <p:cNvGrpSpPr/>
            <p:nvPr/>
          </p:nvGrpSpPr>
          <p:grpSpPr>
            <a:xfrm rot="0">
              <a:off x="7963" y="1530"/>
              <a:ext cx="5842" cy="871"/>
              <a:chOff x="8855" y="5623"/>
              <a:chExt cx="5840" cy="870"/>
            </a:xfrm>
          </p:grpSpPr>
          <p:sp>
            <p:nvSpPr>
              <p:cNvPr id="5" name="圆角矩形标注 4"/>
              <p:cNvSpPr/>
              <p:nvPr/>
            </p:nvSpPr>
            <p:spPr>
              <a:xfrm>
                <a:off x="8906" y="5623"/>
                <a:ext cx="5789" cy="822"/>
              </a:xfrm>
              <a:prstGeom prst="wedgeRoundRectCallout">
                <a:avLst>
                  <a:gd name="adj1" fmla="val -53399"/>
                  <a:gd name="adj2" fmla="val 151579"/>
                  <a:gd name="adj3" fmla="val 16667"/>
                </a:avLst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31751" name="文本框 7"/>
              <p:cNvSpPr txBox="1"/>
              <p:nvPr/>
            </p:nvSpPr>
            <p:spPr>
              <a:xfrm>
                <a:off x="8855" y="5672"/>
                <a:ext cx="5792" cy="8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zh-CN" altLang="en-US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买</a:t>
                </a:r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zh-CN" altLang="en-US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个</a:t>
                </a:r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   需要多少钱？</a:t>
                </a:r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486" y="1539"/>
              <a:ext cx="1115" cy="814"/>
            </a:xfrm>
            <a:prstGeom prst="rect">
              <a:avLst/>
            </a:prstGeom>
          </p:spPr>
        </p:pic>
      </p:grpSp>
      <p:sp>
        <p:nvSpPr>
          <p:cNvPr id="8" name="文本框 21506"/>
          <p:cNvSpPr txBox="1"/>
          <p:nvPr/>
        </p:nvSpPr>
        <p:spPr>
          <a:xfrm>
            <a:off x="6096000" y="2571750"/>
            <a:ext cx="175736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9.5 ×3  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grpSp>
        <p:nvGrpSpPr>
          <p:cNvPr id="20482" name="组合 7"/>
          <p:cNvGrpSpPr/>
          <p:nvPr/>
        </p:nvGrpSpPr>
        <p:grpSpPr>
          <a:xfrm>
            <a:off x="131445" y="74295"/>
            <a:ext cx="2052638" cy="454025"/>
            <a:chOff x="121" y="199"/>
            <a:chExt cx="3679" cy="1080"/>
          </a:xfrm>
        </p:grpSpPr>
        <p:sp>
          <p:nvSpPr>
            <p:cNvPr id="4" name="任意多边形 3"/>
            <p:cNvSpPr/>
            <p:nvPr/>
          </p:nvSpPr>
          <p:spPr>
            <a:xfrm rot="21180000">
              <a:off x="987" y="923"/>
              <a:ext cx="2813" cy="356"/>
            </a:xfrm>
            <a:custGeom>
              <a:avLst/>
              <a:gdLst>
                <a:gd name="connisteX0" fmla="*/ 0 w 4155440"/>
                <a:gd name="connsiteY0" fmla="*/ 31659 h 730248"/>
                <a:gd name="connisteX1" fmla="*/ 577850 w 4155440"/>
                <a:gd name="connsiteY1" fmla="*/ 25309 h 730248"/>
                <a:gd name="connisteX2" fmla="*/ 1184910 w 4155440"/>
                <a:gd name="connsiteY2" fmla="*/ 317409 h 730248"/>
                <a:gd name="connisteX3" fmla="*/ 1655445 w 4155440"/>
                <a:gd name="connsiteY3" fmla="*/ 102779 h 730248"/>
                <a:gd name="connisteX4" fmla="*/ 2363470 w 4155440"/>
                <a:gd name="connsiteY4" fmla="*/ 489494 h 730248"/>
                <a:gd name="connisteX5" fmla="*/ 2720975 w 4155440"/>
                <a:gd name="connsiteY5" fmla="*/ 215809 h 730248"/>
                <a:gd name="connisteX6" fmla="*/ 3495040 w 4155440"/>
                <a:gd name="connsiteY6" fmla="*/ 727619 h 730248"/>
                <a:gd name="connisteX7" fmla="*/ 4155440 w 4155440"/>
                <a:gd name="connsiteY7" fmla="*/ 382814 h 7302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155440" h="730248">
                  <a:moveTo>
                    <a:pt x="0" y="31659"/>
                  </a:moveTo>
                  <a:cubicBezTo>
                    <a:pt x="103505" y="24674"/>
                    <a:pt x="340995" y="-31841"/>
                    <a:pt x="577850" y="25309"/>
                  </a:cubicBezTo>
                  <a:cubicBezTo>
                    <a:pt x="814705" y="82459"/>
                    <a:pt x="969645" y="302169"/>
                    <a:pt x="1184910" y="317409"/>
                  </a:cubicBezTo>
                  <a:cubicBezTo>
                    <a:pt x="1400175" y="332649"/>
                    <a:pt x="1419860" y="68489"/>
                    <a:pt x="1655445" y="102779"/>
                  </a:cubicBezTo>
                  <a:cubicBezTo>
                    <a:pt x="1891030" y="137069"/>
                    <a:pt x="2150110" y="466634"/>
                    <a:pt x="2363470" y="489494"/>
                  </a:cubicBezTo>
                  <a:cubicBezTo>
                    <a:pt x="2576830" y="512354"/>
                    <a:pt x="2494915" y="168184"/>
                    <a:pt x="2720975" y="215809"/>
                  </a:cubicBezTo>
                  <a:cubicBezTo>
                    <a:pt x="2947035" y="263434"/>
                    <a:pt x="3208020" y="693964"/>
                    <a:pt x="3495040" y="727619"/>
                  </a:cubicBezTo>
                  <a:cubicBezTo>
                    <a:pt x="3782060" y="761274"/>
                    <a:pt x="4038600" y="462189"/>
                    <a:pt x="4155440" y="382814"/>
                  </a:cubicBezTo>
                </a:path>
              </a:pathLst>
            </a:custGeom>
            <a:noFill/>
            <a:ln w="50800">
              <a:solidFill>
                <a:srgbClr val="F0B500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pic>
          <p:nvPicPr>
            <p:cNvPr id="20484" name="图片 1" descr="2221 (20)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" y="199"/>
              <a:ext cx="1370" cy="10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3" name="文本框 22"/>
          <p:cNvSpPr txBox="1"/>
          <p:nvPr/>
        </p:nvSpPr>
        <p:spPr>
          <a:xfrm>
            <a:off x="820420" y="82233"/>
            <a:ext cx="1305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200" noProof="1">
                <a:latin typeface="黑体" panose="02010609060101010101" pitchFamily="49" charset="-122"/>
                <a:ea typeface="黑体" panose="02010609060101010101" pitchFamily="49" charset="-122"/>
              </a:rPr>
              <a:t>探究新知</a:t>
            </a:r>
            <a:endParaRPr lang="zh-CN" altLang="en-US" sz="2000" b="1" spc="200" noProof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 bldLvl="0" animBg="1"/>
      <p:bldP spid="10" grpId="0"/>
      <p:bldP spid="11" grpId="0"/>
      <p:bldP spid="2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17"/>
          <p:cNvGrpSpPr/>
          <p:nvPr/>
        </p:nvGrpSpPr>
        <p:grpSpPr>
          <a:xfrm>
            <a:off x="3778250" y="1200150"/>
            <a:ext cx="3695700" cy="1063625"/>
            <a:chOff x="2657795" y="5396202"/>
            <a:chExt cx="3694418" cy="796455"/>
          </a:xfrm>
        </p:grpSpPr>
        <p:pic>
          <p:nvPicPr>
            <p:cNvPr id="33794" name="Picture 2" descr="E:\新画人物图\书本 拷贝.png书本 拷贝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508101" y="5396202"/>
              <a:ext cx="844112" cy="79645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3795" name="AutoShape 27"/>
            <p:cNvSpPr/>
            <p:nvPr/>
          </p:nvSpPr>
          <p:spPr>
            <a:xfrm>
              <a:off x="2657795" y="5491777"/>
              <a:ext cx="2480928" cy="404646"/>
            </a:xfrm>
            <a:prstGeom prst="wedgeRoundRectCallout">
              <a:avLst>
                <a:gd name="adj1" fmla="val 58407"/>
                <a:gd name="adj2" fmla="val 6014"/>
                <a:gd name="adj3" fmla="val 16667"/>
              </a:avLst>
            </a:prstGeom>
            <a:noFill/>
            <a:ln w="19050" cap="flat" cmpd="sng">
              <a:solidFill>
                <a:srgbClr val="007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p>
              <a:pPr>
                <a:lnSpc>
                  <a:spcPct val="110000"/>
                </a:lnSpc>
              </a:pPr>
              <a:r>
                <a:rPr lang="zh-CN" altLang="en-US" sz="2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怎样计算呢？</a:t>
              </a:r>
              <a:endPara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3796" name="文本框 21506"/>
          <p:cNvSpPr txBox="1"/>
          <p:nvPr/>
        </p:nvSpPr>
        <p:spPr>
          <a:xfrm>
            <a:off x="3354388" y="482600"/>
            <a:ext cx="1757362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9.5 ×3 = 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24000" y="2571750"/>
            <a:ext cx="6207125" cy="17700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自学</a:t>
            </a:r>
            <a:r>
              <a:rPr lang="zh-CN" altLang="zh-CN" sz="28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提示：</a:t>
            </a:r>
            <a:endParaRPr lang="zh-CN" altLang="zh-CN" sz="2800" b="1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）尝试用学过的知识独立进行计算；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）同桌间交流一下算法。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72063" y="482600"/>
            <a:ext cx="590550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？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16"/>
          <p:cNvGrpSpPr/>
          <p:nvPr/>
        </p:nvGrpSpPr>
        <p:grpSpPr>
          <a:xfrm>
            <a:off x="123825" y="2330450"/>
            <a:ext cx="2667000" cy="2260600"/>
            <a:chOff x="596375" y="893908"/>
            <a:chExt cx="2669247" cy="2408716"/>
          </a:xfrm>
        </p:grpSpPr>
        <p:grpSp>
          <p:nvGrpSpPr>
            <p:cNvPr id="34818" name="组合 18"/>
            <p:cNvGrpSpPr/>
            <p:nvPr/>
          </p:nvGrpSpPr>
          <p:grpSpPr>
            <a:xfrm>
              <a:off x="596375" y="893908"/>
              <a:ext cx="2669246" cy="2408716"/>
              <a:chOff x="-46593" y="6168791"/>
              <a:chExt cx="2669265" cy="2184244"/>
            </a:xfrm>
          </p:grpSpPr>
          <p:pic>
            <p:nvPicPr>
              <p:cNvPr id="34819" name="Picture 3" descr="E:\新画人物图\女022拷贝.png女022拷贝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-46593" y="6731418"/>
                <a:ext cx="887108" cy="107801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4820" name="AutoShape 27"/>
              <p:cNvSpPr/>
              <p:nvPr/>
            </p:nvSpPr>
            <p:spPr>
              <a:xfrm>
                <a:off x="1068767" y="6168791"/>
                <a:ext cx="1553905" cy="2184244"/>
              </a:xfrm>
              <a:prstGeom prst="wedgeRoundRectCallout">
                <a:avLst>
                  <a:gd name="adj1" fmla="val -70574"/>
                  <a:gd name="adj2" fmla="val -1824"/>
                  <a:gd name="adj3" fmla="val 16667"/>
                </a:avLst>
              </a:prstGeom>
              <a:noFill/>
              <a:ln w="19050" cap="flat" cmpd="sng">
                <a:solidFill>
                  <a:srgbClr val="007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 anchorCtr="0"/>
              <a:p>
                <a:r>
                  <a:rPr lang="en-US" altLang="zh-CN" sz="3200" b="1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r>
                  <a:rPr lang="en-US" altLang="zh-CN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9.5</a:t>
                </a:r>
                <a:endParaRPr lang="en-US" altLang="zh-CN" sz="3200" b="1" dirty="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endParaRPr>
              </a:p>
              <a:p>
                <a:r>
                  <a:rPr lang="en-US" altLang="zh-CN" sz="3200" b="1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r>
                  <a:rPr lang="en-US" altLang="zh-CN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9.5</a:t>
                </a:r>
                <a:endParaRPr lang="en-US" altLang="zh-CN" sz="3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3200" b="1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32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＋</a:t>
                </a:r>
                <a:r>
                  <a:rPr lang="en-US" altLang="zh-CN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9.5</a:t>
                </a:r>
                <a:endParaRPr lang="en-US" altLang="zh-CN" sz="3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3200" b="1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</a:t>
                </a:r>
                <a:r>
                  <a:rPr lang="en-US" altLang="zh-CN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28.5</a:t>
                </a:r>
                <a:endPara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</p:grpSp>
        <p:cxnSp>
          <p:nvCxnSpPr>
            <p:cNvPr id="34821" name="直接连接符 10"/>
            <p:cNvCxnSpPr/>
            <p:nvPr/>
          </p:nvCxnSpPr>
          <p:spPr>
            <a:xfrm>
              <a:off x="1816659" y="2594619"/>
              <a:ext cx="129618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" name="文本框 10"/>
          <p:cNvSpPr txBox="1"/>
          <p:nvPr/>
        </p:nvSpPr>
        <p:spPr>
          <a:xfrm>
            <a:off x="123825" y="708025"/>
            <a:ext cx="3919538" cy="11033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）根据乘法的意义，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用加法计算。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823" name="TextBox 3"/>
          <p:cNvSpPr txBox="1"/>
          <p:nvPr/>
        </p:nvSpPr>
        <p:spPr>
          <a:xfrm>
            <a:off x="2790825" y="123825"/>
            <a:ext cx="2489200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解法探究</a:t>
            </a:r>
            <a:endParaRPr lang="zh-CN" altLang="en-US" sz="3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" name="组合 17"/>
          <p:cNvGrpSpPr/>
          <p:nvPr/>
        </p:nvGrpSpPr>
        <p:grpSpPr>
          <a:xfrm>
            <a:off x="3557905" y="2182813"/>
            <a:ext cx="5284470" cy="2369820"/>
            <a:chOff x="1455531" y="4341748"/>
            <a:chExt cx="5080944" cy="1777279"/>
          </a:xfrm>
        </p:grpSpPr>
        <p:pic>
          <p:nvPicPr>
            <p:cNvPr id="34825" name="Picture 2" descr="E:\新画人物图\男0114 拷贝.png男0114 拷贝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49355" y="4781841"/>
              <a:ext cx="887120" cy="80731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4826" name="AutoShape 27"/>
            <p:cNvSpPr/>
            <p:nvPr/>
          </p:nvSpPr>
          <p:spPr>
            <a:xfrm>
              <a:off x="1455531" y="4341748"/>
              <a:ext cx="3897711" cy="1777279"/>
            </a:xfrm>
            <a:prstGeom prst="wedgeRoundRectCallout">
              <a:avLst>
                <a:gd name="adj1" fmla="val 58407"/>
                <a:gd name="adj2" fmla="val 6014"/>
                <a:gd name="adj3" fmla="val 16667"/>
              </a:avLst>
            </a:prstGeom>
            <a:noFill/>
            <a:ln w="19050" cap="flat" cmpd="sng">
              <a:solidFill>
                <a:srgbClr val="007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p>
              <a:pPr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9.5</a:t>
              </a:r>
              <a:r>
                <a: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元=</a:t>
              </a:r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9</a:t>
              </a:r>
              <a:r>
                <a: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元</a:t>
              </a:r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5</a:t>
              </a:r>
              <a:r>
                <a: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角</a:t>
              </a:r>
              <a:endParaRPr lang="en-US" altLang="zh-CN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9</a:t>
              </a:r>
              <a:r>
                <a: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元</a:t>
              </a:r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×3=27</a:t>
              </a:r>
              <a:r>
                <a: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元</a:t>
              </a:r>
              <a:endParaRPr lang="en-US" altLang="zh-CN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5</a:t>
              </a:r>
              <a:r>
                <a: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角</a:t>
              </a:r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×3=15</a:t>
              </a:r>
              <a:r>
                <a: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角</a:t>
              </a:r>
              <a:endParaRPr lang="en-US" altLang="zh-CN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27</a:t>
              </a:r>
              <a:r>
                <a: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元</a:t>
              </a:r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＋15</a:t>
              </a:r>
              <a:r>
                <a: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角</a:t>
              </a:r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=28.5</a:t>
              </a:r>
              <a:r>
                <a: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元</a:t>
              </a:r>
              <a:endPara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319588" y="803275"/>
            <a:ext cx="4237037" cy="10699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（2）把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“9.5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元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化为复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名数进行计算。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文本框 7"/>
          <p:cNvSpPr txBox="1"/>
          <p:nvPr/>
        </p:nvSpPr>
        <p:spPr>
          <a:xfrm>
            <a:off x="74613" y="627063"/>
            <a:ext cx="2916237" cy="15700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）把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元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化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为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角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进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行计算。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964" name="AutoShape 27"/>
          <p:cNvSpPr/>
          <p:nvPr/>
        </p:nvSpPr>
        <p:spPr>
          <a:xfrm>
            <a:off x="2728913" y="296863"/>
            <a:ext cx="4854575" cy="2773362"/>
          </a:xfrm>
          <a:prstGeom prst="wedgeRoundRectCallout">
            <a:avLst>
              <a:gd name="adj1" fmla="val 53870"/>
              <a:gd name="adj2" fmla="val 620"/>
              <a:gd name="adj3" fmla="val 16667"/>
            </a:avLst>
          </a:prstGeom>
          <a:noFill/>
          <a:ln w="19050" cap="flat" cmpd="sng">
            <a:solidFill>
              <a:srgbClr val="007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>
              <a:lnSpc>
                <a:spcPct val="170000"/>
              </a:lnSpc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把9.5元看作95角。</a:t>
            </a:r>
            <a:endParaRPr lang="en-US" altLang="zh-CN" sz="3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9. 5元</a:t>
            </a:r>
            <a:r>
              <a:rPr lang="en-US" altLang="zh-CN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9 5</a:t>
            </a:r>
            <a:r>
              <a:rPr lang="en-US" altLang="zh-CN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角 </a:t>
            </a:r>
            <a:endParaRPr lang="en-US" altLang="zh-CN" sz="3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× 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en-US" altLang="zh-CN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× 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28. 5</a:t>
            </a:r>
            <a:r>
              <a:rPr lang="en-US" altLang="zh-CN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     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2 8 5</a:t>
            </a:r>
            <a:r>
              <a:rPr lang="en-US" altLang="zh-CN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角 </a:t>
            </a:r>
            <a:endParaRPr lang="en-US" altLang="zh-CN" sz="3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0965" name="Picture 4" descr="E:\新画人物图\男033 拷贝.png男033 拷贝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7488" y="958850"/>
            <a:ext cx="944562" cy="13589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40966" name="直接连接符 21"/>
          <p:cNvCxnSpPr/>
          <p:nvPr/>
        </p:nvCxnSpPr>
        <p:spPr>
          <a:xfrm>
            <a:off x="3106738" y="2400300"/>
            <a:ext cx="140652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67" name="直接箭头连接符 32"/>
          <p:cNvCxnSpPr/>
          <p:nvPr/>
        </p:nvCxnSpPr>
        <p:spPr>
          <a:xfrm rot="10800000">
            <a:off x="4724400" y="2827020"/>
            <a:ext cx="785813" cy="1588"/>
          </a:xfrm>
          <a:prstGeom prst="straightConnector1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5846" name="直接连接符 21"/>
          <p:cNvCxnSpPr/>
          <p:nvPr/>
        </p:nvCxnSpPr>
        <p:spPr>
          <a:xfrm>
            <a:off x="5562600" y="2419350"/>
            <a:ext cx="159956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69" name="直接箭头连接符 32"/>
          <p:cNvCxnSpPr/>
          <p:nvPr/>
        </p:nvCxnSpPr>
        <p:spPr>
          <a:xfrm rot="-10800000" flipH="1">
            <a:off x="4763453" y="1467168"/>
            <a:ext cx="785812" cy="1587"/>
          </a:xfrm>
          <a:prstGeom prst="straightConnector1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6879" name="TextBox 3"/>
          <p:cNvSpPr txBox="1"/>
          <p:nvPr/>
        </p:nvSpPr>
        <p:spPr>
          <a:xfrm>
            <a:off x="131763" y="2830513"/>
            <a:ext cx="2489200" cy="5826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 dirty="0">
                <a:solidFill>
                  <a:srgbClr val="3A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3A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规范解答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lum contrast="30000"/>
          </a:blip>
          <a:stretch>
            <a:fillRect/>
          </a:stretch>
        </p:blipFill>
        <p:spPr>
          <a:xfrm>
            <a:off x="3200400" y="2625725"/>
            <a:ext cx="1489075" cy="4079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lum contrast="24000"/>
          </a:blip>
          <a:stretch>
            <a:fillRect/>
          </a:stretch>
        </p:blipFill>
        <p:spPr>
          <a:xfrm>
            <a:off x="2895283" y="514033"/>
            <a:ext cx="3367087" cy="5254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lum contrast="24000"/>
          </a:blip>
          <a:stretch>
            <a:fillRect/>
          </a:stretch>
        </p:blipFill>
        <p:spPr>
          <a:xfrm>
            <a:off x="5564505" y="1200150"/>
            <a:ext cx="1658620" cy="1349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lum contrast="30000"/>
          </a:blip>
          <a:stretch>
            <a:fillRect/>
          </a:stretch>
        </p:blipFill>
        <p:spPr>
          <a:xfrm>
            <a:off x="5716270" y="2625725"/>
            <a:ext cx="1355725" cy="4079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9" name="组合 8"/>
          <p:cNvGrpSpPr/>
          <p:nvPr/>
        </p:nvGrpSpPr>
        <p:grpSpPr>
          <a:xfrm>
            <a:off x="847725" y="4119563"/>
            <a:ext cx="6672263" cy="928687"/>
            <a:chOff x="1505" y="6160"/>
            <a:chExt cx="10507" cy="1462"/>
          </a:xfrm>
        </p:grpSpPr>
        <p:sp>
          <p:nvSpPr>
            <p:cNvPr id="35854" name="文本框 6"/>
            <p:cNvSpPr txBox="1"/>
            <p:nvPr/>
          </p:nvSpPr>
          <p:spPr>
            <a:xfrm>
              <a:off x="1505" y="6160"/>
              <a:ext cx="10507" cy="146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>
                <a:lnSpc>
                  <a:spcPct val="140000"/>
                </a:lnSpc>
              </a:pP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答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：买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个       需要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28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.5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元。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pic>
          <p:nvPicPr>
            <p:cNvPr id="35855" name="图片 22" descr="C:\Users\Administrator\Desktop\图片1.png图片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>
            <a:xfrm>
              <a:off x="4193" y="6643"/>
              <a:ext cx="1021" cy="741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" name="文本框 9"/>
          <p:cNvSpPr txBox="1"/>
          <p:nvPr/>
        </p:nvSpPr>
        <p:spPr>
          <a:xfrm>
            <a:off x="1999774" y="3576638"/>
            <a:ext cx="306006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9.5×3=28.5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（元）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9" grpId="0"/>
      <p:bldP spid="40964" grpId="0" bldLvl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5" name="矩形 9"/>
          <p:cNvSpPr/>
          <p:nvPr/>
        </p:nvSpPr>
        <p:spPr>
          <a:xfrm>
            <a:off x="2597150" y="2222500"/>
            <a:ext cx="3405188" cy="620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14.2×6=85.2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（元）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36866" name="组合 1"/>
          <p:cNvGrpSpPr/>
          <p:nvPr/>
        </p:nvGrpSpPr>
        <p:grpSpPr>
          <a:xfrm>
            <a:off x="6644930" y="966788"/>
            <a:ext cx="1162977" cy="1255712"/>
            <a:chOff x="1165" y="1193"/>
            <a:chExt cx="1832" cy="1977"/>
          </a:xfrm>
        </p:grpSpPr>
        <p:pic>
          <p:nvPicPr>
            <p:cNvPr id="36867" name="图片 1" descr="C:\Users\Administrator\Desktop\图片2.png图片2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1247" y="1193"/>
              <a:ext cx="1236" cy="115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6868" name="文本框 3"/>
            <p:cNvSpPr txBox="1"/>
            <p:nvPr/>
          </p:nvSpPr>
          <p:spPr>
            <a:xfrm>
              <a:off x="1165" y="2348"/>
              <a:ext cx="1832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14.2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元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6869" name="文本框 3"/>
          <p:cNvSpPr txBox="1"/>
          <p:nvPr/>
        </p:nvSpPr>
        <p:spPr>
          <a:xfrm>
            <a:off x="3446463" y="66675"/>
            <a:ext cx="2479675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>
                <a:solidFill>
                  <a:srgbClr val="FF6D6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b="1">
                <a:solidFill>
                  <a:srgbClr val="FF6D6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教材</a:t>
            </a:r>
            <a:r>
              <a:rPr lang="en-US" altLang="zh-CN" sz="2000" b="1">
                <a:solidFill>
                  <a:srgbClr val="FF6D6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P2  </a:t>
            </a:r>
            <a:r>
              <a:rPr lang="zh-CN" altLang="zh-CN" sz="2000" b="1">
                <a:solidFill>
                  <a:srgbClr val="FF6D6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做一做</a:t>
            </a:r>
            <a:r>
              <a:rPr lang="en-US" altLang="zh-CN" sz="2000" b="1">
                <a:solidFill>
                  <a:srgbClr val="FF6D6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T1)</a:t>
            </a:r>
            <a:endParaRPr lang="en-US" altLang="zh-CN" sz="2000" b="1">
              <a:solidFill>
                <a:srgbClr val="FF6D6D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6870" name="组合 4"/>
          <p:cNvGrpSpPr/>
          <p:nvPr/>
        </p:nvGrpSpPr>
        <p:grpSpPr>
          <a:xfrm>
            <a:off x="973138" y="1089978"/>
            <a:ext cx="5445125" cy="782320"/>
            <a:chOff x="2912" y="1220"/>
            <a:chExt cx="8575" cy="1232"/>
          </a:xfrm>
        </p:grpSpPr>
        <p:sp>
          <p:nvSpPr>
            <p:cNvPr id="36871" name="TextBox 4"/>
            <p:cNvSpPr txBox="1"/>
            <p:nvPr/>
          </p:nvSpPr>
          <p:spPr>
            <a:xfrm>
              <a:off x="2912" y="1221"/>
              <a:ext cx="8575" cy="10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>
                <a:lnSpc>
                  <a:spcPct val="150000"/>
                </a:lnSpc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1.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买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6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个          需要多少钱？</a:t>
              </a:r>
              <a:endPara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pic>
          <p:nvPicPr>
            <p:cNvPr id="36872" name="图片 1" descr="C:\Users\Administrator\Desktop\图片2.png图片2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>
            <a:xfrm>
              <a:off x="4929" y="1220"/>
              <a:ext cx="1319" cy="1232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3687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8163" y="395288"/>
            <a:ext cx="1417637" cy="5715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2" name="组合 11"/>
          <p:cNvGrpSpPr/>
          <p:nvPr/>
        </p:nvGrpSpPr>
        <p:grpSpPr>
          <a:xfrm>
            <a:off x="2200275" y="3207703"/>
            <a:ext cx="4820809" cy="782320"/>
            <a:chOff x="4089" y="5232"/>
            <a:chExt cx="7593" cy="1232"/>
          </a:xfrm>
        </p:grpSpPr>
        <p:sp>
          <p:nvSpPr>
            <p:cNvPr id="36875" name="文本框 4"/>
            <p:cNvSpPr txBox="1"/>
            <p:nvPr/>
          </p:nvSpPr>
          <p:spPr>
            <a:xfrm>
              <a:off x="4089" y="5437"/>
              <a:ext cx="7593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答：买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6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个           需要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85.2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元。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pic>
          <p:nvPicPr>
            <p:cNvPr id="36876" name="图片 1" descr="C:\Users\Administrator\Desktop\图片2.png图片2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>
            <a:xfrm>
              <a:off x="6788" y="5232"/>
              <a:ext cx="1319" cy="1232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2646363" y="1758950"/>
            <a:ext cx="3197225" cy="6477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6.8×7=47.6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（元）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271" name="矩形 7"/>
          <p:cNvSpPr/>
          <p:nvPr/>
        </p:nvSpPr>
        <p:spPr>
          <a:xfrm>
            <a:off x="2859088" y="2670175"/>
            <a:ext cx="2092325" cy="5667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lnSpc>
                <a:spcPct val="11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40 &lt; 47.6   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37891" name="组合 8"/>
          <p:cNvGrpSpPr/>
          <p:nvPr/>
        </p:nvGrpSpPr>
        <p:grpSpPr>
          <a:xfrm>
            <a:off x="7416800" y="1191260"/>
            <a:ext cx="984885" cy="1256665"/>
            <a:chOff x="1165" y="1696"/>
            <a:chExt cx="1551" cy="1979"/>
          </a:xfrm>
        </p:grpSpPr>
        <p:sp>
          <p:nvSpPr>
            <p:cNvPr id="37892" name="文本框 5"/>
            <p:cNvSpPr txBox="1"/>
            <p:nvPr/>
          </p:nvSpPr>
          <p:spPr>
            <a:xfrm>
              <a:off x="1165" y="2853"/>
              <a:ext cx="1551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  <a:sym typeface="宋体" panose="02010600030101010101" pitchFamily="2" charset="-122"/>
                </a:rPr>
                <a:t>6.8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sym typeface="宋体" panose="02010600030101010101" pitchFamily="2" charset="-122"/>
                </a:rPr>
                <a:t>元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endParaRPr>
            </a:p>
          </p:txBody>
        </p:sp>
        <p:pic>
          <p:nvPicPr>
            <p:cNvPr id="37893" name="图片 2" descr="C:\Users\Administrator\Desktop\图片3.png图片3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>
            <a:xfrm>
              <a:off x="1317" y="1696"/>
              <a:ext cx="1394" cy="1133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37894" name="组合 9"/>
          <p:cNvGrpSpPr/>
          <p:nvPr/>
        </p:nvGrpSpPr>
        <p:grpSpPr>
          <a:xfrm>
            <a:off x="606425" y="634745"/>
            <a:ext cx="4894898" cy="719965"/>
            <a:chOff x="1698" y="999"/>
            <a:chExt cx="7707" cy="1135"/>
          </a:xfrm>
        </p:grpSpPr>
        <p:sp>
          <p:nvSpPr>
            <p:cNvPr id="37895" name="TextBox 7"/>
            <p:cNvSpPr txBox="1"/>
            <p:nvPr/>
          </p:nvSpPr>
          <p:spPr>
            <a:xfrm>
              <a:off x="1698" y="1122"/>
              <a:ext cx="7707" cy="10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2. 40元买7个          够吗？</a:t>
              </a:r>
              <a:endPara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pic>
          <p:nvPicPr>
            <p:cNvPr id="37896" name="图片 2" descr="C:\Users\Administrator\Desktop\图片3.png图片3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>
            <a:xfrm>
              <a:off x="4910" y="999"/>
              <a:ext cx="1394" cy="1135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7897" name="文本框 10"/>
          <p:cNvSpPr txBox="1"/>
          <p:nvPr/>
        </p:nvSpPr>
        <p:spPr>
          <a:xfrm>
            <a:off x="3332163" y="66675"/>
            <a:ext cx="2479675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>
                <a:solidFill>
                  <a:srgbClr val="FF6D6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b="1">
                <a:solidFill>
                  <a:srgbClr val="FF6D6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教材</a:t>
            </a:r>
            <a:r>
              <a:rPr lang="en-US" altLang="zh-CN" sz="2000" b="1">
                <a:solidFill>
                  <a:srgbClr val="FF6D6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P2  </a:t>
            </a:r>
            <a:r>
              <a:rPr lang="zh-CN" altLang="zh-CN" sz="2000" b="1">
                <a:solidFill>
                  <a:srgbClr val="FF6D6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做一做</a:t>
            </a:r>
            <a:r>
              <a:rPr lang="en-US" altLang="zh-CN" sz="2000" b="1">
                <a:solidFill>
                  <a:srgbClr val="FF6D6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T2)</a:t>
            </a:r>
            <a:endParaRPr lang="en-US" altLang="zh-CN" sz="2000" b="1">
              <a:solidFill>
                <a:srgbClr val="FF6D6D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52625" y="3655125"/>
            <a:ext cx="4585335" cy="719960"/>
            <a:chOff x="3158" y="5801"/>
            <a:chExt cx="7219" cy="1133"/>
          </a:xfrm>
        </p:grpSpPr>
        <p:sp>
          <p:nvSpPr>
            <p:cNvPr id="37899" name="矩形 9"/>
            <p:cNvSpPr/>
            <p:nvPr/>
          </p:nvSpPr>
          <p:spPr>
            <a:xfrm>
              <a:off x="3158" y="5827"/>
              <a:ext cx="7219" cy="10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lnSpc>
                  <a:spcPct val="120000"/>
                </a:lnSpc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答：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40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元买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7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个         不够。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pic>
          <p:nvPicPr>
            <p:cNvPr id="37900" name="图片 2" descr="C:\Users\Administrator\Desktop\图片3.png图片3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>
            <a:xfrm>
              <a:off x="6923" y="5801"/>
              <a:ext cx="1394" cy="1133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2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34"/>
          <p:cNvGrpSpPr/>
          <p:nvPr/>
        </p:nvGrpSpPr>
        <p:grpSpPr>
          <a:xfrm>
            <a:off x="3840163" y="2074863"/>
            <a:ext cx="1643062" cy="584200"/>
            <a:chOff x="3514624" y="3435500"/>
            <a:chExt cx="1643074" cy="644426"/>
          </a:xfrm>
        </p:grpSpPr>
        <p:cxnSp>
          <p:nvCxnSpPr>
            <p:cNvPr id="38914" name="直接箭头连接符 17"/>
            <p:cNvCxnSpPr/>
            <p:nvPr/>
          </p:nvCxnSpPr>
          <p:spPr>
            <a:xfrm>
              <a:off x="3514624" y="3981337"/>
              <a:ext cx="1643074" cy="1588"/>
            </a:xfrm>
            <a:prstGeom prst="straightConnector1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38915" name="矩形 19"/>
            <p:cNvSpPr/>
            <p:nvPr/>
          </p:nvSpPr>
          <p:spPr>
            <a:xfrm>
              <a:off x="3639178" y="3435500"/>
              <a:ext cx="1217008" cy="6444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3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×100</a:t>
              </a:r>
              <a:endPara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2" name="组合 35"/>
          <p:cNvGrpSpPr/>
          <p:nvPr/>
        </p:nvGrpSpPr>
        <p:grpSpPr>
          <a:xfrm>
            <a:off x="3806825" y="3282950"/>
            <a:ext cx="1714500" cy="584200"/>
            <a:chOff x="3405131" y="4768139"/>
            <a:chExt cx="1714512" cy="643726"/>
          </a:xfrm>
        </p:grpSpPr>
        <p:cxnSp>
          <p:nvCxnSpPr>
            <p:cNvPr id="38917" name="直接箭头连接符 20"/>
            <p:cNvCxnSpPr/>
            <p:nvPr/>
          </p:nvCxnSpPr>
          <p:spPr>
            <a:xfrm rot="10800000">
              <a:off x="3405131" y="5323275"/>
              <a:ext cx="1714512" cy="795"/>
            </a:xfrm>
            <a:prstGeom prst="straightConnector1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38918" name="矩形 21"/>
            <p:cNvSpPr/>
            <p:nvPr/>
          </p:nvSpPr>
          <p:spPr>
            <a:xfrm>
              <a:off x="3567740" y="4768139"/>
              <a:ext cx="1200793" cy="6437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3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÷100</a:t>
              </a:r>
              <a:endPara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3814" name="矩形 29"/>
          <p:cNvSpPr/>
          <p:nvPr/>
        </p:nvSpPr>
        <p:spPr>
          <a:xfrm>
            <a:off x="2873375" y="4241800"/>
            <a:ext cx="3660775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最后的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可以去掉。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293938" y="3543300"/>
            <a:ext cx="995362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3.6 0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040438" y="3541713"/>
            <a:ext cx="995362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3 6 0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027363" y="3676650"/>
            <a:ext cx="166687" cy="303213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" name="组合 18"/>
          <p:cNvGrpSpPr/>
          <p:nvPr/>
        </p:nvGrpSpPr>
        <p:grpSpPr>
          <a:xfrm>
            <a:off x="5434013" y="2185988"/>
            <a:ext cx="1857375" cy="1371600"/>
            <a:chOff x="9056" y="3454"/>
            <a:chExt cx="2925" cy="2160"/>
          </a:xfrm>
        </p:grpSpPr>
        <p:sp>
          <p:nvSpPr>
            <p:cNvPr id="38924" name="矩形 25"/>
            <p:cNvSpPr/>
            <p:nvPr/>
          </p:nvSpPr>
          <p:spPr>
            <a:xfrm>
              <a:off x="9056" y="3454"/>
              <a:ext cx="2925" cy="21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30000"/>
                </a:lnSpc>
              </a:pPr>
              <a:r>
                <a:rPr lang="en-US" altLang="zh-CN" sz="3200" b="1" dirty="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</a:t>
              </a:r>
              <a:r>
                <a:rPr lang="en-US" altLang="zh-CN" sz="3200" b="1" dirty="0">
                  <a:solidFill>
                    <a:srgbClr val="1C1C1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7  2</a:t>
              </a:r>
              <a:endParaRPr lang="en-US" altLang="zh-CN" sz="3200" b="1" dirty="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3200" b="1" dirty="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×   </a:t>
              </a:r>
              <a:r>
                <a:rPr lang="en-US" altLang="zh-CN" sz="3200" b="1" dirty="0">
                  <a:solidFill>
                    <a:srgbClr val="1C1C1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5</a:t>
              </a:r>
              <a:endParaRPr lang="en-US" altLang="zh-CN" sz="3200" b="1" dirty="0">
                <a:solidFill>
                  <a:srgbClr val="1C1C1C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cxnSp>
          <p:nvCxnSpPr>
            <p:cNvPr id="38925" name="直接连接符 10"/>
            <p:cNvCxnSpPr/>
            <p:nvPr/>
          </p:nvCxnSpPr>
          <p:spPr>
            <a:xfrm>
              <a:off x="9457" y="5540"/>
              <a:ext cx="209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" name="组合 17"/>
          <p:cNvGrpSpPr/>
          <p:nvPr/>
        </p:nvGrpSpPr>
        <p:grpSpPr>
          <a:xfrm>
            <a:off x="1901825" y="2185988"/>
            <a:ext cx="1857375" cy="1370012"/>
            <a:chOff x="3493" y="3454"/>
            <a:chExt cx="2925" cy="2157"/>
          </a:xfrm>
        </p:grpSpPr>
        <p:sp>
          <p:nvSpPr>
            <p:cNvPr id="38927" name="矩形 12"/>
            <p:cNvSpPr/>
            <p:nvPr/>
          </p:nvSpPr>
          <p:spPr>
            <a:xfrm>
              <a:off x="3493" y="3454"/>
              <a:ext cx="2925" cy="215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30000"/>
                </a:lnSpc>
              </a:pPr>
              <a:r>
                <a:rPr lang="en-US" altLang="zh-CN" sz="3200" b="1" dirty="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en-US" altLang="zh-CN" sz="3200" b="1" dirty="0">
                  <a:solidFill>
                    <a:srgbClr val="1C1C1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0.7 2</a:t>
              </a:r>
              <a:endParaRPr lang="en-US" altLang="zh-CN" sz="3200" b="1" dirty="0">
                <a:solidFill>
                  <a:srgbClr val="1C1C1C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3200" b="1" dirty="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×   </a:t>
              </a:r>
              <a:r>
                <a:rPr lang="en-US" altLang="zh-CN" sz="3200" b="1" dirty="0">
                  <a:solidFill>
                    <a:srgbClr val="1C1C1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5</a:t>
              </a:r>
              <a:endParaRPr lang="en-US" altLang="zh-CN" sz="3200" b="1" dirty="0">
                <a:solidFill>
                  <a:srgbClr val="1C1C1C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cxnSp>
          <p:nvCxnSpPr>
            <p:cNvPr id="38928" name="直接连接符 10"/>
            <p:cNvCxnSpPr/>
            <p:nvPr/>
          </p:nvCxnSpPr>
          <p:spPr>
            <a:xfrm>
              <a:off x="3573" y="5545"/>
              <a:ext cx="226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929" name="TextBox 5"/>
          <p:cNvSpPr txBox="1"/>
          <p:nvPr/>
        </p:nvSpPr>
        <p:spPr>
          <a:xfrm>
            <a:off x="2249488" y="1031875"/>
            <a:ext cx="1865312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0.72×5 =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13200" y="1012825"/>
            <a:ext cx="827088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3.6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889375" y="1438275"/>
            <a:ext cx="990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32" name="TextBox 3"/>
          <p:cNvSpPr txBox="1"/>
          <p:nvPr/>
        </p:nvSpPr>
        <p:spPr>
          <a:xfrm>
            <a:off x="646113" y="481013"/>
            <a:ext cx="7391400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200" b="1" dirty="0">
                <a:solidFill>
                  <a:srgbClr val="3A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知识点</a:t>
            </a:r>
            <a:r>
              <a:rPr lang="en-US" altLang="zh-CN" sz="3200" b="1" dirty="0">
                <a:solidFill>
                  <a:srgbClr val="3A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3200" b="1" dirty="0">
                <a:solidFill>
                  <a:srgbClr val="3A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：小数乘整数的算理及算法</a:t>
            </a:r>
            <a:endParaRPr lang="zh-CN" altLang="en-US" sz="3200" b="1" dirty="0">
              <a:solidFill>
                <a:srgbClr val="3A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90525" y="1806575"/>
            <a:ext cx="1352550" cy="3251200"/>
            <a:chOff x="378" y="2606"/>
            <a:chExt cx="2129" cy="5122"/>
          </a:xfrm>
        </p:grpSpPr>
        <p:pic>
          <p:nvPicPr>
            <p:cNvPr id="38934" name="Picture 2" descr="E:\新画人物图\男044 拷贝.png男044 拷贝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9" y="6078"/>
              <a:ext cx="1200" cy="165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" name="圆角矩形标注 11"/>
            <p:cNvSpPr/>
            <p:nvPr/>
          </p:nvSpPr>
          <p:spPr>
            <a:xfrm>
              <a:off x="378" y="2606"/>
              <a:ext cx="2129" cy="2925"/>
            </a:xfrm>
            <a:prstGeom prst="wedgeRoundRectCallout">
              <a:avLst>
                <a:gd name="adj1" fmla="val -28722"/>
                <a:gd name="adj2" fmla="val 68153"/>
                <a:gd name="adj3" fmla="val 16667"/>
              </a:avLst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8936" name="文本框 7"/>
            <p:cNvSpPr txBox="1"/>
            <p:nvPr/>
          </p:nvSpPr>
          <p:spPr>
            <a:xfrm>
              <a:off x="393" y="2627"/>
              <a:ext cx="2023" cy="28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2800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0.72</a:t>
              </a: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不是价钱，怎样计算？</a:t>
              </a:r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34138" y="1008063"/>
            <a:ext cx="2414587" cy="2228850"/>
            <a:chOff x="10373" y="2357"/>
            <a:chExt cx="3800" cy="3509"/>
          </a:xfrm>
        </p:grpSpPr>
        <p:pic>
          <p:nvPicPr>
            <p:cNvPr id="38938" name="Picture 4" descr="E:\新画人物图\女044 拷贝.png女044 拷贝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569" y="4127"/>
              <a:ext cx="1401" cy="173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" name="圆角矩形标注 13"/>
            <p:cNvSpPr/>
            <p:nvPr/>
          </p:nvSpPr>
          <p:spPr>
            <a:xfrm>
              <a:off x="10373" y="2357"/>
              <a:ext cx="3800" cy="1567"/>
            </a:xfrm>
            <a:prstGeom prst="wedgeRoundRectCallout">
              <a:avLst>
                <a:gd name="adj1" fmla="val 14980"/>
                <a:gd name="adj2" fmla="val 65475"/>
                <a:gd name="adj3" fmla="val 16667"/>
              </a:avLst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8940" name="文本框 7"/>
            <p:cNvSpPr txBox="1"/>
            <p:nvPr/>
          </p:nvSpPr>
          <p:spPr>
            <a:xfrm>
              <a:off x="10374" y="2424"/>
              <a:ext cx="3745" cy="15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能不能转化成整数来计算？</a:t>
              </a:r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8941" name="文本框 6"/>
          <p:cNvSpPr txBox="1"/>
          <p:nvPr/>
        </p:nvSpPr>
        <p:spPr>
          <a:xfrm>
            <a:off x="3806825" y="82550"/>
            <a:ext cx="2052638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>
                <a:solidFill>
                  <a:srgbClr val="FF6D6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b="1">
                <a:solidFill>
                  <a:srgbClr val="FF6D6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教材</a:t>
            </a:r>
            <a:r>
              <a:rPr lang="en-US" altLang="zh-CN" sz="2000" b="1">
                <a:solidFill>
                  <a:srgbClr val="FF6D6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P3  </a:t>
            </a:r>
            <a:r>
              <a:rPr lang="zh-CN" altLang="zh-CN" sz="2000" b="1">
                <a:solidFill>
                  <a:srgbClr val="FF6D6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000" b="1">
                <a:solidFill>
                  <a:srgbClr val="FF6D6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2)</a:t>
            </a:r>
            <a:endParaRPr lang="en-US" altLang="zh-CN" sz="2000" b="1">
              <a:solidFill>
                <a:srgbClr val="FF6D6D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8942" name="图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8FEFC"/>
              </a:clrFrom>
              <a:clrTo>
                <a:srgbClr val="F8FE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9638" y="1065213"/>
            <a:ext cx="604837" cy="488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4" grpId="0"/>
      <p:bldP spid="31" grpId="0"/>
      <p:bldP spid="32" grpId="0"/>
      <p:bldP spid="3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4785.703937007874,&quot;width&quot;:8270.853543307087}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UNIT_PLACING_PICTURE_USER_VIEWPORT" val="{&quot;height&quot;:1016,&quot;width&quot;:15515}"/>
</p:tagLst>
</file>

<file path=ppt/tags/tag139.xml><?xml version="1.0" encoding="utf-8"?>
<p:tagLst xmlns:p="http://schemas.openxmlformats.org/presentationml/2006/main">
  <p:tag name="KSO_WM_UNIT_PLACING_PICTURE_USER_VIEWPORT" val="{&quot;height&quot;:580,&quot;width&quot;:1820}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UNIT_PLACING_PICTURE_USER_VIEWPORT" val="{&quot;height&quot;:6086,&quot;width&quot;:6086}"/>
</p:tagLst>
</file>

<file path=ppt/tags/tag14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COMMONDATA" val="eyJoZGlkIjoiZGJjNGI0NzYwOTg5ZDBhYTMwMThmM2E3ZDk4YTM0Y2YifQ=="/>
  <p:tag name="KSO_WPP_MARK_KEY" val="ea58b94c-cfdd-44e1-bb91-05af745f188b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PLACING_PICTURE_USER_VIEWPORT" val="{&quot;height&quot;:4785.703937007874,&quot;width&quot;:8270.853543307087}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PLACING_PICTURE_USER_VIEWPORT" val="{&quot;height&quot;:4083,&quot;width&quot;:2507}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自定义设计方案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1915</Words>
  <Application>WPS 演示</Application>
  <PresentationFormat>全屏显示(16:9)</PresentationFormat>
  <Paragraphs>282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Wingdings</vt:lpstr>
      <vt:lpstr>Courier New</vt:lpstr>
      <vt:lpstr>楷体</vt:lpstr>
      <vt:lpstr>Times New Roman</vt:lpstr>
      <vt:lpstr>黑体</vt:lpstr>
      <vt:lpstr>方正大标宋简体</vt:lpstr>
      <vt:lpstr>Arial Unicode MS</vt:lpstr>
      <vt:lpstr>Calibri</vt:lpstr>
      <vt:lpstr>思源黑体 CN</vt:lpstr>
      <vt:lpstr>有爱魔兽圆体 CN Medium</vt:lpstr>
      <vt:lpstr>迷你简艺黑</vt:lpstr>
      <vt:lpstr>1_自定义设计方案</vt:lpstr>
      <vt:lpstr>2_默认设计模板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优翼丛书</Company>
  <LinksUpToDate>false</LinksUpToDate>
  <SharedDoc>false</SharedDoc>
  <HyperlinksChanged>false</HyperlinksChanged>
  <AppVersion>14.0000</AppVersion>
  <Manager>优翼丛书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优翼丛书</dc:creator>
  <cp:lastModifiedBy>偏執140427509</cp:lastModifiedBy>
  <cp:revision>374</cp:revision>
  <dcterms:created xsi:type="dcterms:W3CDTF">2015-05-29T07:51:00Z</dcterms:created>
  <dcterms:modified xsi:type="dcterms:W3CDTF">2023-04-28T00:36:08Z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2052-11.1.0.14036</vt:lpwstr>
  </property>
  <property fmtid="{D5CDD505-2E9C-101B-9397-08002B2CF9AE}" pid="4" name="KSORubyTemplateID">
    <vt:lpwstr>13</vt:lpwstr>
  </property>
  <property fmtid="{D5CDD505-2E9C-101B-9397-08002B2CF9AE}" pid="5" name="ICV">
    <vt:lpwstr>1F8225C4DBCA43AA937F0DFC56A04F22</vt:lpwstr>
  </property>
</Properties>
</file>