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0" r:id="rId4"/>
    <p:sldMasterId id="2147483673" r:id="rId5"/>
  </p:sldMasterIdLst>
  <p:notesMasterIdLst>
    <p:notesMasterId r:id="rId7"/>
  </p:notesMasterIdLst>
  <p:handoutMasterIdLst>
    <p:handoutMasterId r:id="rId25"/>
  </p:handoutMasterIdLst>
  <p:sldIdLst>
    <p:sldId id="936" r:id="rId6"/>
    <p:sldId id="887" r:id="rId8"/>
    <p:sldId id="859" r:id="rId9"/>
    <p:sldId id="915" r:id="rId10"/>
    <p:sldId id="852" r:id="rId11"/>
    <p:sldId id="853" r:id="rId12"/>
    <p:sldId id="916" r:id="rId13"/>
    <p:sldId id="854" r:id="rId14"/>
    <p:sldId id="917" r:id="rId15"/>
    <p:sldId id="876" r:id="rId16"/>
    <p:sldId id="918" r:id="rId17"/>
    <p:sldId id="903" r:id="rId18"/>
    <p:sldId id="930" r:id="rId19"/>
    <p:sldId id="919" r:id="rId20"/>
    <p:sldId id="953" r:id="rId21"/>
    <p:sldId id="954" r:id="rId22"/>
    <p:sldId id="957" r:id="rId23"/>
    <p:sldId id="956" r:id="rId24"/>
  </p:sldIdLst>
  <p:sldSz cx="9144000" cy="5143500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9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新课标第一网" initials="新" lastIdx="8" clrIdx="0"/>
  <p:cmAuthor id="2" name="Administrator" initials="A" lastIdx="3" clrIdx="1"/>
  <p:cmAuthor id="3" name="admin" initials="a" lastIdx="7" clrIdx="2"/>
  <p:cmAuthor id="4" name="优翼" initials="优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38D75"/>
    <a:srgbClr val="FAF3E2"/>
    <a:srgbClr val="FAF3E3"/>
    <a:srgbClr val="F5E4D0"/>
    <a:srgbClr val="FFFFF2"/>
    <a:srgbClr val="F8EBE5"/>
    <a:srgbClr val="E4D4C2"/>
    <a:srgbClr val="0000FF"/>
    <a:srgbClr val="C7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/>
    <p:restoredTop sz="94660"/>
  </p:normalViewPr>
  <p:slideViewPr>
    <p:cSldViewPr showGuides="1">
      <p:cViewPr>
        <p:scale>
          <a:sx n="75" d="100"/>
          <a:sy n="75" d="100"/>
        </p:scale>
        <p:origin x="-1230" y="-276"/>
      </p:cViewPr>
      <p:guideLst>
        <p:guide orient="horz" pos="1919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147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94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/>
        </p:nvCxnSpPr>
        <p:spPr>
          <a:xfrm>
            <a:off x="8253413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667625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6734810" y="4556359"/>
            <a:ext cx="2343785" cy="656624"/>
          </a:xfrm>
          <a:prstGeom prst="ellipse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197" name="图片 8" descr="C:\Users\admin\Desktop\千库网_矢量三角板可商用元素_元素编号11665788.png千库网_矢量三角板可商用元素_元素编号116657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-1320000">
            <a:off x="6173788" y="2976717"/>
            <a:ext cx="2870200" cy="28703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立方体 5"/>
          <p:cNvSpPr/>
          <p:nvPr userDrawn="1"/>
        </p:nvSpPr>
        <p:spPr>
          <a:xfrm>
            <a:off x="7626350" y="4219792"/>
            <a:ext cx="704850" cy="70647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/>
              <a:t>÷</a:t>
            </a:r>
            <a:endParaRPr lang="zh-CN" altLang="en-US" sz="3600" strike="noStrike" noProof="1"/>
          </a:p>
        </p:txBody>
      </p:sp>
      <p:pic>
        <p:nvPicPr>
          <p:cNvPr id="8199" name="图片 7" descr="C:\Users\admin\Desktop\新画人物图\兔子3 拷贝.png兔子3 拷贝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flipH="1">
            <a:off x="7727633" y="3423937"/>
            <a:ext cx="761048" cy="98112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图片 31" descr="star"/>
          <p:cNvPicPr>
            <a:picLocks noChangeAspect="1"/>
          </p:cNvPicPr>
          <p:nvPr userDrawn="1"/>
        </p:nvPicPr>
        <p:blipFill>
          <a:blip r:embed="rId4"/>
          <a:srcRect l="82637" t="9204" b="70816"/>
          <a:stretch>
            <a:fillRect/>
          </a:stretch>
        </p:blipFill>
        <p:spPr>
          <a:xfrm>
            <a:off x="7318375" y="246076"/>
            <a:ext cx="1289050" cy="88110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 userDrawn="1"/>
        </p:nvSpPr>
        <p:spPr>
          <a:xfrm>
            <a:off x="1128713" y="1047804"/>
            <a:ext cx="6886575" cy="24623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202" name="图片 11" descr="cloud"/>
          <p:cNvPicPr>
            <a:picLocks noChangeAspect="1"/>
          </p:cNvPicPr>
          <p:nvPr userDrawn="1"/>
        </p:nvPicPr>
        <p:blipFill>
          <a:blip r:embed="rId5"/>
          <a:srcRect t="64526"/>
          <a:stretch>
            <a:fillRect/>
          </a:stretch>
        </p:blipFill>
        <p:spPr>
          <a:xfrm>
            <a:off x="0" y="3228665"/>
            <a:ext cx="9144000" cy="19241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843280" y="1127125"/>
            <a:ext cx="7559675" cy="23418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11268" name="图片 15" descr="优翼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66113" y="17145"/>
            <a:ext cx="833437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877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877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8775"/>
          </a:xfrm>
        </p:spPr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5565"/>
            <a:ext cx="2743200" cy="365080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5565"/>
            <a:ext cx="4114800" cy="3650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5565"/>
            <a:ext cx="2743200" cy="36508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877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877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8775"/>
          </a:xfrm>
        </p:spPr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情境导入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方法小结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7155"/>
            <a:ext cx="1208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做一做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巩固练习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5565"/>
            <a:ext cx="2743200" cy="365080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5565"/>
            <a:ext cx="4114800" cy="3650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5565"/>
            <a:ext cx="2743200" cy="36508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1" Type="http://schemas.openxmlformats.org/officeDocument/2006/relationships/theme" Target="../theme/theme4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91"/>
            <a:ext cx="476250" cy="95254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394"/>
            <a:ext cx="1065213" cy="76061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77"/>
            <a:ext cx="458788" cy="91921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941"/>
            <a:ext cx="511175" cy="102399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93"/>
            <a:ext cx="8943975" cy="496278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083550" y="184159"/>
            <a:ext cx="833438" cy="24925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685" lvl="4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3020" lvl="7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920" lvl="8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3535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9335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5135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220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4470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91"/>
            <a:ext cx="476250" cy="95254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394"/>
            <a:ext cx="1065213" cy="76061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77"/>
            <a:ext cx="458788" cy="91921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941"/>
            <a:ext cx="511175" cy="102399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93"/>
            <a:ext cx="8943975" cy="496278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83550" y="184159"/>
            <a:ext cx="833438" cy="24925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75"/>
            <a:ext cx="476250" cy="952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200"/>
            <a:ext cx="1065213" cy="76057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62"/>
            <a:ext cx="458788" cy="91916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713"/>
            <a:ext cx="511175" cy="10239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88"/>
            <a:ext cx="8943975" cy="4962525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083550" y="184150"/>
            <a:ext cx="833438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tags" Target="../tags/tag101.xml"/><Relationship Id="rId98" Type="http://schemas.openxmlformats.org/officeDocument/2006/relationships/tags" Target="../tags/tag100.xml"/><Relationship Id="rId97" Type="http://schemas.openxmlformats.org/officeDocument/2006/relationships/tags" Target="../tags/tag99.xml"/><Relationship Id="rId96" Type="http://schemas.openxmlformats.org/officeDocument/2006/relationships/tags" Target="../tags/tag98.xml"/><Relationship Id="rId95" Type="http://schemas.openxmlformats.org/officeDocument/2006/relationships/tags" Target="../tags/tag97.xml"/><Relationship Id="rId94" Type="http://schemas.openxmlformats.org/officeDocument/2006/relationships/tags" Target="../tags/tag96.xml"/><Relationship Id="rId93" Type="http://schemas.openxmlformats.org/officeDocument/2006/relationships/tags" Target="../tags/tag95.xml"/><Relationship Id="rId92" Type="http://schemas.openxmlformats.org/officeDocument/2006/relationships/tags" Target="../tags/tag94.xml"/><Relationship Id="rId91" Type="http://schemas.openxmlformats.org/officeDocument/2006/relationships/tags" Target="../tags/tag93.xml"/><Relationship Id="rId90" Type="http://schemas.openxmlformats.org/officeDocument/2006/relationships/tags" Target="../tags/tag92.xml"/><Relationship Id="rId9" Type="http://schemas.openxmlformats.org/officeDocument/2006/relationships/tags" Target="../tags/tag11.xml"/><Relationship Id="rId89" Type="http://schemas.openxmlformats.org/officeDocument/2006/relationships/tags" Target="../tags/tag91.xml"/><Relationship Id="rId88" Type="http://schemas.openxmlformats.org/officeDocument/2006/relationships/tags" Target="../tags/tag90.xml"/><Relationship Id="rId87" Type="http://schemas.openxmlformats.org/officeDocument/2006/relationships/tags" Target="../tags/tag89.xml"/><Relationship Id="rId86" Type="http://schemas.openxmlformats.org/officeDocument/2006/relationships/tags" Target="../tags/tag88.xml"/><Relationship Id="rId85" Type="http://schemas.openxmlformats.org/officeDocument/2006/relationships/tags" Target="../tags/tag87.xml"/><Relationship Id="rId84" Type="http://schemas.openxmlformats.org/officeDocument/2006/relationships/tags" Target="../tags/tag86.xml"/><Relationship Id="rId83" Type="http://schemas.openxmlformats.org/officeDocument/2006/relationships/tags" Target="../tags/tag85.xml"/><Relationship Id="rId82" Type="http://schemas.openxmlformats.org/officeDocument/2006/relationships/tags" Target="../tags/tag84.xml"/><Relationship Id="rId81" Type="http://schemas.openxmlformats.org/officeDocument/2006/relationships/tags" Target="../tags/tag83.xml"/><Relationship Id="rId80" Type="http://schemas.openxmlformats.org/officeDocument/2006/relationships/tags" Target="../tags/tag82.xml"/><Relationship Id="rId8" Type="http://schemas.openxmlformats.org/officeDocument/2006/relationships/tags" Target="../tags/tag10.xml"/><Relationship Id="rId79" Type="http://schemas.openxmlformats.org/officeDocument/2006/relationships/tags" Target="../tags/tag81.xml"/><Relationship Id="rId78" Type="http://schemas.openxmlformats.org/officeDocument/2006/relationships/tags" Target="../tags/tag80.xml"/><Relationship Id="rId77" Type="http://schemas.openxmlformats.org/officeDocument/2006/relationships/tags" Target="../tags/tag79.xml"/><Relationship Id="rId76" Type="http://schemas.openxmlformats.org/officeDocument/2006/relationships/tags" Target="../tags/tag78.xml"/><Relationship Id="rId75" Type="http://schemas.openxmlformats.org/officeDocument/2006/relationships/tags" Target="../tags/tag77.xml"/><Relationship Id="rId74" Type="http://schemas.openxmlformats.org/officeDocument/2006/relationships/tags" Target="../tags/tag76.xml"/><Relationship Id="rId73" Type="http://schemas.openxmlformats.org/officeDocument/2006/relationships/tags" Target="../tags/tag75.xml"/><Relationship Id="rId72" Type="http://schemas.openxmlformats.org/officeDocument/2006/relationships/tags" Target="../tags/tag74.xml"/><Relationship Id="rId71" Type="http://schemas.openxmlformats.org/officeDocument/2006/relationships/tags" Target="../tags/tag73.xml"/><Relationship Id="rId70" Type="http://schemas.openxmlformats.org/officeDocument/2006/relationships/tags" Target="../tags/tag72.xml"/><Relationship Id="rId7" Type="http://schemas.openxmlformats.org/officeDocument/2006/relationships/tags" Target="../tags/tag9.xml"/><Relationship Id="rId69" Type="http://schemas.openxmlformats.org/officeDocument/2006/relationships/tags" Target="../tags/tag71.xml"/><Relationship Id="rId68" Type="http://schemas.openxmlformats.org/officeDocument/2006/relationships/tags" Target="../tags/tag70.xml"/><Relationship Id="rId67" Type="http://schemas.openxmlformats.org/officeDocument/2006/relationships/tags" Target="../tags/tag69.xml"/><Relationship Id="rId66" Type="http://schemas.openxmlformats.org/officeDocument/2006/relationships/tags" Target="../tags/tag68.xml"/><Relationship Id="rId65" Type="http://schemas.openxmlformats.org/officeDocument/2006/relationships/tags" Target="../tags/tag67.xml"/><Relationship Id="rId64" Type="http://schemas.openxmlformats.org/officeDocument/2006/relationships/tags" Target="../tags/tag66.xml"/><Relationship Id="rId63" Type="http://schemas.openxmlformats.org/officeDocument/2006/relationships/tags" Target="../tags/tag65.xml"/><Relationship Id="rId62" Type="http://schemas.openxmlformats.org/officeDocument/2006/relationships/tags" Target="../tags/tag64.xml"/><Relationship Id="rId61" Type="http://schemas.openxmlformats.org/officeDocument/2006/relationships/tags" Target="../tags/tag63.xml"/><Relationship Id="rId60" Type="http://schemas.openxmlformats.org/officeDocument/2006/relationships/tags" Target="../tags/tag62.xml"/><Relationship Id="rId6" Type="http://schemas.openxmlformats.org/officeDocument/2006/relationships/tags" Target="../tags/tag8.xml"/><Relationship Id="rId59" Type="http://schemas.openxmlformats.org/officeDocument/2006/relationships/tags" Target="../tags/tag61.xml"/><Relationship Id="rId58" Type="http://schemas.openxmlformats.org/officeDocument/2006/relationships/tags" Target="../tags/tag60.xml"/><Relationship Id="rId57" Type="http://schemas.openxmlformats.org/officeDocument/2006/relationships/tags" Target="../tags/tag59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6" Type="http://schemas.openxmlformats.org/officeDocument/2006/relationships/slideLayout" Target="../slideLayouts/slideLayout11.xml"/><Relationship Id="rId135" Type="http://schemas.openxmlformats.org/officeDocument/2006/relationships/tags" Target="../tags/tag136.xml"/><Relationship Id="rId134" Type="http://schemas.openxmlformats.org/officeDocument/2006/relationships/image" Target="../media/image8.png"/><Relationship Id="rId133" Type="http://schemas.openxmlformats.org/officeDocument/2006/relationships/tags" Target="../tags/tag135.xml"/><Relationship Id="rId132" Type="http://schemas.openxmlformats.org/officeDocument/2006/relationships/tags" Target="../tags/tag134.xml"/><Relationship Id="rId131" Type="http://schemas.openxmlformats.org/officeDocument/2006/relationships/tags" Target="../tags/tag133.xml"/><Relationship Id="rId130" Type="http://schemas.openxmlformats.org/officeDocument/2006/relationships/tags" Target="../tags/tag132.xml"/><Relationship Id="rId13" Type="http://schemas.openxmlformats.org/officeDocument/2006/relationships/tags" Target="../tags/tag15.xml"/><Relationship Id="rId129" Type="http://schemas.openxmlformats.org/officeDocument/2006/relationships/tags" Target="../tags/tag131.xml"/><Relationship Id="rId128" Type="http://schemas.openxmlformats.org/officeDocument/2006/relationships/tags" Target="../tags/tag130.xml"/><Relationship Id="rId127" Type="http://schemas.openxmlformats.org/officeDocument/2006/relationships/tags" Target="../tags/tag129.xml"/><Relationship Id="rId126" Type="http://schemas.openxmlformats.org/officeDocument/2006/relationships/tags" Target="../tags/tag128.xml"/><Relationship Id="rId125" Type="http://schemas.openxmlformats.org/officeDocument/2006/relationships/tags" Target="../tags/tag127.xml"/><Relationship Id="rId124" Type="http://schemas.openxmlformats.org/officeDocument/2006/relationships/tags" Target="../tags/tag126.xml"/><Relationship Id="rId123" Type="http://schemas.openxmlformats.org/officeDocument/2006/relationships/tags" Target="../tags/tag125.xml"/><Relationship Id="rId122" Type="http://schemas.openxmlformats.org/officeDocument/2006/relationships/tags" Target="../tags/tag124.xml"/><Relationship Id="rId121" Type="http://schemas.openxmlformats.org/officeDocument/2006/relationships/tags" Target="../tags/tag123.xml"/><Relationship Id="rId120" Type="http://schemas.openxmlformats.org/officeDocument/2006/relationships/tags" Target="../tags/tag122.xml"/><Relationship Id="rId12" Type="http://schemas.openxmlformats.org/officeDocument/2006/relationships/tags" Target="../tags/tag14.xml"/><Relationship Id="rId119" Type="http://schemas.openxmlformats.org/officeDocument/2006/relationships/tags" Target="../tags/tag121.xml"/><Relationship Id="rId118" Type="http://schemas.openxmlformats.org/officeDocument/2006/relationships/tags" Target="../tags/tag120.xml"/><Relationship Id="rId117" Type="http://schemas.openxmlformats.org/officeDocument/2006/relationships/tags" Target="../tags/tag119.xml"/><Relationship Id="rId116" Type="http://schemas.openxmlformats.org/officeDocument/2006/relationships/tags" Target="../tags/tag118.xml"/><Relationship Id="rId115" Type="http://schemas.openxmlformats.org/officeDocument/2006/relationships/tags" Target="../tags/tag117.xml"/><Relationship Id="rId114" Type="http://schemas.openxmlformats.org/officeDocument/2006/relationships/tags" Target="../tags/tag116.xml"/><Relationship Id="rId113" Type="http://schemas.openxmlformats.org/officeDocument/2006/relationships/tags" Target="../tags/tag115.xml"/><Relationship Id="rId112" Type="http://schemas.openxmlformats.org/officeDocument/2006/relationships/tags" Target="../tags/tag114.xml"/><Relationship Id="rId111" Type="http://schemas.openxmlformats.org/officeDocument/2006/relationships/tags" Target="../tags/tag113.xml"/><Relationship Id="rId110" Type="http://schemas.openxmlformats.org/officeDocument/2006/relationships/tags" Target="../tags/tag112.xml"/><Relationship Id="rId11" Type="http://schemas.openxmlformats.org/officeDocument/2006/relationships/tags" Target="../tags/tag13.xml"/><Relationship Id="rId109" Type="http://schemas.openxmlformats.org/officeDocument/2006/relationships/tags" Target="../tags/tag111.xml"/><Relationship Id="rId108" Type="http://schemas.openxmlformats.org/officeDocument/2006/relationships/tags" Target="../tags/tag110.xml"/><Relationship Id="rId107" Type="http://schemas.openxmlformats.org/officeDocument/2006/relationships/tags" Target="../tags/tag109.xml"/><Relationship Id="rId106" Type="http://schemas.openxmlformats.org/officeDocument/2006/relationships/tags" Target="../tags/tag108.xml"/><Relationship Id="rId105" Type="http://schemas.openxmlformats.org/officeDocument/2006/relationships/tags" Target="../tags/tag107.xml"/><Relationship Id="rId104" Type="http://schemas.openxmlformats.org/officeDocument/2006/relationships/tags" Target="../tags/tag106.xml"/><Relationship Id="rId103" Type="http://schemas.openxmlformats.org/officeDocument/2006/relationships/tags" Target="../tags/tag105.xml"/><Relationship Id="rId102" Type="http://schemas.openxmlformats.org/officeDocument/2006/relationships/tags" Target="../tags/tag104.xml"/><Relationship Id="rId101" Type="http://schemas.openxmlformats.org/officeDocument/2006/relationships/tags" Target="../tags/tag103.xml"/><Relationship Id="rId100" Type="http://schemas.openxmlformats.org/officeDocument/2006/relationships/tags" Target="../tags/tag102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tags" Target="../tags/tag140.xml"/><Relationship Id="rId6" Type="http://schemas.openxmlformats.org/officeDocument/2006/relationships/image" Target="../media/image19.png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tags" Target="../tags/tag146.xml"/><Relationship Id="rId7" Type="http://schemas.openxmlformats.org/officeDocument/2006/relationships/image" Target="../media/image20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hyperlink" Target="http://www.youyi100.com/" TargetMode="Externa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 hidden="1"/>
          <p:cNvSpPr/>
          <p:nvPr/>
        </p:nvSpPr>
        <p:spPr>
          <a:xfrm>
            <a:off x="564" y="450"/>
            <a:ext cx="9142871" cy="5161913"/>
          </a:xfrm>
          <a:prstGeom prst="rect">
            <a:avLst/>
          </a:prstGeom>
          <a:solidFill>
            <a:srgbClr val="00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sp>
        <p:nvSpPr>
          <p:cNvPr id="9" name="五角星 8"/>
          <p:cNvSpPr/>
          <p:nvPr/>
        </p:nvSpPr>
        <p:spPr>
          <a:xfrm rot="19740000">
            <a:off x="2461619" y="1434945"/>
            <a:ext cx="761906" cy="685715"/>
          </a:xfrm>
          <a:prstGeom prst="star5">
            <a:avLst>
              <a:gd name="adj" fmla="val 29564"/>
              <a:gd name="hf" fmla="val 105146"/>
              <a:gd name="vf" fmla="val 110557"/>
            </a:avLst>
          </a:prstGeom>
          <a:solidFill>
            <a:srgbClr val="9C6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sp>
        <p:nvSpPr>
          <p:cNvPr id="30881" name="文本框 39"/>
          <p:cNvSpPr txBox="1"/>
          <p:nvPr/>
        </p:nvSpPr>
        <p:spPr>
          <a:xfrm>
            <a:off x="234315" y="2231390"/>
            <a:ext cx="850265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课时  小数乘小数（</a:t>
            </a:r>
            <a:r>
              <a:rPr lang="en-US" altLang="zh-CN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庞门正道真贵楷体" panose="02010600030101010101" charset="-122"/>
              </a:rPr>
              <a:t>  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371090" y="1530985"/>
            <a:ext cx="4678680" cy="645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小</a:t>
            </a:r>
            <a:r>
              <a:rPr kumimoji="0" lang="zh-CN" altLang="zh-CN" sz="36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</a:t>
            </a:r>
            <a:r>
              <a:rPr kumimoji="0" lang="zh-CN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乘法</a:t>
            </a:r>
            <a:endParaRPr kumimoji="0" lang="zh-CN" altLang="zh-CN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0885" name="文本框 1"/>
          <p:cNvSpPr txBox="1"/>
          <p:nvPr/>
        </p:nvSpPr>
        <p:spPr>
          <a:xfrm>
            <a:off x="95250" y="41275"/>
            <a:ext cx="46053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义务教育人教版五年级上册</a:t>
            </a:r>
            <a:endParaRPr lang="zh-CN" altLang="en-US" sz="18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6680" y="1569085"/>
            <a:ext cx="629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1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框 31748"/>
          <p:cNvSpPr txBox="1"/>
          <p:nvPr/>
        </p:nvSpPr>
        <p:spPr>
          <a:xfrm>
            <a:off x="982663" y="417513"/>
            <a:ext cx="735965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6.7×0.3=                   2.4×6.2=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5.4×1.07=                 0.45×0.6=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2" name="文本框 31750"/>
          <p:cNvSpPr txBox="1"/>
          <p:nvPr/>
        </p:nvSpPr>
        <p:spPr>
          <a:xfrm>
            <a:off x="2522855" y="417513"/>
            <a:ext cx="8048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2.01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3" name="文本框 31751"/>
          <p:cNvSpPr txBox="1"/>
          <p:nvPr/>
        </p:nvSpPr>
        <p:spPr>
          <a:xfrm>
            <a:off x="5650230" y="417513"/>
            <a:ext cx="1081088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14.88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4" name="文本框 31752"/>
          <p:cNvSpPr txBox="1"/>
          <p:nvPr/>
        </p:nvSpPr>
        <p:spPr>
          <a:xfrm>
            <a:off x="2702243" y="1095375"/>
            <a:ext cx="1081087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5.778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5" name="文本框 31753"/>
          <p:cNvSpPr txBox="1"/>
          <p:nvPr/>
        </p:nvSpPr>
        <p:spPr>
          <a:xfrm>
            <a:off x="5867718" y="1082675"/>
            <a:ext cx="9017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0.27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80" name="文本框 31754"/>
          <p:cNvSpPr txBox="1"/>
          <p:nvPr/>
        </p:nvSpPr>
        <p:spPr>
          <a:xfrm>
            <a:off x="514350" y="1733550"/>
            <a:ext cx="7723188" cy="103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观察例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和上面各题中因数与积的小数位数，你能发现什么？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83" name="文本框 31757"/>
          <p:cNvSpPr txBox="1"/>
          <p:nvPr/>
        </p:nvSpPr>
        <p:spPr>
          <a:xfrm>
            <a:off x="514350" y="2905125"/>
            <a:ext cx="8386763" cy="11731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观察发现：积的小数位数等于两个因数的小数位数之和。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7" name="文本框 1"/>
          <p:cNvSpPr txBox="1"/>
          <p:nvPr/>
        </p:nvSpPr>
        <p:spPr>
          <a:xfrm>
            <a:off x="446088" y="484188"/>
            <a:ext cx="59029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小组探究：小数乘法应该怎样计算？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7658" name="组合 27"/>
          <p:cNvGrpSpPr/>
          <p:nvPr/>
        </p:nvGrpSpPr>
        <p:grpSpPr>
          <a:xfrm>
            <a:off x="369888" y="1203325"/>
            <a:ext cx="8096250" cy="2111375"/>
            <a:chOff x="685902" y="3257532"/>
            <a:chExt cx="8001500" cy="914376"/>
          </a:xfrm>
        </p:grpSpPr>
        <p:sp>
          <p:nvSpPr>
            <p:cNvPr id="14" name="矩形: 圆角 13"/>
            <p:cNvSpPr/>
            <p:nvPr/>
          </p:nvSpPr>
          <p:spPr bwMode="auto">
            <a:xfrm>
              <a:off x="914516" y="3386908"/>
              <a:ext cx="7772886" cy="664059"/>
            </a:xfrm>
            <a:prstGeom prst="roundRect">
              <a:avLst/>
            </a:prstGeom>
            <a:solidFill>
              <a:srgbClr val="FFFFFF"/>
            </a:solidFill>
            <a:ln w="123825">
              <a:solidFill>
                <a:srgbClr val="7193FF"/>
              </a:solidFill>
              <a:miter lim="800000"/>
            </a:ln>
          </p:spPr>
          <p:txBody>
            <a:bodyPr anchor="ctr">
              <a:spAutoFit/>
            </a:bodyPr>
            <a:p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1.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先按照整数乘法算出积，再点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_______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；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71755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2.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点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______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时，看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___</a:t>
              </a:r>
              <a:r>
                <a:rPr lang="en-US" altLang="zh-CN" sz="2800" b="1" strike="noStrike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__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___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中一共有几位小数，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71755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就从积的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_______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起数出几位，点上小数点。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988" name="组合 18"/>
            <p:cNvGrpSpPr/>
            <p:nvPr/>
          </p:nvGrpSpPr>
          <p:grpSpPr>
            <a:xfrm>
              <a:off x="685902" y="3257532"/>
              <a:ext cx="426235" cy="152396"/>
              <a:chOff x="685902" y="2443164"/>
              <a:chExt cx="426235" cy="152396"/>
            </a:xfrm>
          </p:grpSpPr>
          <p:sp>
            <p:nvSpPr>
              <p:cNvPr id="18" name="椭圆 17"/>
              <p:cNvSpPr/>
              <p:nvPr/>
            </p:nvSpPr>
            <p:spPr bwMode="auto">
              <a:xfrm>
                <a:off x="958969" y="2443300"/>
                <a:ext cx="152410" cy="15243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635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: 圆角 16"/>
              <p:cNvSpPr/>
              <p:nvPr/>
            </p:nvSpPr>
            <p:spPr bwMode="auto">
              <a:xfrm>
                <a:off x="685902" y="2446796"/>
                <a:ext cx="380990" cy="14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5000">
                    <a:schemeClr val="bg1">
                      <a:lumMod val="95000"/>
                    </a:schemeClr>
                  </a:gs>
                  <a:gs pos="67000">
                    <a:schemeClr val="bg2">
                      <a:lumMod val="75000"/>
                    </a:schemeClr>
                  </a:gs>
                  <a:gs pos="83000">
                    <a:schemeClr val="bg2">
                      <a:lumMod val="75000"/>
                    </a:schemeClr>
                  </a:gs>
                  <a:gs pos="95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991" name="组合 19"/>
            <p:cNvGrpSpPr/>
            <p:nvPr/>
          </p:nvGrpSpPr>
          <p:grpSpPr>
            <a:xfrm>
              <a:off x="685902" y="3638522"/>
              <a:ext cx="426235" cy="152396"/>
              <a:chOff x="685902" y="2443164"/>
              <a:chExt cx="426235" cy="152396"/>
            </a:xfrm>
          </p:grpSpPr>
          <p:sp>
            <p:nvSpPr>
              <p:cNvPr id="21" name="椭圆 20"/>
              <p:cNvSpPr/>
              <p:nvPr/>
            </p:nvSpPr>
            <p:spPr bwMode="auto">
              <a:xfrm>
                <a:off x="958969" y="2443394"/>
                <a:ext cx="152410" cy="15243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635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: 圆角 21"/>
              <p:cNvSpPr/>
              <p:nvPr/>
            </p:nvSpPr>
            <p:spPr bwMode="auto">
              <a:xfrm>
                <a:off x="685902" y="2446796"/>
                <a:ext cx="380990" cy="14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5000">
                    <a:schemeClr val="bg1">
                      <a:lumMod val="95000"/>
                    </a:schemeClr>
                  </a:gs>
                  <a:gs pos="67000">
                    <a:schemeClr val="bg2">
                      <a:lumMod val="75000"/>
                    </a:schemeClr>
                  </a:gs>
                  <a:gs pos="83000">
                    <a:schemeClr val="bg2">
                      <a:lumMod val="75000"/>
                    </a:schemeClr>
                  </a:gs>
                  <a:gs pos="95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994" name="组合 22"/>
            <p:cNvGrpSpPr/>
            <p:nvPr/>
          </p:nvGrpSpPr>
          <p:grpSpPr>
            <a:xfrm>
              <a:off x="685902" y="4019512"/>
              <a:ext cx="426235" cy="152396"/>
              <a:chOff x="685902" y="2443164"/>
              <a:chExt cx="426235" cy="152396"/>
            </a:xfrm>
          </p:grpSpPr>
          <p:sp>
            <p:nvSpPr>
              <p:cNvPr id="24" name="椭圆 23"/>
              <p:cNvSpPr/>
              <p:nvPr/>
            </p:nvSpPr>
            <p:spPr bwMode="auto">
              <a:xfrm>
                <a:off x="958969" y="2443487"/>
                <a:ext cx="152410" cy="15243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635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 bwMode="auto">
              <a:xfrm>
                <a:off x="685902" y="2446796"/>
                <a:ext cx="380990" cy="14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5000">
                    <a:schemeClr val="bg1">
                      <a:lumMod val="95000"/>
                    </a:schemeClr>
                  </a:gs>
                  <a:gs pos="67000">
                    <a:schemeClr val="bg2">
                      <a:lumMod val="75000"/>
                    </a:schemeClr>
                  </a:gs>
                  <a:gs pos="83000">
                    <a:schemeClr val="bg2">
                      <a:lumMod val="75000"/>
                    </a:schemeClr>
                  </a:gs>
                  <a:gs pos="95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5791200" y="1556703"/>
            <a:ext cx="12954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小数点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71283" y="1997075"/>
            <a:ext cx="12954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小数点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04883" y="1997075"/>
            <a:ext cx="17256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两个因数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67000" y="2419033"/>
            <a:ext cx="9144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右边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6900" y="3460750"/>
            <a:ext cx="7048500" cy="974725"/>
            <a:chOff x="3270" y="8241"/>
            <a:chExt cx="11100" cy="1535"/>
          </a:xfrm>
        </p:grpSpPr>
        <p:sp>
          <p:nvSpPr>
            <p:cNvPr id="4" name="圆角矩形标注 3"/>
            <p:cNvSpPr/>
            <p:nvPr/>
          </p:nvSpPr>
          <p:spPr>
            <a:xfrm>
              <a:off x="3348" y="8386"/>
              <a:ext cx="9334" cy="868"/>
            </a:xfrm>
            <a:prstGeom prst="wedgeRoundRectCallout">
              <a:avLst>
                <a:gd name="adj1" fmla="val 54796"/>
                <a:gd name="adj2" fmla="val 12650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3" name="文本框 2"/>
            <p:cNvSpPr txBox="1"/>
            <p:nvPr/>
          </p:nvSpPr>
          <p:spPr>
            <a:xfrm>
              <a:off x="3270" y="8433"/>
              <a:ext cx="929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积的小数部分末尾有0的要把0去掉。</a:t>
              </a:r>
              <a:endPara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2004" name="Picture 2" descr="E:\新画人物图\书本 拷贝.png书本 拷贝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50" y="8241"/>
              <a:ext cx="1220" cy="153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80"/>
          <a:stretch>
            <a:fillRect/>
          </a:stretch>
        </p:blipFill>
        <p:spPr>
          <a:xfrm>
            <a:off x="2012315" y="1198517"/>
            <a:ext cx="5119349" cy="2391273"/>
          </a:xfrm>
          <a:prstGeom prst="rect">
            <a:avLst/>
          </a:prstGeom>
        </p:spPr>
      </p:pic>
      <p:sp>
        <p:nvSpPr>
          <p:cNvPr id="43009" name="TextBox 1"/>
          <p:cNvSpPr txBox="1"/>
          <p:nvPr/>
        </p:nvSpPr>
        <p:spPr>
          <a:xfrm>
            <a:off x="319088" y="441325"/>
            <a:ext cx="554355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61950" indent="-361950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计算下面各种商品的总价。</a:t>
            </a:r>
            <a:endParaRPr lang="zh-CN" altLang="en-US" sz="2800" b="1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3010" name="矩形 13320"/>
          <p:cNvSpPr/>
          <p:nvPr/>
        </p:nvSpPr>
        <p:spPr>
          <a:xfrm>
            <a:off x="1143000" y="0"/>
            <a:ext cx="1841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6925" y="-22225"/>
            <a:ext cx="185738" cy="4921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Times New Roman" panose="02020603050405020304"/>
            </a:endParaRPr>
          </a:p>
        </p:txBody>
      </p:sp>
      <p:sp>
        <p:nvSpPr>
          <p:cNvPr id="43018" name="文本框 33"/>
          <p:cNvSpPr txBox="1"/>
          <p:nvPr/>
        </p:nvSpPr>
        <p:spPr>
          <a:xfrm>
            <a:off x="3338513" y="85725"/>
            <a:ext cx="2478087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P8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T2)</a:t>
            </a:r>
            <a:endParaRPr lang="en-US" altLang="zh-CN" sz="2000" b="1">
              <a:solidFill>
                <a:srgbClr val="FF6D6D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20520" y="3215640"/>
            <a:ext cx="1762125" cy="398780"/>
          </a:xfrm>
          <a:prstGeom prst="rect">
            <a:avLst/>
          </a:prstGeom>
          <a:solidFill>
            <a:srgbClr val="FFFFCC"/>
          </a:solidFill>
          <a:ln w="19050">
            <a:solidFill>
              <a:srgbClr val="66FFFF"/>
            </a:solidFill>
            <a:miter lim="800000"/>
          </a:ln>
        </p:spPr>
        <p:txBody>
          <a:bodyPr wrap="squar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19.00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元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千克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89680" y="3215640"/>
            <a:ext cx="1600200" cy="398780"/>
          </a:xfrm>
          <a:prstGeom prst="rect">
            <a:avLst/>
          </a:prstGeom>
          <a:solidFill>
            <a:srgbClr val="FFFFCC"/>
          </a:solidFill>
          <a:ln w="19050">
            <a:solidFill>
              <a:srgbClr val="66FFFF"/>
            </a:solidFill>
            <a:miter lim="800000"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3.60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元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千克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52160" y="3216275"/>
            <a:ext cx="1600200" cy="398780"/>
          </a:xfrm>
          <a:prstGeom prst="rect">
            <a:avLst/>
          </a:prstGeom>
          <a:solidFill>
            <a:srgbClr val="FFFFCC"/>
          </a:solidFill>
          <a:ln w="19050">
            <a:solidFill>
              <a:srgbClr val="66FFFF"/>
            </a:solidFill>
            <a:miter lim="800000"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7.50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元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千克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419100" y="3916796"/>
            <a:ext cx="4267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19.00×2.7=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3009900" y="4439726"/>
            <a:ext cx="4267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3.60×7.5=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391150" y="3916796"/>
            <a:ext cx="28194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7.50×3.4=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321560" y="3916796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51.30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721887" y="4440361"/>
            <a:ext cx="2209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27.00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084744" y="3916795"/>
            <a:ext cx="2133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25.50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巩固运用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11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框 104"/>
          <p:cNvSpPr txBox="1"/>
          <p:nvPr/>
        </p:nvSpPr>
        <p:spPr>
          <a:xfrm>
            <a:off x="407988" y="614363"/>
            <a:ext cx="795972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哥哥去上大学要坐3.4小时的汽车，汽车的平均速度是70.5千米/时。他坐汽车的路程是多少千米？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036" name="文本框 33"/>
          <p:cNvSpPr txBox="1"/>
          <p:nvPr/>
        </p:nvSpPr>
        <p:spPr>
          <a:xfrm>
            <a:off x="3330575" y="171450"/>
            <a:ext cx="29019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P10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T11)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9310" y="2343150"/>
            <a:ext cx="3709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latinLnBrk="1">
              <a:spcBef>
                <a:spcPts val="1200"/>
              </a:spcBef>
              <a:buClrTx/>
              <a:buSzTx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70.5=239.7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（千米）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0030" y="3154045"/>
            <a:ext cx="5728335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答：他坐汽车的路程是239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7千米。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61" name="图片 8" descr="老师3 拷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7150" y="1998663"/>
            <a:ext cx="1592263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形标注 9"/>
          <p:cNvSpPr/>
          <p:nvPr/>
        </p:nvSpPr>
        <p:spPr>
          <a:xfrm>
            <a:off x="1573213" y="649288"/>
            <a:ext cx="4767263" cy="2493963"/>
          </a:xfrm>
          <a:prstGeom prst="wedgeEllipseCallout">
            <a:avLst>
              <a:gd name="adj1" fmla="val 51096"/>
              <a:gd name="adj2" fmla="val 39843"/>
            </a:avLst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style>
          <a:lnRef idx="2">
            <a:srgbClr val="BBE0E3">
              <a:shade val="50000"/>
            </a:srgbClr>
          </a:lnRef>
          <a:fillRef idx="1">
            <a:srgbClr val="BBE0E3"/>
          </a:fillRef>
          <a:effectRef idx="0">
            <a:srgbClr val="BBE0E3"/>
          </a:effectRef>
          <a:fontRef idx="minor">
            <a:srgbClr val="FFFFFF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5063" name="文本框 10"/>
          <p:cNvSpPr txBox="1"/>
          <p:nvPr/>
        </p:nvSpPr>
        <p:spPr>
          <a:xfrm>
            <a:off x="1895475" y="1263650"/>
            <a:ext cx="4778375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通过这节课的学习，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你有什么收获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</a:rPr>
              <a:t>?</a:t>
            </a:r>
            <a:endParaRPr lang="en-US" altLang="zh-CN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1905329" y="734604"/>
            <a:ext cx="5445088" cy="3639371"/>
            <a:chOff x="3000" y="1157"/>
            <a:chExt cx="8576" cy="5732"/>
          </a:xfrm>
        </p:grpSpPr>
        <p:grpSp>
          <p:nvGrpSpPr>
            <p:cNvPr id="36866" name="组合 309"/>
            <p:cNvGrpSpPr/>
            <p:nvPr/>
          </p:nvGrpSpPr>
          <p:grpSpPr>
            <a:xfrm>
              <a:off x="3000" y="1633"/>
              <a:ext cx="8576" cy="5250"/>
              <a:chOff x="180580" y="-4388245"/>
              <a:chExt cx="6623049" cy="4446588"/>
            </a:xfrm>
          </p:grpSpPr>
          <p:sp>
            <p:nvSpPr>
              <p:cNvPr id="36867" name="AutoShape 276"/>
              <p:cNvSpPr>
                <a:spLocks noChangeAspect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88517" y="-4388245"/>
                <a:ext cx="6615112" cy="43767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68" name="Freeform 278"/>
              <p:cNvSpPr/>
              <p:nvPr>
                <p:custDataLst>
                  <p:tags r:id="rId2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69" name="Freeform 279"/>
              <p:cNvSpPr/>
              <p:nvPr>
                <p:custDataLst>
                  <p:tags r:id="rId3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0" name="Freeform 28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1" name="Freeform 281"/>
              <p:cNvSpPr/>
              <p:nvPr>
                <p:custDataLst>
                  <p:tags r:id="rId5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2" name="Freeform 282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3" name="Freeform 283"/>
              <p:cNvSpPr/>
              <p:nvPr>
                <p:custDataLst>
                  <p:tags r:id="rId7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136" name="组合 286"/>
            <p:cNvGrpSpPr/>
            <p:nvPr/>
          </p:nvGrpSpPr>
          <p:grpSpPr>
            <a:xfrm>
              <a:off x="10886" y="1760"/>
              <a:ext cx="420" cy="478"/>
              <a:chOff x="5145088" y="1543050"/>
              <a:chExt cx="355600" cy="403225"/>
            </a:xfrm>
          </p:grpSpPr>
          <p:sp>
            <p:nvSpPr>
              <p:cNvPr id="37137" name="Freeform 273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145088" y="1543050"/>
                <a:ext cx="355600" cy="403225"/>
              </a:xfrm>
              <a:custGeom>
                <a:avLst/>
                <a:gdLst/>
                <a:ahLst/>
                <a:cxnLst>
                  <a:cxn ang="0">
                    <a:pos x="36400" y="252015"/>
                  </a:cxn>
                  <a:cxn ang="0">
                    <a:pos x="5600" y="235214"/>
                  </a:cxn>
                  <a:cxn ang="0">
                    <a:pos x="25200" y="176410"/>
                  </a:cxn>
                  <a:cxn ang="0">
                    <a:pos x="92400" y="145609"/>
                  </a:cxn>
                  <a:cxn ang="0">
                    <a:pos x="126000" y="2800"/>
                  </a:cxn>
                  <a:cxn ang="0">
                    <a:pos x="145600" y="8400"/>
                  </a:cxn>
                  <a:cxn ang="0">
                    <a:pos x="168000" y="28001"/>
                  </a:cxn>
                  <a:cxn ang="0">
                    <a:pos x="190400" y="53203"/>
                  </a:cxn>
                  <a:cxn ang="0">
                    <a:pos x="221200" y="89605"/>
                  </a:cxn>
                  <a:cxn ang="0">
                    <a:pos x="266000" y="100806"/>
                  </a:cxn>
                  <a:cxn ang="0">
                    <a:pos x="322000" y="95205"/>
                  </a:cxn>
                  <a:cxn ang="0">
                    <a:pos x="350000" y="112006"/>
                  </a:cxn>
                  <a:cxn ang="0">
                    <a:pos x="316400" y="187611"/>
                  </a:cxn>
                  <a:cxn ang="0">
                    <a:pos x="324800" y="215613"/>
                  </a:cxn>
                  <a:cxn ang="0">
                    <a:pos x="355600" y="327620"/>
                  </a:cxn>
                  <a:cxn ang="0">
                    <a:pos x="291200" y="344421"/>
                  </a:cxn>
                  <a:cxn ang="0">
                    <a:pos x="232400" y="327620"/>
                  </a:cxn>
                  <a:cxn ang="0">
                    <a:pos x="215600" y="330420"/>
                  </a:cxn>
                  <a:cxn ang="0">
                    <a:pos x="159600" y="392024"/>
                  </a:cxn>
                  <a:cxn ang="0">
                    <a:pos x="109200" y="383623"/>
                  </a:cxn>
                  <a:cxn ang="0">
                    <a:pos x="95200" y="288417"/>
                  </a:cxn>
                  <a:cxn ang="0">
                    <a:pos x="327600" y="316419"/>
                  </a:cxn>
                  <a:cxn ang="0">
                    <a:pos x="316400" y="266016"/>
                  </a:cxn>
                  <a:cxn ang="0">
                    <a:pos x="296800" y="196012"/>
                  </a:cxn>
                  <a:cxn ang="0">
                    <a:pos x="319200" y="142808"/>
                  </a:cxn>
                  <a:cxn ang="0">
                    <a:pos x="305200" y="123207"/>
                  </a:cxn>
                  <a:cxn ang="0">
                    <a:pos x="240800" y="131608"/>
                  </a:cxn>
                  <a:cxn ang="0">
                    <a:pos x="226800" y="120407"/>
                  </a:cxn>
                  <a:cxn ang="0">
                    <a:pos x="201600" y="92405"/>
                  </a:cxn>
                  <a:cxn ang="0">
                    <a:pos x="137200" y="30801"/>
                  </a:cxn>
                  <a:cxn ang="0">
                    <a:pos x="128800" y="98006"/>
                  </a:cxn>
                  <a:cxn ang="0">
                    <a:pos x="109200" y="170810"/>
                  </a:cxn>
                  <a:cxn ang="0">
                    <a:pos x="78400" y="176410"/>
                  </a:cxn>
                  <a:cxn ang="0">
                    <a:pos x="28000" y="218413"/>
                  </a:cxn>
                  <a:cxn ang="0">
                    <a:pos x="50400" y="238014"/>
                  </a:cxn>
                  <a:cxn ang="0">
                    <a:pos x="109200" y="257615"/>
                  </a:cxn>
                  <a:cxn ang="0">
                    <a:pos x="120400" y="285617"/>
                  </a:cxn>
                  <a:cxn ang="0">
                    <a:pos x="123200" y="316419"/>
                  </a:cxn>
                  <a:cxn ang="0">
                    <a:pos x="131600" y="364022"/>
                  </a:cxn>
                  <a:cxn ang="0">
                    <a:pos x="137200" y="372423"/>
                  </a:cxn>
                  <a:cxn ang="0">
                    <a:pos x="165200" y="358422"/>
                  </a:cxn>
                  <a:cxn ang="0">
                    <a:pos x="210000" y="302418"/>
                  </a:cxn>
                  <a:cxn ang="0">
                    <a:pos x="249200" y="302418"/>
                  </a:cxn>
                  <a:cxn ang="0">
                    <a:pos x="294000" y="316419"/>
                  </a:cxn>
                </a:cxnLst>
                <a:pathLst>
                  <a:path w="127" h="144">
                    <a:moveTo>
                      <a:pt x="34" y="100"/>
                    </a:moveTo>
                    <a:cubicBezTo>
                      <a:pt x="27" y="97"/>
                      <a:pt x="20" y="94"/>
                      <a:pt x="13" y="90"/>
                    </a:cubicBezTo>
                    <a:cubicBezTo>
                      <a:pt x="11" y="90"/>
                      <a:pt x="9" y="89"/>
                      <a:pt x="7" y="88"/>
                    </a:cubicBezTo>
                    <a:cubicBezTo>
                      <a:pt x="5" y="87"/>
                      <a:pt x="4" y="85"/>
                      <a:pt x="2" y="84"/>
                    </a:cubicBezTo>
                    <a:cubicBezTo>
                      <a:pt x="0" y="82"/>
                      <a:pt x="0" y="79"/>
                      <a:pt x="0" y="76"/>
                    </a:cubicBezTo>
                    <a:cubicBezTo>
                      <a:pt x="2" y="70"/>
                      <a:pt x="5" y="66"/>
                      <a:pt x="9" y="63"/>
                    </a:cubicBezTo>
                    <a:cubicBezTo>
                      <a:pt x="16" y="59"/>
                      <a:pt x="23" y="56"/>
                      <a:pt x="30" y="53"/>
                    </a:cubicBezTo>
                    <a:cubicBezTo>
                      <a:pt x="31" y="53"/>
                      <a:pt x="32" y="52"/>
                      <a:pt x="33" y="52"/>
                    </a:cubicBezTo>
                    <a:cubicBezTo>
                      <a:pt x="34" y="35"/>
                      <a:pt x="37" y="18"/>
                      <a:pt x="42" y="1"/>
                    </a:cubicBezTo>
                    <a:cubicBezTo>
                      <a:pt x="43" y="1"/>
                      <a:pt x="44" y="1"/>
                      <a:pt x="45" y="1"/>
                    </a:cubicBezTo>
                    <a:cubicBezTo>
                      <a:pt x="46" y="1"/>
                      <a:pt x="46" y="1"/>
                      <a:pt x="47" y="0"/>
                    </a:cubicBezTo>
                    <a:cubicBezTo>
                      <a:pt x="49" y="1"/>
                      <a:pt x="50" y="2"/>
                      <a:pt x="52" y="3"/>
                    </a:cubicBezTo>
                    <a:cubicBezTo>
                      <a:pt x="53" y="3"/>
                      <a:pt x="55" y="4"/>
                      <a:pt x="56" y="6"/>
                    </a:cubicBezTo>
                    <a:cubicBezTo>
                      <a:pt x="57" y="8"/>
                      <a:pt x="59" y="9"/>
                      <a:pt x="60" y="10"/>
                    </a:cubicBezTo>
                    <a:cubicBezTo>
                      <a:pt x="62" y="11"/>
                      <a:pt x="62" y="12"/>
                      <a:pt x="63" y="13"/>
                    </a:cubicBezTo>
                    <a:cubicBezTo>
                      <a:pt x="65" y="15"/>
                      <a:pt x="66" y="17"/>
                      <a:pt x="68" y="19"/>
                    </a:cubicBezTo>
                    <a:cubicBezTo>
                      <a:pt x="71" y="22"/>
                      <a:pt x="74" y="25"/>
                      <a:pt x="77" y="29"/>
                    </a:cubicBezTo>
                    <a:cubicBezTo>
                      <a:pt x="78" y="30"/>
                      <a:pt x="78" y="31"/>
                      <a:pt x="79" y="32"/>
                    </a:cubicBezTo>
                    <a:cubicBezTo>
                      <a:pt x="81" y="34"/>
                      <a:pt x="83" y="35"/>
                      <a:pt x="86" y="37"/>
                    </a:cubicBezTo>
                    <a:cubicBezTo>
                      <a:pt x="89" y="38"/>
                      <a:pt x="92" y="37"/>
                      <a:pt x="95" y="36"/>
                    </a:cubicBezTo>
                    <a:cubicBezTo>
                      <a:pt x="99" y="35"/>
                      <a:pt x="103" y="34"/>
                      <a:pt x="107" y="34"/>
                    </a:cubicBezTo>
                    <a:cubicBezTo>
                      <a:pt x="110" y="34"/>
                      <a:pt x="113" y="34"/>
                      <a:pt x="115" y="34"/>
                    </a:cubicBezTo>
                    <a:cubicBezTo>
                      <a:pt x="118" y="34"/>
                      <a:pt x="120" y="35"/>
                      <a:pt x="122" y="36"/>
                    </a:cubicBezTo>
                    <a:cubicBezTo>
                      <a:pt x="124" y="37"/>
                      <a:pt x="125" y="38"/>
                      <a:pt x="125" y="40"/>
                    </a:cubicBezTo>
                    <a:cubicBezTo>
                      <a:pt x="125" y="42"/>
                      <a:pt x="124" y="44"/>
                      <a:pt x="123" y="46"/>
                    </a:cubicBezTo>
                    <a:cubicBezTo>
                      <a:pt x="120" y="53"/>
                      <a:pt x="117" y="61"/>
                      <a:pt x="113" y="67"/>
                    </a:cubicBezTo>
                    <a:cubicBezTo>
                      <a:pt x="113" y="68"/>
                      <a:pt x="113" y="69"/>
                      <a:pt x="112" y="70"/>
                    </a:cubicBezTo>
                    <a:cubicBezTo>
                      <a:pt x="114" y="72"/>
                      <a:pt x="115" y="74"/>
                      <a:pt x="116" y="77"/>
                    </a:cubicBezTo>
                    <a:cubicBezTo>
                      <a:pt x="121" y="85"/>
                      <a:pt x="125" y="94"/>
                      <a:pt x="126" y="104"/>
                    </a:cubicBezTo>
                    <a:cubicBezTo>
                      <a:pt x="127" y="108"/>
                      <a:pt x="127" y="113"/>
                      <a:pt x="127" y="117"/>
                    </a:cubicBezTo>
                    <a:cubicBezTo>
                      <a:pt x="127" y="121"/>
                      <a:pt x="124" y="123"/>
                      <a:pt x="120" y="123"/>
                    </a:cubicBezTo>
                    <a:cubicBezTo>
                      <a:pt x="115" y="123"/>
                      <a:pt x="109" y="123"/>
                      <a:pt x="104" y="123"/>
                    </a:cubicBezTo>
                    <a:cubicBezTo>
                      <a:pt x="103" y="123"/>
                      <a:pt x="101" y="123"/>
                      <a:pt x="100" y="123"/>
                    </a:cubicBezTo>
                    <a:cubicBezTo>
                      <a:pt x="95" y="121"/>
                      <a:pt x="89" y="119"/>
                      <a:pt x="83" y="117"/>
                    </a:cubicBezTo>
                    <a:cubicBezTo>
                      <a:pt x="82" y="117"/>
                      <a:pt x="80" y="117"/>
                      <a:pt x="79" y="116"/>
                    </a:cubicBezTo>
                    <a:cubicBezTo>
                      <a:pt x="78" y="117"/>
                      <a:pt x="77" y="118"/>
                      <a:pt x="77" y="118"/>
                    </a:cubicBezTo>
                    <a:cubicBezTo>
                      <a:pt x="75" y="121"/>
                      <a:pt x="73" y="124"/>
                      <a:pt x="72" y="126"/>
                    </a:cubicBezTo>
                    <a:cubicBezTo>
                      <a:pt x="68" y="132"/>
                      <a:pt x="63" y="137"/>
                      <a:pt x="57" y="140"/>
                    </a:cubicBezTo>
                    <a:cubicBezTo>
                      <a:pt x="55" y="141"/>
                      <a:pt x="54" y="142"/>
                      <a:pt x="52" y="142"/>
                    </a:cubicBezTo>
                    <a:cubicBezTo>
                      <a:pt x="46" y="144"/>
                      <a:pt x="42" y="142"/>
                      <a:pt x="39" y="137"/>
                    </a:cubicBezTo>
                    <a:cubicBezTo>
                      <a:pt x="37" y="134"/>
                      <a:pt x="36" y="130"/>
                      <a:pt x="36" y="126"/>
                    </a:cubicBezTo>
                    <a:cubicBezTo>
                      <a:pt x="35" y="118"/>
                      <a:pt x="34" y="110"/>
                      <a:pt x="34" y="103"/>
                    </a:cubicBezTo>
                    <a:cubicBezTo>
                      <a:pt x="34" y="102"/>
                      <a:pt x="34" y="101"/>
                      <a:pt x="34" y="100"/>
                    </a:cubicBezTo>
                    <a:close/>
                    <a:moveTo>
                      <a:pt x="117" y="113"/>
                    </a:moveTo>
                    <a:cubicBezTo>
                      <a:pt x="117" y="110"/>
                      <a:pt x="117" y="108"/>
                      <a:pt x="116" y="105"/>
                    </a:cubicBezTo>
                    <a:cubicBezTo>
                      <a:pt x="115" y="102"/>
                      <a:pt x="114" y="98"/>
                      <a:pt x="113" y="95"/>
                    </a:cubicBezTo>
                    <a:cubicBezTo>
                      <a:pt x="112" y="91"/>
                      <a:pt x="113" y="87"/>
                      <a:pt x="111" y="84"/>
                    </a:cubicBezTo>
                    <a:cubicBezTo>
                      <a:pt x="110" y="79"/>
                      <a:pt x="108" y="74"/>
                      <a:pt x="106" y="70"/>
                    </a:cubicBezTo>
                    <a:cubicBezTo>
                      <a:pt x="105" y="67"/>
                      <a:pt x="105" y="65"/>
                      <a:pt x="107" y="63"/>
                    </a:cubicBezTo>
                    <a:cubicBezTo>
                      <a:pt x="109" y="59"/>
                      <a:pt x="112" y="55"/>
                      <a:pt x="114" y="51"/>
                    </a:cubicBezTo>
                    <a:cubicBezTo>
                      <a:pt x="115" y="49"/>
                      <a:pt x="115" y="47"/>
                      <a:pt x="113" y="45"/>
                    </a:cubicBezTo>
                    <a:cubicBezTo>
                      <a:pt x="112" y="44"/>
                      <a:pt x="111" y="43"/>
                      <a:pt x="109" y="44"/>
                    </a:cubicBezTo>
                    <a:cubicBezTo>
                      <a:pt x="106" y="44"/>
                      <a:pt x="104" y="44"/>
                      <a:pt x="101" y="44"/>
                    </a:cubicBezTo>
                    <a:cubicBezTo>
                      <a:pt x="96" y="45"/>
                      <a:pt x="91" y="46"/>
                      <a:pt x="86" y="47"/>
                    </a:cubicBezTo>
                    <a:cubicBezTo>
                      <a:pt x="85" y="46"/>
                      <a:pt x="84" y="45"/>
                      <a:pt x="82" y="44"/>
                    </a:cubicBezTo>
                    <a:cubicBezTo>
                      <a:pt x="81" y="44"/>
                      <a:pt x="81" y="44"/>
                      <a:pt x="81" y="43"/>
                    </a:cubicBezTo>
                    <a:cubicBezTo>
                      <a:pt x="80" y="41"/>
                      <a:pt x="78" y="40"/>
                      <a:pt x="77" y="39"/>
                    </a:cubicBezTo>
                    <a:cubicBezTo>
                      <a:pt x="75" y="37"/>
                      <a:pt x="73" y="35"/>
                      <a:pt x="72" y="33"/>
                    </a:cubicBezTo>
                    <a:cubicBezTo>
                      <a:pt x="66" y="26"/>
                      <a:pt x="60" y="20"/>
                      <a:pt x="53" y="13"/>
                    </a:cubicBezTo>
                    <a:cubicBezTo>
                      <a:pt x="52" y="12"/>
                      <a:pt x="51" y="11"/>
                      <a:pt x="49" y="11"/>
                    </a:cubicBezTo>
                    <a:cubicBezTo>
                      <a:pt x="49" y="14"/>
                      <a:pt x="48" y="16"/>
                      <a:pt x="48" y="19"/>
                    </a:cubicBezTo>
                    <a:cubicBezTo>
                      <a:pt x="47" y="24"/>
                      <a:pt x="46" y="30"/>
                      <a:pt x="46" y="35"/>
                    </a:cubicBezTo>
                    <a:cubicBezTo>
                      <a:pt x="45" y="41"/>
                      <a:pt x="44" y="47"/>
                      <a:pt x="43" y="53"/>
                    </a:cubicBezTo>
                    <a:cubicBezTo>
                      <a:pt x="42" y="56"/>
                      <a:pt x="41" y="59"/>
                      <a:pt x="39" y="61"/>
                    </a:cubicBezTo>
                    <a:cubicBezTo>
                      <a:pt x="38" y="61"/>
                      <a:pt x="36" y="60"/>
                      <a:pt x="35" y="60"/>
                    </a:cubicBezTo>
                    <a:cubicBezTo>
                      <a:pt x="32" y="61"/>
                      <a:pt x="30" y="62"/>
                      <a:pt x="28" y="63"/>
                    </a:cubicBezTo>
                    <a:cubicBezTo>
                      <a:pt x="23" y="66"/>
                      <a:pt x="18" y="69"/>
                      <a:pt x="14" y="72"/>
                    </a:cubicBezTo>
                    <a:cubicBezTo>
                      <a:pt x="12" y="74"/>
                      <a:pt x="10" y="75"/>
                      <a:pt x="10" y="78"/>
                    </a:cubicBezTo>
                    <a:cubicBezTo>
                      <a:pt x="11" y="79"/>
                      <a:pt x="12" y="80"/>
                      <a:pt x="13" y="81"/>
                    </a:cubicBezTo>
                    <a:cubicBezTo>
                      <a:pt x="14" y="82"/>
                      <a:pt x="16" y="84"/>
                      <a:pt x="18" y="85"/>
                    </a:cubicBezTo>
                    <a:cubicBezTo>
                      <a:pt x="23" y="87"/>
                      <a:pt x="28" y="89"/>
                      <a:pt x="34" y="91"/>
                    </a:cubicBezTo>
                    <a:cubicBezTo>
                      <a:pt x="36" y="91"/>
                      <a:pt x="37" y="92"/>
                      <a:pt x="39" y="92"/>
                    </a:cubicBezTo>
                    <a:cubicBezTo>
                      <a:pt x="40" y="93"/>
                      <a:pt x="41" y="94"/>
                      <a:pt x="41" y="94"/>
                    </a:cubicBezTo>
                    <a:cubicBezTo>
                      <a:pt x="42" y="97"/>
                      <a:pt x="43" y="99"/>
                      <a:pt x="43" y="102"/>
                    </a:cubicBezTo>
                    <a:cubicBezTo>
                      <a:pt x="43" y="104"/>
                      <a:pt x="43" y="106"/>
                      <a:pt x="43" y="107"/>
                    </a:cubicBezTo>
                    <a:cubicBezTo>
                      <a:pt x="43" y="109"/>
                      <a:pt x="43" y="111"/>
                      <a:pt x="44" y="113"/>
                    </a:cubicBezTo>
                    <a:cubicBezTo>
                      <a:pt x="44" y="114"/>
                      <a:pt x="44" y="116"/>
                      <a:pt x="45" y="117"/>
                    </a:cubicBezTo>
                    <a:cubicBezTo>
                      <a:pt x="45" y="121"/>
                      <a:pt x="46" y="126"/>
                      <a:pt x="47" y="130"/>
                    </a:cubicBezTo>
                    <a:cubicBezTo>
                      <a:pt x="47" y="131"/>
                      <a:pt x="47" y="132"/>
                      <a:pt x="48" y="133"/>
                    </a:cubicBezTo>
                    <a:cubicBezTo>
                      <a:pt x="48" y="133"/>
                      <a:pt x="49" y="133"/>
                      <a:pt x="49" y="133"/>
                    </a:cubicBezTo>
                    <a:cubicBezTo>
                      <a:pt x="52" y="131"/>
                      <a:pt x="55" y="130"/>
                      <a:pt x="58" y="129"/>
                    </a:cubicBezTo>
                    <a:cubicBezTo>
                      <a:pt x="58" y="128"/>
                      <a:pt x="58" y="128"/>
                      <a:pt x="59" y="128"/>
                    </a:cubicBezTo>
                    <a:cubicBezTo>
                      <a:pt x="60" y="124"/>
                      <a:pt x="63" y="122"/>
                      <a:pt x="65" y="120"/>
                    </a:cubicBezTo>
                    <a:cubicBezTo>
                      <a:pt x="68" y="116"/>
                      <a:pt x="72" y="112"/>
                      <a:pt x="75" y="108"/>
                    </a:cubicBezTo>
                    <a:cubicBezTo>
                      <a:pt x="77" y="106"/>
                      <a:pt x="79" y="105"/>
                      <a:pt x="82" y="106"/>
                    </a:cubicBezTo>
                    <a:cubicBezTo>
                      <a:pt x="84" y="107"/>
                      <a:pt x="86" y="107"/>
                      <a:pt x="89" y="108"/>
                    </a:cubicBezTo>
                    <a:cubicBezTo>
                      <a:pt x="93" y="109"/>
                      <a:pt x="98" y="110"/>
                      <a:pt x="102" y="112"/>
                    </a:cubicBezTo>
                    <a:cubicBezTo>
                      <a:pt x="103" y="113"/>
                      <a:pt x="104" y="113"/>
                      <a:pt x="105" y="113"/>
                    </a:cubicBezTo>
                    <a:cubicBezTo>
                      <a:pt x="109" y="114"/>
                      <a:pt x="112" y="114"/>
                      <a:pt x="117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138" name="Freeform 274"/>
              <p:cNvSpPr/>
              <p:nvPr>
                <p:custDataLst>
                  <p:tags r:id="rId9"/>
                </p:custDataLst>
              </p:nvPr>
            </p:nvSpPr>
            <p:spPr>
              <a:xfrm>
                <a:off x="5173663" y="1574800"/>
                <a:ext cx="298450" cy="341313"/>
              </a:xfrm>
              <a:custGeom>
                <a:avLst/>
                <a:gdLst/>
                <a:ahLst/>
                <a:cxnLst>
                  <a:cxn ang="0">
                    <a:pos x="298450" y="285360"/>
                  </a:cxn>
                  <a:cxn ang="0">
                    <a:pos x="264978" y="285360"/>
                  </a:cxn>
                  <a:cxn ang="0">
                    <a:pos x="256611" y="282562"/>
                  </a:cxn>
                  <a:cxn ang="0">
                    <a:pos x="220350" y="271371"/>
                  </a:cxn>
                  <a:cxn ang="0">
                    <a:pos x="200826" y="265776"/>
                  </a:cxn>
                  <a:cxn ang="0">
                    <a:pos x="181301" y="271371"/>
                  </a:cxn>
                  <a:cxn ang="0">
                    <a:pos x="153408" y="304943"/>
                  </a:cxn>
                  <a:cxn ang="0">
                    <a:pos x="136673" y="327324"/>
                  </a:cxn>
                  <a:cxn ang="0">
                    <a:pos x="133884" y="330122"/>
                  </a:cxn>
                  <a:cxn ang="0">
                    <a:pos x="108780" y="341313"/>
                  </a:cxn>
                  <a:cxn ang="0">
                    <a:pos x="105991" y="341313"/>
                  </a:cxn>
                  <a:cxn ang="0">
                    <a:pos x="103202" y="332920"/>
                  </a:cxn>
                  <a:cxn ang="0">
                    <a:pos x="97623" y="296550"/>
                  </a:cxn>
                  <a:cxn ang="0">
                    <a:pos x="94834" y="285360"/>
                  </a:cxn>
                  <a:cxn ang="0">
                    <a:pos x="92045" y="268574"/>
                  </a:cxn>
                  <a:cxn ang="0">
                    <a:pos x="92045" y="254585"/>
                  </a:cxn>
                  <a:cxn ang="0">
                    <a:pos x="86466" y="232204"/>
                  </a:cxn>
                  <a:cxn ang="0">
                    <a:pos x="80888" y="226609"/>
                  </a:cxn>
                  <a:cxn ang="0">
                    <a:pos x="66942" y="223811"/>
                  </a:cxn>
                  <a:cxn ang="0">
                    <a:pos x="22314" y="207025"/>
                  </a:cxn>
                  <a:cxn ang="0">
                    <a:pos x="8367" y="195835"/>
                  </a:cxn>
                  <a:cxn ang="0">
                    <a:pos x="0" y="187442"/>
                  </a:cxn>
                  <a:cxn ang="0">
                    <a:pos x="11157" y="170656"/>
                  </a:cxn>
                  <a:cxn ang="0">
                    <a:pos x="50206" y="145477"/>
                  </a:cxn>
                  <a:cxn ang="0">
                    <a:pos x="69731" y="137084"/>
                  </a:cxn>
                  <a:cxn ang="0">
                    <a:pos x="80888" y="139882"/>
                  </a:cxn>
                  <a:cxn ang="0">
                    <a:pos x="92045" y="117501"/>
                  </a:cxn>
                  <a:cxn ang="0">
                    <a:pos x="100413" y="67143"/>
                  </a:cxn>
                  <a:cxn ang="0">
                    <a:pos x="105991" y="22381"/>
                  </a:cxn>
                  <a:cxn ang="0">
                    <a:pos x="108780" y="0"/>
                  </a:cxn>
                  <a:cxn ang="0">
                    <a:pos x="119937" y="5595"/>
                  </a:cxn>
                  <a:cxn ang="0">
                    <a:pos x="172933" y="61548"/>
                  </a:cxn>
                  <a:cxn ang="0">
                    <a:pos x="186879" y="78334"/>
                  </a:cxn>
                  <a:cxn ang="0">
                    <a:pos x="198036" y="89524"/>
                  </a:cxn>
                  <a:cxn ang="0">
                    <a:pos x="200826" y="92322"/>
                  </a:cxn>
                  <a:cxn ang="0">
                    <a:pos x="211983" y="100715"/>
                  </a:cxn>
                  <a:cxn ang="0">
                    <a:pos x="253821" y="92322"/>
                  </a:cxn>
                  <a:cxn ang="0">
                    <a:pos x="276135" y="92322"/>
                  </a:cxn>
                  <a:cxn ang="0">
                    <a:pos x="287292" y="95120"/>
                  </a:cxn>
                  <a:cxn ang="0">
                    <a:pos x="290082" y="111905"/>
                  </a:cxn>
                  <a:cxn ang="0">
                    <a:pos x="270557" y="145477"/>
                  </a:cxn>
                  <a:cxn ang="0">
                    <a:pos x="267768" y="165061"/>
                  </a:cxn>
                  <a:cxn ang="0">
                    <a:pos x="281714" y="204228"/>
                  </a:cxn>
                  <a:cxn ang="0">
                    <a:pos x="287292" y="235002"/>
                  </a:cxn>
                  <a:cxn ang="0">
                    <a:pos x="295660" y="262978"/>
                  </a:cxn>
                  <a:cxn ang="0">
                    <a:pos x="298450" y="285360"/>
                  </a:cxn>
                </a:cxnLst>
                <a:pathLst>
                  <a:path w="107" h="122">
                    <a:moveTo>
                      <a:pt x="107" y="102"/>
                    </a:moveTo>
                    <a:cubicBezTo>
                      <a:pt x="102" y="103"/>
                      <a:pt x="99" y="103"/>
                      <a:pt x="95" y="102"/>
                    </a:cubicBezTo>
                    <a:cubicBezTo>
                      <a:pt x="94" y="102"/>
                      <a:pt x="93" y="102"/>
                      <a:pt x="92" y="101"/>
                    </a:cubicBezTo>
                    <a:cubicBezTo>
                      <a:pt x="88" y="99"/>
                      <a:pt x="83" y="98"/>
                      <a:pt x="79" y="97"/>
                    </a:cubicBezTo>
                    <a:cubicBezTo>
                      <a:pt x="76" y="96"/>
                      <a:pt x="74" y="96"/>
                      <a:pt x="72" y="95"/>
                    </a:cubicBezTo>
                    <a:cubicBezTo>
                      <a:pt x="69" y="94"/>
                      <a:pt x="67" y="95"/>
                      <a:pt x="65" y="97"/>
                    </a:cubicBezTo>
                    <a:cubicBezTo>
                      <a:pt x="62" y="101"/>
                      <a:pt x="58" y="105"/>
                      <a:pt x="55" y="109"/>
                    </a:cubicBezTo>
                    <a:cubicBezTo>
                      <a:pt x="53" y="111"/>
                      <a:pt x="50" y="113"/>
                      <a:pt x="49" y="117"/>
                    </a:cubicBezTo>
                    <a:cubicBezTo>
                      <a:pt x="48" y="117"/>
                      <a:pt x="48" y="117"/>
                      <a:pt x="48" y="118"/>
                    </a:cubicBezTo>
                    <a:cubicBezTo>
                      <a:pt x="45" y="119"/>
                      <a:pt x="42" y="120"/>
                      <a:pt x="39" y="122"/>
                    </a:cubicBezTo>
                    <a:cubicBezTo>
                      <a:pt x="39" y="122"/>
                      <a:pt x="38" y="122"/>
                      <a:pt x="38" y="122"/>
                    </a:cubicBezTo>
                    <a:cubicBezTo>
                      <a:pt x="37" y="121"/>
                      <a:pt x="37" y="120"/>
                      <a:pt x="37" y="119"/>
                    </a:cubicBezTo>
                    <a:cubicBezTo>
                      <a:pt x="36" y="115"/>
                      <a:pt x="35" y="110"/>
                      <a:pt x="35" y="106"/>
                    </a:cubicBezTo>
                    <a:cubicBezTo>
                      <a:pt x="34" y="105"/>
                      <a:pt x="34" y="103"/>
                      <a:pt x="34" y="102"/>
                    </a:cubicBezTo>
                    <a:cubicBezTo>
                      <a:pt x="33" y="100"/>
                      <a:pt x="33" y="98"/>
                      <a:pt x="33" y="96"/>
                    </a:cubicBezTo>
                    <a:cubicBezTo>
                      <a:pt x="33" y="95"/>
                      <a:pt x="33" y="93"/>
                      <a:pt x="33" y="91"/>
                    </a:cubicBezTo>
                    <a:cubicBezTo>
                      <a:pt x="33" y="88"/>
                      <a:pt x="32" y="86"/>
                      <a:pt x="31" y="83"/>
                    </a:cubicBezTo>
                    <a:cubicBezTo>
                      <a:pt x="31" y="83"/>
                      <a:pt x="30" y="82"/>
                      <a:pt x="29" y="81"/>
                    </a:cubicBezTo>
                    <a:cubicBezTo>
                      <a:pt x="27" y="81"/>
                      <a:pt x="26" y="80"/>
                      <a:pt x="24" y="80"/>
                    </a:cubicBezTo>
                    <a:cubicBezTo>
                      <a:pt x="18" y="78"/>
                      <a:pt x="13" y="76"/>
                      <a:pt x="8" y="74"/>
                    </a:cubicBezTo>
                    <a:cubicBezTo>
                      <a:pt x="6" y="73"/>
                      <a:pt x="4" y="71"/>
                      <a:pt x="3" y="70"/>
                    </a:cubicBezTo>
                    <a:cubicBezTo>
                      <a:pt x="2" y="69"/>
                      <a:pt x="1" y="68"/>
                      <a:pt x="0" y="67"/>
                    </a:cubicBezTo>
                    <a:cubicBezTo>
                      <a:pt x="0" y="64"/>
                      <a:pt x="2" y="63"/>
                      <a:pt x="4" y="61"/>
                    </a:cubicBezTo>
                    <a:cubicBezTo>
                      <a:pt x="8" y="58"/>
                      <a:pt x="13" y="55"/>
                      <a:pt x="18" y="52"/>
                    </a:cubicBezTo>
                    <a:cubicBezTo>
                      <a:pt x="20" y="51"/>
                      <a:pt x="22" y="50"/>
                      <a:pt x="25" y="49"/>
                    </a:cubicBezTo>
                    <a:cubicBezTo>
                      <a:pt x="26" y="49"/>
                      <a:pt x="28" y="50"/>
                      <a:pt x="29" y="50"/>
                    </a:cubicBezTo>
                    <a:cubicBezTo>
                      <a:pt x="31" y="48"/>
                      <a:pt x="32" y="45"/>
                      <a:pt x="33" y="42"/>
                    </a:cubicBezTo>
                    <a:cubicBezTo>
                      <a:pt x="34" y="36"/>
                      <a:pt x="35" y="30"/>
                      <a:pt x="36" y="24"/>
                    </a:cubicBezTo>
                    <a:cubicBezTo>
                      <a:pt x="36" y="19"/>
                      <a:pt x="37" y="13"/>
                      <a:pt x="38" y="8"/>
                    </a:cubicBezTo>
                    <a:cubicBezTo>
                      <a:pt x="38" y="5"/>
                      <a:pt x="39" y="3"/>
                      <a:pt x="39" y="0"/>
                    </a:cubicBezTo>
                    <a:cubicBezTo>
                      <a:pt x="41" y="0"/>
                      <a:pt x="42" y="1"/>
                      <a:pt x="43" y="2"/>
                    </a:cubicBezTo>
                    <a:cubicBezTo>
                      <a:pt x="50" y="9"/>
                      <a:pt x="56" y="15"/>
                      <a:pt x="62" y="22"/>
                    </a:cubicBezTo>
                    <a:cubicBezTo>
                      <a:pt x="63" y="24"/>
                      <a:pt x="65" y="26"/>
                      <a:pt x="67" y="28"/>
                    </a:cubicBezTo>
                    <a:cubicBezTo>
                      <a:pt x="68" y="29"/>
                      <a:pt x="70" y="30"/>
                      <a:pt x="71" y="32"/>
                    </a:cubicBezTo>
                    <a:cubicBezTo>
                      <a:pt x="71" y="33"/>
                      <a:pt x="71" y="33"/>
                      <a:pt x="72" y="33"/>
                    </a:cubicBezTo>
                    <a:cubicBezTo>
                      <a:pt x="74" y="34"/>
                      <a:pt x="75" y="35"/>
                      <a:pt x="76" y="36"/>
                    </a:cubicBezTo>
                    <a:cubicBezTo>
                      <a:pt x="81" y="35"/>
                      <a:pt x="86" y="34"/>
                      <a:pt x="91" y="33"/>
                    </a:cubicBezTo>
                    <a:cubicBezTo>
                      <a:pt x="94" y="33"/>
                      <a:pt x="96" y="33"/>
                      <a:pt x="99" y="33"/>
                    </a:cubicBezTo>
                    <a:cubicBezTo>
                      <a:pt x="101" y="32"/>
                      <a:pt x="102" y="33"/>
                      <a:pt x="103" y="34"/>
                    </a:cubicBezTo>
                    <a:cubicBezTo>
                      <a:pt x="105" y="36"/>
                      <a:pt x="105" y="38"/>
                      <a:pt x="104" y="40"/>
                    </a:cubicBezTo>
                    <a:cubicBezTo>
                      <a:pt x="102" y="44"/>
                      <a:pt x="99" y="48"/>
                      <a:pt x="97" y="52"/>
                    </a:cubicBezTo>
                    <a:cubicBezTo>
                      <a:pt x="95" y="54"/>
                      <a:pt x="95" y="56"/>
                      <a:pt x="96" y="59"/>
                    </a:cubicBezTo>
                    <a:cubicBezTo>
                      <a:pt x="98" y="63"/>
                      <a:pt x="100" y="68"/>
                      <a:pt x="101" y="73"/>
                    </a:cubicBezTo>
                    <a:cubicBezTo>
                      <a:pt x="103" y="76"/>
                      <a:pt x="102" y="80"/>
                      <a:pt x="103" y="84"/>
                    </a:cubicBezTo>
                    <a:cubicBezTo>
                      <a:pt x="104" y="87"/>
                      <a:pt x="105" y="91"/>
                      <a:pt x="106" y="94"/>
                    </a:cubicBezTo>
                    <a:cubicBezTo>
                      <a:pt x="107" y="97"/>
                      <a:pt x="107" y="99"/>
                      <a:pt x="107" y="102"/>
                    </a:cubicBezTo>
                    <a:close/>
                  </a:path>
                </a:pathLst>
              </a:custGeom>
              <a:solidFill>
                <a:srgbClr val="F9BF27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082" name="组合 295"/>
            <p:cNvGrpSpPr/>
            <p:nvPr/>
          </p:nvGrpSpPr>
          <p:grpSpPr>
            <a:xfrm>
              <a:off x="4069" y="6112"/>
              <a:ext cx="1125" cy="777"/>
              <a:chOff x="5840413" y="3409950"/>
              <a:chExt cx="952500" cy="657225"/>
            </a:xfrm>
          </p:grpSpPr>
          <p:sp>
            <p:nvSpPr>
              <p:cNvPr id="37083" name="Freeform 229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867401" y="3432175"/>
                <a:ext cx="890588" cy="600075"/>
              </a:xfrm>
              <a:custGeom>
                <a:avLst/>
                <a:gdLst/>
                <a:ahLst/>
                <a:cxnLst>
                  <a:cxn ang="0">
                    <a:pos x="722552" y="496323"/>
                  </a:cxn>
                  <a:cxn ang="0">
                    <a:pos x="632933" y="566425"/>
                  </a:cxn>
                  <a:cxn ang="0">
                    <a:pos x="520909" y="555209"/>
                  </a:cxn>
                  <a:cxn ang="0">
                    <a:pos x="439692" y="482303"/>
                  </a:cxn>
                  <a:cxn ang="0">
                    <a:pos x="406085" y="479499"/>
                  </a:cxn>
                  <a:cxn ang="0">
                    <a:pos x="383680" y="560817"/>
                  </a:cxn>
                  <a:cxn ang="0">
                    <a:pos x="246452" y="600075"/>
                  </a:cxn>
                  <a:cxn ang="0">
                    <a:pos x="168035" y="560817"/>
                  </a:cxn>
                  <a:cxn ang="0">
                    <a:pos x="159633" y="415005"/>
                  </a:cxn>
                  <a:cxn ang="0">
                    <a:pos x="154032" y="372943"/>
                  </a:cxn>
                  <a:cxn ang="0">
                    <a:pos x="70014" y="381356"/>
                  </a:cxn>
                  <a:cxn ang="0">
                    <a:pos x="8401" y="330882"/>
                  </a:cxn>
                  <a:cxn ang="0">
                    <a:pos x="53211" y="215914"/>
                  </a:cxn>
                  <a:cxn ang="0">
                    <a:pos x="176437" y="171049"/>
                  </a:cxn>
                  <a:cxn ang="0">
                    <a:pos x="232449" y="176657"/>
                  </a:cxn>
                  <a:cxn ang="0">
                    <a:pos x="257654" y="171049"/>
                  </a:cxn>
                  <a:cxn ang="0">
                    <a:pos x="277258" y="53277"/>
                  </a:cxn>
                  <a:cxn ang="0">
                    <a:pos x="358475" y="2804"/>
                  </a:cxn>
                  <a:cxn ang="0">
                    <a:pos x="431291" y="8412"/>
                  </a:cxn>
                  <a:cxn ang="0">
                    <a:pos x="504106" y="81318"/>
                  </a:cxn>
                  <a:cxn ang="0">
                    <a:pos x="526511" y="128988"/>
                  </a:cxn>
                  <a:cxn ang="0">
                    <a:pos x="680543" y="92534"/>
                  </a:cxn>
                  <a:cxn ang="0">
                    <a:pos x="803769" y="126183"/>
                  </a:cxn>
                  <a:cxn ang="0">
                    <a:pos x="862582" y="190678"/>
                  </a:cxn>
                  <a:cxn ang="0">
                    <a:pos x="887787" y="257976"/>
                  </a:cxn>
                  <a:cxn ang="0">
                    <a:pos x="862582" y="297233"/>
                  </a:cxn>
                  <a:cxn ang="0">
                    <a:pos x="803769" y="330882"/>
                  </a:cxn>
                  <a:cxn ang="0">
                    <a:pos x="873784" y="415005"/>
                  </a:cxn>
                  <a:cxn ang="0">
                    <a:pos x="803769" y="462674"/>
                  </a:cxn>
                  <a:cxn ang="0">
                    <a:pos x="730954" y="462674"/>
                  </a:cxn>
                  <a:cxn ang="0">
                    <a:pos x="207243" y="490715"/>
                  </a:cxn>
                  <a:cxn ang="0">
                    <a:pos x="187639" y="471086"/>
                  </a:cxn>
                  <a:cxn ang="0">
                    <a:pos x="204443" y="563621"/>
                  </a:cxn>
                  <a:cxn ang="0">
                    <a:pos x="294062" y="594466"/>
                  </a:cxn>
                  <a:cxn ang="0">
                    <a:pos x="322067" y="572034"/>
                  </a:cxn>
                  <a:cxn ang="0">
                    <a:pos x="263255" y="574838"/>
                  </a:cxn>
                  <a:cxn ang="0">
                    <a:pos x="207243" y="490715"/>
                  </a:cxn>
                  <a:cxn ang="0">
                    <a:pos x="126026" y="339294"/>
                  </a:cxn>
                  <a:cxn ang="0">
                    <a:pos x="84017" y="305645"/>
                  </a:cxn>
                  <a:cxn ang="0">
                    <a:pos x="75615" y="283212"/>
                  </a:cxn>
                  <a:cxn ang="0">
                    <a:pos x="156833" y="353315"/>
                  </a:cxn>
                  <a:cxn ang="0">
                    <a:pos x="375279" y="504735"/>
                  </a:cxn>
                  <a:cxn ang="0">
                    <a:pos x="350073" y="546797"/>
                  </a:cxn>
                  <a:cxn ang="0">
                    <a:pos x="369678" y="546797"/>
                  </a:cxn>
                </a:cxnLst>
                <a:pathLst>
                  <a:path w="318" h="214">
                    <a:moveTo>
                      <a:pt x="256" y="159"/>
                    </a:moveTo>
                    <a:cubicBezTo>
                      <a:pt x="254" y="162"/>
                      <a:pt x="255" y="165"/>
                      <a:pt x="256" y="167"/>
                    </a:cubicBezTo>
                    <a:cubicBezTo>
                      <a:pt x="258" y="170"/>
                      <a:pt x="258" y="173"/>
                      <a:pt x="258" y="177"/>
                    </a:cubicBezTo>
                    <a:cubicBezTo>
                      <a:pt x="258" y="180"/>
                      <a:pt x="257" y="182"/>
                      <a:pt x="256" y="184"/>
                    </a:cubicBezTo>
                    <a:cubicBezTo>
                      <a:pt x="253" y="187"/>
                      <a:pt x="251" y="190"/>
                      <a:pt x="248" y="191"/>
                    </a:cubicBezTo>
                    <a:cubicBezTo>
                      <a:pt x="241" y="195"/>
                      <a:pt x="234" y="200"/>
                      <a:pt x="226" y="202"/>
                    </a:cubicBezTo>
                    <a:cubicBezTo>
                      <a:pt x="224" y="203"/>
                      <a:pt x="222" y="204"/>
                      <a:pt x="220" y="203"/>
                    </a:cubicBezTo>
                    <a:cubicBezTo>
                      <a:pt x="214" y="203"/>
                      <a:pt x="209" y="203"/>
                      <a:pt x="203" y="203"/>
                    </a:cubicBezTo>
                    <a:cubicBezTo>
                      <a:pt x="197" y="203"/>
                      <a:pt x="191" y="201"/>
                      <a:pt x="186" y="198"/>
                    </a:cubicBezTo>
                    <a:cubicBezTo>
                      <a:pt x="180" y="196"/>
                      <a:pt x="176" y="193"/>
                      <a:pt x="171" y="189"/>
                    </a:cubicBezTo>
                    <a:cubicBezTo>
                      <a:pt x="168" y="187"/>
                      <a:pt x="165" y="185"/>
                      <a:pt x="163" y="181"/>
                    </a:cubicBezTo>
                    <a:cubicBezTo>
                      <a:pt x="161" y="178"/>
                      <a:pt x="159" y="175"/>
                      <a:pt x="157" y="172"/>
                    </a:cubicBezTo>
                    <a:cubicBezTo>
                      <a:pt x="156" y="171"/>
                      <a:pt x="155" y="170"/>
                      <a:pt x="154" y="168"/>
                    </a:cubicBezTo>
                    <a:cubicBezTo>
                      <a:pt x="153" y="167"/>
                      <a:pt x="151" y="166"/>
                      <a:pt x="149" y="167"/>
                    </a:cubicBezTo>
                    <a:cubicBezTo>
                      <a:pt x="147" y="168"/>
                      <a:pt x="145" y="169"/>
                      <a:pt x="145" y="171"/>
                    </a:cubicBezTo>
                    <a:cubicBezTo>
                      <a:pt x="145" y="177"/>
                      <a:pt x="143" y="182"/>
                      <a:pt x="142" y="187"/>
                    </a:cubicBezTo>
                    <a:cubicBezTo>
                      <a:pt x="141" y="188"/>
                      <a:pt x="141" y="189"/>
                      <a:pt x="141" y="190"/>
                    </a:cubicBezTo>
                    <a:cubicBezTo>
                      <a:pt x="140" y="194"/>
                      <a:pt x="139" y="197"/>
                      <a:pt x="137" y="200"/>
                    </a:cubicBezTo>
                    <a:cubicBezTo>
                      <a:pt x="133" y="205"/>
                      <a:pt x="128" y="210"/>
                      <a:pt x="122" y="212"/>
                    </a:cubicBezTo>
                    <a:cubicBezTo>
                      <a:pt x="119" y="213"/>
                      <a:pt x="117" y="214"/>
                      <a:pt x="114" y="214"/>
                    </a:cubicBezTo>
                    <a:cubicBezTo>
                      <a:pt x="105" y="214"/>
                      <a:pt x="97" y="214"/>
                      <a:pt x="88" y="214"/>
                    </a:cubicBezTo>
                    <a:cubicBezTo>
                      <a:pt x="85" y="214"/>
                      <a:pt x="81" y="213"/>
                      <a:pt x="78" y="211"/>
                    </a:cubicBezTo>
                    <a:cubicBezTo>
                      <a:pt x="73" y="208"/>
                      <a:pt x="68" y="205"/>
                      <a:pt x="63" y="202"/>
                    </a:cubicBezTo>
                    <a:cubicBezTo>
                      <a:pt x="62" y="202"/>
                      <a:pt x="61" y="201"/>
                      <a:pt x="60" y="200"/>
                    </a:cubicBezTo>
                    <a:cubicBezTo>
                      <a:pt x="55" y="194"/>
                      <a:pt x="51" y="186"/>
                      <a:pt x="50" y="178"/>
                    </a:cubicBezTo>
                    <a:cubicBezTo>
                      <a:pt x="49" y="176"/>
                      <a:pt x="49" y="173"/>
                      <a:pt x="50" y="171"/>
                    </a:cubicBezTo>
                    <a:cubicBezTo>
                      <a:pt x="52" y="163"/>
                      <a:pt x="54" y="155"/>
                      <a:pt x="57" y="148"/>
                    </a:cubicBezTo>
                    <a:cubicBezTo>
                      <a:pt x="58" y="145"/>
                      <a:pt x="59" y="143"/>
                      <a:pt x="61" y="141"/>
                    </a:cubicBezTo>
                    <a:cubicBezTo>
                      <a:pt x="63" y="139"/>
                      <a:pt x="62" y="135"/>
                      <a:pt x="59" y="134"/>
                    </a:cubicBezTo>
                    <a:cubicBezTo>
                      <a:pt x="58" y="133"/>
                      <a:pt x="56" y="133"/>
                      <a:pt x="55" y="133"/>
                    </a:cubicBezTo>
                    <a:cubicBezTo>
                      <a:pt x="51" y="135"/>
                      <a:pt x="47" y="136"/>
                      <a:pt x="43" y="137"/>
                    </a:cubicBezTo>
                    <a:cubicBezTo>
                      <a:pt x="40" y="138"/>
                      <a:pt x="37" y="138"/>
                      <a:pt x="35" y="138"/>
                    </a:cubicBezTo>
                    <a:cubicBezTo>
                      <a:pt x="31" y="137"/>
                      <a:pt x="28" y="136"/>
                      <a:pt x="25" y="136"/>
                    </a:cubicBezTo>
                    <a:cubicBezTo>
                      <a:pt x="22" y="135"/>
                      <a:pt x="19" y="134"/>
                      <a:pt x="17" y="132"/>
                    </a:cubicBezTo>
                    <a:cubicBezTo>
                      <a:pt x="14" y="130"/>
                      <a:pt x="11" y="127"/>
                      <a:pt x="8" y="125"/>
                    </a:cubicBezTo>
                    <a:cubicBezTo>
                      <a:pt x="6" y="123"/>
                      <a:pt x="4" y="120"/>
                      <a:pt x="3" y="118"/>
                    </a:cubicBezTo>
                    <a:cubicBezTo>
                      <a:pt x="0" y="110"/>
                      <a:pt x="1" y="102"/>
                      <a:pt x="3" y="95"/>
                    </a:cubicBezTo>
                    <a:cubicBezTo>
                      <a:pt x="5" y="91"/>
                      <a:pt x="7" y="88"/>
                      <a:pt x="9" y="85"/>
                    </a:cubicBezTo>
                    <a:cubicBezTo>
                      <a:pt x="13" y="83"/>
                      <a:pt x="16" y="80"/>
                      <a:pt x="19" y="77"/>
                    </a:cubicBezTo>
                    <a:cubicBezTo>
                      <a:pt x="20" y="76"/>
                      <a:pt x="21" y="76"/>
                      <a:pt x="22" y="75"/>
                    </a:cubicBezTo>
                    <a:cubicBezTo>
                      <a:pt x="28" y="72"/>
                      <a:pt x="34" y="70"/>
                      <a:pt x="41" y="66"/>
                    </a:cubicBezTo>
                    <a:cubicBezTo>
                      <a:pt x="48" y="63"/>
                      <a:pt x="55" y="61"/>
                      <a:pt x="63" y="61"/>
                    </a:cubicBezTo>
                    <a:cubicBezTo>
                      <a:pt x="66" y="61"/>
                      <a:pt x="70" y="61"/>
                      <a:pt x="73" y="61"/>
                    </a:cubicBezTo>
                    <a:cubicBezTo>
                      <a:pt x="76" y="61"/>
                      <a:pt x="78" y="61"/>
                      <a:pt x="81" y="61"/>
                    </a:cubicBezTo>
                    <a:cubicBezTo>
                      <a:pt x="82" y="61"/>
                      <a:pt x="83" y="62"/>
                      <a:pt x="83" y="63"/>
                    </a:cubicBezTo>
                    <a:cubicBezTo>
                      <a:pt x="84" y="64"/>
                      <a:pt x="85" y="65"/>
                      <a:pt x="86" y="66"/>
                    </a:cubicBezTo>
                    <a:cubicBezTo>
                      <a:pt x="89" y="68"/>
                      <a:pt x="91" y="66"/>
                      <a:pt x="92" y="64"/>
                    </a:cubicBezTo>
                    <a:cubicBezTo>
                      <a:pt x="92" y="63"/>
                      <a:pt x="92" y="62"/>
                      <a:pt x="92" y="61"/>
                    </a:cubicBezTo>
                    <a:cubicBezTo>
                      <a:pt x="92" y="59"/>
                      <a:pt x="92" y="58"/>
                      <a:pt x="91" y="57"/>
                    </a:cubicBezTo>
                    <a:cubicBezTo>
                      <a:pt x="88" y="47"/>
                      <a:pt x="90" y="37"/>
                      <a:pt x="93" y="27"/>
                    </a:cubicBezTo>
                    <a:cubicBezTo>
                      <a:pt x="94" y="24"/>
                      <a:pt x="96" y="22"/>
                      <a:pt x="99" y="19"/>
                    </a:cubicBezTo>
                    <a:cubicBezTo>
                      <a:pt x="104" y="15"/>
                      <a:pt x="110" y="10"/>
                      <a:pt x="116" y="6"/>
                    </a:cubicBezTo>
                    <a:cubicBezTo>
                      <a:pt x="117" y="5"/>
                      <a:pt x="118" y="4"/>
                      <a:pt x="120" y="4"/>
                    </a:cubicBezTo>
                    <a:cubicBezTo>
                      <a:pt x="122" y="3"/>
                      <a:pt x="125" y="2"/>
                      <a:pt x="128" y="1"/>
                    </a:cubicBezTo>
                    <a:cubicBezTo>
                      <a:pt x="129" y="1"/>
                      <a:pt x="131" y="0"/>
                      <a:pt x="133" y="0"/>
                    </a:cubicBezTo>
                    <a:cubicBezTo>
                      <a:pt x="137" y="0"/>
                      <a:pt x="142" y="1"/>
                      <a:pt x="146" y="0"/>
                    </a:cubicBezTo>
                    <a:cubicBezTo>
                      <a:pt x="149" y="0"/>
                      <a:pt x="152" y="1"/>
                      <a:pt x="154" y="3"/>
                    </a:cubicBezTo>
                    <a:cubicBezTo>
                      <a:pt x="159" y="7"/>
                      <a:pt x="165" y="11"/>
                      <a:pt x="170" y="15"/>
                    </a:cubicBezTo>
                    <a:cubicBezTo>
                      <a:pt x="171" y="16"/>
                      <a:pt x="172" y="17"/>
                      <a:pt x="172" y="19"/>
                    </a:cubicBezTo>
                    <a:cubicBezTo>
                      <a:pt x="175" y="22"/>
                      <a:pt x="178" y="26"/>
                      <a:pt x="180" y="29"/>
                    </a:cubicBezTo>
                    <a:cubicBezTo>
                      <a:pt x="181" y="31"/>
                      <a:pt x="182" y="32"/>
                      <a:pt x="182" y="33"/>
                    </a:cubicBezTo>
                    <a:cubicBezTo>
                      <a:pt x="184" y="37"/>
                      <a:pt x="185" y="40"/>
                      <a:pt x="187" y="44"/>
                    </a:cubicBezTo>
                    <a:cubicBezTo>
                      <a:pt x="187" y="44"/>
                      <a:pt x="187" y="45"/>
                      <a:pt x="188" y="46"/>
                    </a:cubicBezTo>
                    <a:cubicBezTo>
                      <a:pt x="190" y="50"/>
                      <a:pt x="194" y="51"/>
                      <a:pt x="198" y="48"/>
                    </a:cubicBezTo>
                    <a:cubicBezTo>
                      <a:pt x="211" y="41"/>
                      <a:pt x="225" y="37"/>
                      <a:pt x="239" y="34"/>
                    </a:cubicBezTo>
                    <a:cubicBezTo>
                      <a:pt x="240" y="33"/>
                      <a:pt x="242" y="33"/>
                      <a:pt x="243" y="33"/>
                    </a:cubicBezTo>
                    <a:cubicBezTo>
                      <a:pt x="249" y="33"/>
                      <a:pt x="256" y="32"/>
                      <a:pt x="262" y="33"/>
                    </a:cubicBezTo>
                    <a:cubicBezTo>
                      <a:pt x="265" y="33"/>
                      <a:pt x="267" y="34"/>
                      <a:pt x="269" y="36"/>
                    </a:cubicBezTo>
                    <a:cubicBezTo>
                      <a:pt x="275" y="39"/>
                      <a:pt x="281" y="43"/>
                      <a:pt x="287" y="45"/>
                    </a:cubicBezTo>
                    <a:cubicBezTo>
                      <a:pt x="290" y="46"/>
                      <a:pt x="292" y="48"/>
                      <a:pt x="294" y="51"/>
                    </a:cubicBezTo>
                    <a:cubicBezTo>
                      <a:pt x="295" y="53"/>
                      <a:pt x="297" y="55"/>
                      <a:pt x="298" y="57"/>
                    </a:cubicBezTo>
                    <a:cubicBezTo>
                      <a:pt x="302" y="60"/>
                      <a:pt x="305" y="64"/>
                      <a:pt x="308" y="68"/>
                    </a:cubicBezTo>
                    <a:cubicBezTo>
                      <a:pt x="309" y="70"/>
                      <a:pt x="311" y="73"/>
                      <a:pt x="313" y="75"/>
                    </a:cubicBezTo>
                    <a:cubicBezTo>
                      <a:pt x="314" y="77"/>
                      <a:pt x="315" y="79"/>
                      <a:pt x="315" y="81"/>
                    </a:cubicBezTo>
                    <a:cubicBezTo>
                      <a:pt x="316" y="84"/>
                      <a:pt x="316" y="88"/>
                      <a:pt x="317" y="92"/>
                    </a:cubicBezTo>
                    <a:cubicBezTo>
                      <a:pt x="318" y="94"/>
                      <a:pt x="317" y="96"/>
                      <a:pt x="317" y="98"/>
                    </a:cubicBezTo>
                    <a:cubicBezTo>
                      <a:pt x="317" y="100"/>
                      <a:pt x="317" y="101"/>
                      <a:pt x="316" y="102"/>
                    </a:cubicBezTo>
                    <a:cubicBezTo>
                      <a:pt x="313" y="103"/>
                      <a:pt x="311" y="105"/>
                      <a:pt x="308" y="106"/>
                    </a:cubicBezTo>
                    <a:cubicBezTo>
                      <a:pt x="306" y="108"/>
                      <a:pt x="303" y="109"/>
                      <a:pt x="301" y="111"/>
                    </a:cubicBezTo>
                    <a:cubicBezTo>
                      <a:pt x="299" y="114"/>
                      <a:pt x="296" y="115"/>
                      <a:pt x="293" y="116"/>
                    </a:cubicBezTo>
                    <a:cubicBezTo>
                      <a:pt x="291" y="117"/>
                      <a:pt x="289" y="117"/>
                      <a:pt x="287" y="118"/>
                    </a:cubicBezTo>
                    <a:cubicBezTo>
                      <a:pt x="285" y="119"/>
                      <a:pt x="284" y="122"/>
                      <a:pt x="286" y="123"/>
                    </a:cubicBezTo>
                    <a:cubicBezTo>
                      <a:pt x="286" y="124"/>
                      <a:pt x="287" y="124"/>
                      <a:pt x="288" y="124"/>
                    </a:cubicBezTo>
                    <a:cubicBezTo>
                      <a:pt x="301" y="127"/>
                      <a:pt x="309" y="137"/>
                      <a:pt x="312" y="148"/>
                    </a:cubicBezTo>
                    <a:cubicBezTo>
                      <a:pt x="313" y="151"/>
                      <a:pt x="312" y="154"/>
                      <a:pt x="309" y="157"/>
                    </a:cubicBezTo>
                    <a:cubicBezTo>
                      <a:pt x="307" y="159"/>
                      <a:pt x="305" y="161"/>
                      <a:pt x="302" y="162"/>
                    </a:cubicBezTo>
                    <a:cubicBezTo>
                      <a:pt x="297" y="163"/>
                      <a:pt x="292" y="164"/>
                      <a:pt x="287" y="165"/>
                    </a:cubicBezTo>
                    <a:cubicBezTo>
                      <a:pt x="285" y="166"/>
                      <a:pt x="284" y="166"/>
                      <a:pt x="283" y="166"/>
                    </a:cubicBezTo>
                    <a:cubicBezTo>
                      <a:pt x="280" y="169"/>
                      <a:pt x="276" y="168"/>
                      <a:pt x="273" y="168"/>
                    </a:cubicBezTo>
                    <a:cubicBezTo>
                      <a:pt x="269" y="169"/>
                      <a:pt x="265" y="167"/>
                      <a:pt x="261" y="165"/>
                    </a:cubicBezTo>
                    <a:cubicBezTo>
                      <a:pt x="260" y="164"/>
                      <a:pt x="259" y="163"/>
                      <a:pt x="258" y="162"/>
                    </a:cubicBezTo>
                    <a:cubicBezTo>
                      <a:pt x="258" y="161"/>
                      <a:pt x="257" y="160"/>
                      <a:pt x="256" y="159"/>
                    </a:cubicBezTo>
                    <a:close/>
                    <a:moveTo>
                      <a:pt x="74" y="175"/>
                    </a:moveTo>
                    <a:cubicBezTo>
                      <a:pt x="74" y="174"/>
                      <a:pt x="74" y="172"/>
                      <a:pt x="74" y="170"/>
                    </a:cubicBezTo>
                    <a:cubicBezTo>
                      <a:pt x="74" y="168"/>
                      <a:pt x="73" y="166"/>
                      <a:pt x="71" y="166"/>
                    </a:cubicBezTo>
                    <a:cubicBezTo>
                      <a:pt x="69" y="166"/>
                      <a:pt x="67" y="167"/>
                      <a:pt x="67" y="168"/>
                    </a:cubicBezTo>
                    <a:cubicBezTo>
                      <a:pt x="66" y="170"/>
                      <a:pt x="66" y="171"/>
                      <a:pt x="66" y="172"/>
                    </a:cubicBezTo>
                    <a:cubicBezTo>
                      <a:pt x="66" y="176"/>
                      <a:pt x="66" y="180"/>
                      <a:pt x="66" y="183"/>
                    </a:cubicBezTo>
                    <a:cubicBezTo>
                      <a:pt x="67" y="190"/>
                      <a:pt x="68" y="196"/>
                      <a:pt x="73" y="201"/>
                    </a:cubicBezTo>
                    <a:cubicBezTo>
                      <a:pt x="75" y="203"/>
                      <a:pt x="78" y="206"/>
                      <a:pt x="80" y="208"/>
                    </a:cubicBezTo>
                    <a:cubicBezTo>
                      <a:pt x="83" y="210"/>
                      <a:pt x="86" y="212"/>
                      <a:pt x="89" y="212"/>
                    </a:cubicBezTo>
                    <a:cubicBezTo>
                      <a:pt x="94" y="214"/>
                      <a:pt x="100" y="213"/>
                      <a:pt x="105" y="212"/>
                    </a:cubicBezTo>
                    <a:cubicBezTo>
                      <a:pt x="108" y="210"/>
                      <a:pt x="112" y="208"/>
                      <a:pt x="115" y="206"/>
                    </a:cubicBezTo>
                    <a:cubicBezTo>
                      <a:pt x="116" y="206"/>
                      <a:pt x="116" y="205"/>
                      <a:pt x="116" y="205"/>
                    </a:cubicBezTo>
                    <a:cubicBezTo>
                      <a:pt x="116" y="204"/>
                      <a:pt x="115" y="204"/>
                      <a:pt x="115" y="204"/>
                    </a:cubicBezTo>
                    <a:cubicBezTo>
                      <a:pt x="114" y="204"/>
                      <a:pt x="112" y="204"/>
                      <a:pt x="111" y="204"/>
                    </a:cubicBezTo>
                    <a:cubicBezTo>
                      <a:pt x="109" y="205"/>
                      <a:pt x="106" y="206"/>
                      <a:pt x="102" y="205"/>
                    </a:cubicBezTo>
                    <a:cubicBezTo>
                      <a:pt x="100" y="205"/>
                      <a:pt x="97" y="205"/>
                      <a:pt x="94" y="205"/>
                    </a:cubicBezTo>
                    <a:cubicBezTo>
                      <a:pt x="92" y="205"/>
                      <a:pt x="90" y="204"/>
                      <a:pt x="88" y="203"/>
                    </a:cubicBezTo>
                    <a:cubicBezTo>
                      <a:pt x="83" y="200"/>
                      <a:pt x="79" y="195"/>
                      <a:pt x="76" y="190"/>
                    </a:cubicBezTo>
                    <a:cubicBezTo>
                      <a:pt x="74" y="185"/>
                      <a:pt x="74" y="180"/>
                      <a:pt x="74" y="175"/>
                    </a:cubicBezTo>
                    <a:close/>
                    <a:moveTo>
                      <a:pt x="56" y="126"/>
                    </a:moveTo>
                    <a:cubicBezTo>
                      <a:pt x="56" y="124"/>
                      <a:pt x="55" y="123"/>
                      <a:pt x="54" y="124"/>
                    </a:cubicBezTo>
                    <a:cubicBezTo>
                      <a:pt x="51" y="124"/>
                      <a:pt x="48" y="122"/>
                      <a:pt x="45" y="121"/>
                    </a:cubicBezTo>
                    <a:cubicBezTo>
                      <a:pt x="43" y="120"/>
                      <a:pt x="41" y="120"/>
                      <a:pt x="39" y="119"/>
                    </a:cubicBezTo>
                    <a:cubicBezTo>
                      <a:pt x="37" y="119"/>
                      <a:pt x="35" y="118"/>
                      <a:pt x="34" y="117"/>
                    </a:cubicBezTo>
                    <a:cubicBezTo>
                      <a:pt x="30" y="115"/>
                      <a:pt x="29" y="114"/>
                      <a:pt x="30" y="109"/>
                    </a:cubicBezTo>
                    <a:cubicBezTo>
                      <a:pt x="31" y="107"/>
                      <a:pt x="31" y="105"/>
                      <a:pt x="31" y="103"/>
                    </a:cubicBezTo>
                    <a:cubicBezTo>
                      <a:pt x="32" y="102"/>
                      <a:pt x="31" y="101"/>
                      <a:pt x="30" y="101"/>
                    </a:cubicBezTo>
                    <a:cubicBezTo>
                      <a:pt x="29" y="100"/>
                      <a:pt x="28" y="100"/>
                      <a:pt x="27" y="101"/>
                    </a:cubicBezTo>
                    <a:cubicBezTo>
                      <a:pt x="20" y="107"/>
                      <a:pt x="20" y="117"/>
                      <a:pt x="27" y="122"/>
                    </a:cubicBezTo>
                    <a:cubicBezTo>
                      <a:pt x="31" y="125"/>
                      <a:pt x="35" y="126"/>
                      <a:pt x="39" y="127"/>
                    </a:cubicBezTo>
                    <a:cubicBezTo>
                      <a:pt x="45" y="128"/>
                      <a:pt x="50" y="126"/>
                      <a:pt x="56" y="126"/>
                    </a:cubicBezTo>
                    <a:close/>
                    <a:moveTo>
                      <a:pt x="135" y="183"/>
                    </a:moveTo>
                    <a:cubicBezTo>
                      <a:pt x="135" y="182"/>
                      <a:pt x="135" y="181"/>
                      <a:pt x="135" y="181"/>
                    </a:cubicBezTo>
                    <a:cubicBezTo>
                      <a:pt x="134" y="181"/>
                      <a:pt x="134" y="180"/>
                      <a:pt x="134" y="180"/>
                    </a:cubicBezTo>
                    <a:cubicBezTo>
                      <a:pt x="133" y="180"/>
                      <a:pt x="132" y="180"/>
                      <a:pt x="132" y="181"/>
                    </a:cubicBezTo>
                    <a:cubicBezTo>
                      <a:pt x="131" y="182"/>
                      <a:pt x="131" y="184"/>
                      <a:pt x="131" y="185"/>
                    </a:cubicBezTo>
                    <a:cubicBezTo>
                      <a:pt x="128" y="187"/>
                      <a:pt x="127" y="191"/>
                      <a:pt x="125" y="195"/>
                    </a:cubicBezTo>
                    <a:cubicBezTo>
                      <a:pt x="125" y="196"/>
                      <a:pt x="125" y="197"/>
                      <a:pt x="126" y="198"/>
                    </a:cubicBezTo>
                    <a:cubicBezTo>
                      <a:pt x="127" y="199"/>
                      <a:pt x="128" y="199"/>
                      <a:pt x="129" y="198"/>
                    </a:cubicBezTo>
                    <a:cubicBezTo>
                      <a:pt x="131" y="197"/>
                      <a:pt x="132" y="196"/>
                      <a:pt x="132" y="195"/>
                    </a:cubicBezTo>
                    <a:cubicBezTo>
                      <a:pt x="133" y="191"/>
                      <a:pt x="134" y="187"/>
                      <a:pt x="135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4" name="Freeform 230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840413" y="3409950"/>
                <a:ext cx="952500" cy="657225"/>
              </a:xfrm>
              <a:custGeom>
                <a:avLst/>
                <a:gdLst/>
                <a:ahLst/>
                <a:cxnLst>
                  <a:cxn ang="0">
                    <a:pos x="666750" y="98302"/>
                  </a:cxn>
                  <a:cxn ang="0">
                    <a:pos x="795617" y="98302"/>
                  </a:cxn>
                  <a:cxn ang="0">
                    <a:pos x="885264" y="162901"/>
                  </a:cxn>
                  <a:cxn ang="0">
                    <a:pos x="944095" y="247161"/>
                  </a:cxn>
                  <a:cxn ang="0">
                    <a:pos x="944095" y="322995"/>
                  </a:cxn>
                  <a:cxn ang="0">
                    <a:pos x="890867" y="356699"/>
                  </a:cxn>
                  <a:cxn ang="0">
                    <a:pos x="907676" y="384785"/>
                  </a:cxn>
                  <a:cxn ang="0">
                    <a:pos x="885264" y="505557"/>
                  </a:cxn>
                  <a:cxn ang="0">
                    <a:pos x="781610" y="528026"/>
                  </a:cxn>
                  <a:cxn ang="0">
                    <a:pos x="672352" y="620712"/>
                  </a:cxn>
                  <a:cxn ang="0">
                    <a:pos x="532279" y="603860"/>
                  </a:cxn>
                  <a:cxn ang="0">
                    <a:pos x="459441" y="547687"/>
                  </a:cxn>
                  <a:cxn ang="0">
                    <a:pos x="420220" y="620712"/>
                  </a:cxn>
                  <a:cxn ang="0">
                    <a:pos x="260536" y="651607"/>
                  </a:cxn>
                  <a:cxn ang="0">
                    <a:pos x="173691" y="606669"/>
                  </a:cxn>
                  <a:cxn ang="0">
                    <a:pos x="154080" y="446575"/>
                  </a:cxn>
                  <a:cxn ang="0">
                    <a:pos x="120463" y="438150"/>
                  </a:cxn>
                  <a:cxn ang="0">
                    <a:pos x="25213" y="393211"/>
                  </a:cxn>
                  <a:cxn ang="0">
                    <a:pos x="0" y="311760"/>
                  </a:cxn>
                  <a:cxn ang="0">
                    <a:pos x="67235" y="210649"/>
                  </a:cxn>
                  <a:cxn ang="0">
                    <a:pos x="156882" y="171327"/>
                  </a:cxn>
                  <a:cxn ang="0">
                    <a:pos x="252132" y="157284"/>
                  </a:cxn>
                  <a:cxn ang="0">
                    <a:pos x="285750" y="47747"/>
                  </a:cxn>
                  <a:cxn ang="0">
                    <a:pos x="347382" y="14043"/>
                  </a:cxn>
                  <a:cxn ang="0">
                    <a:pos x="439830" y="0"/>
                  </a:cxn>
                  <a:cxn ang="0">
                    <a:pos x="529477" y="56173"/>
                  </a:cxn>
                  <a:cxn ang="0">
                    <a:pos x="577102" y="132006"/>
                  </a:cxn>
                  <a:cxn ang="0">
                    <a:pos x="759198" y="485897"/>
                  </a:cxn>
                  <a:cxn ang="0">
                    <a:pos x="832036" y="485897"/>
                  </a:cxn>
                  <a:cxn ang="0">
                    <a:pos x="902073" y="438150"/>
                  </a:cxn>
                  <a:cxn ang="0">
                    <a:pos x="832036" y="353890"/>
                  </a:cxn>
                  <a:cxn ang="0">
                    <a:pos x="890867" y="320186"/>
                  </a:cxn>
                  <a:cxn ang="0">
                    <a:pos x="916080" y="280865"/>
                  </a:cxn>
                  <a:cxn ang="0">
                    <a:pos x="890867" y="213457"/>
                  </a:cxn>
                  <a:cxn ang="0">
                    <a:pos x="832036" y="148858"/>
                  </a:cxn>
                  <a:cxn ang="0">
                    <a:pos x="708772" y="115154"/>
                  </a:cxn>
                  <a:cxn ang="0">
                    <a:pos x="554691" y="151667"/>
                  </a:cxn>
                  <a:cxn ang="0">
                    <a:pos x="532279" y="103920"/>
                  </a:cxn>
                  <a:cxn ang="0">
                    <a:pos x="459441" y="30895"/>
                  </a:cxn>
                  <a:cxn ang="0">
                    <a:pos x="386602" y="25277"/>
                  </a:cxn>
                  <a:cxn ang="0">
                    <a:pos x="305360" y="75833"/>
                  </a:cxn>
                  <a:cxn ang="0">
                    <a:pos x="285750" y="193797"/>
                  </a:cxn>
                  <a:cxn ang="0">
                    <a:pos x="260536" y="199414"/>
                  </a:cxn>
                  <a:cxn ang="0">
                    <a:pos x="204507" y="193797"/>
                  </a:cxn>
                  <a:cxn ang="0">
                    <a:pos x="81242" y="238735"/>
                  </a:cxn>
                  <a:cxn ang="0">
                    <a:pos x="36419" y="353890"/>
                  </a:cxn>
                  <a:cxn ang="0">
                    <a:pos x="98051" y="404446"/>
                  </a:cxn>
                  <a:cxn ang="0">
                    <a:pos x="182095" y="396020"/>
                  </a:cxn>
                  <a:cxn ang="0">
                    <a:pos x="187698" y="438150"/>
                  </a:cxn>
                  <a:cxn ang="0">
                    <a:pos x="196102" y="584200"/>
                  </a:cxn>
                  <a:cxn ang="0">
                    <a:pos x="274544" y="623521"/>
                  </a:cxn>
                  <a:cxn ang="0">
                    <a:pos x="411816" y="584200"/>
                  </a:cxn>
                  <a:cxn ang="0">
                    <a:pos x="434227" y="502749"/>
                  </a:cxn>
                  <a:cxn ang="0">
                    <a:pos x="467845" y="505557"/>
                  </a:cxn>
                  <a:cxn ang="0">
                    <a:pos x="549088" y="578582"/>
                  </a:cxn>
                  <a:cxn ang="0">
                    <a:pos x="661147" y="589817"/>
                  </a:cxn>
                  <a:cxn ang="0">
                    <a:pos x="750794" y="519600"/>
                  </a:cxn>
                </a:cxnLst>
                <a:pathLst>
                  <a:path w="340" h="234">
                    <a:moveTo>
                      <a:pt x="206" y="47"/>
                    </a:moveTo>
                    <a:cubicBezTo>
                      <a:pt x="207" y="46"/>
                      <a:pt x="209" y="46"/>
                      <a:pt x="210" y="45"/>
                    </a:cubicBezTo>
                    <a:cubicBezTo>
                      <a:pt x="219" y="40"/>
                      <a:pt x="228" y="38"/>
                      <a:pt x="238" y="35"/>
                    </a:cubicBezTo>
                    <a:cubicBezTo>
                      <a:pt x="246" y="32"/>
                      <a:pt x="254" y="31"/>
                      <a:pt x="263" y="31"/>
                    </a:cubicBezTo>
                    <a:cubicBezTo>
                      <a:pt x="267" y="31"/>
                      <a:pt x="271" y="31"/>
                      <a:pt x="274" y="32"/>
                    </a:cubicBezTo>
                    <a:cubicBezTo>
                      <a:pt x="278" y="32"/>
                      <a:pt x="281" y="33"/>
                      <a:pt x="284" y="35"/>
                    </a:cubicBezTo>
                    <a:cubicBezTo>
                      <a:pt x="289" y="39"/>
                      <a:pt x="295" y="42"/>
                      <a:pt x="301" y="45"/>
                    </a:cubicBezTo>
                    <a:cubicBezTo>
                      <a:pt x="306" y="46"/>
                      <a:pt x="309" y="49"/>
                      <a:pt x="312" y="53"/>
                    </a:cubicBezTo>
                    <a:cubicBezTo>
                      <a:pt x="313" y="55"/>
                      <a:pt x="314" y="56"/>
                      <a:pt x="316" y="58"/>
                    </a:cubicBezTo>
                    <a:cubicBezTo>
                      <a:pt x="320" y="61"/>
                      <a:pt x="324" y="65"/>
                      <a:pt x="327" y="70"/>
                    </a:cubicBezTo>
                    <a:cubicBezTo>
                      <a:pt x="328" y="72"/>
                      <a:pt x="330" y="75"/>
                      <a:pt x="332" y="77"/>
                    </a:cubicBezTo>
                    <a:cubicBezTo>
                      <a:pt x="335" y="80"/>
                      <a:pt x="336" y="84"/>
                      <a:pt x="337" y="88"/>
                    </a:cubicBezTo>
                    <a:cubicBezTo>
                      <a:pt x="337" y="91"/>
                      <a:pt x="338" y="94"/>
                      <a:pt x="339" y="97"/>
                    </a:cubicBezTo>
                    <a:cubicBezTo>
                      <a:pt x="340" y="102"/>
                      <a:pt x="339" y="107"/>
                      <a:pt x="339" y="111"/>
                    </a:cubicBezTo>
                    <a:cubicBezTo>
                      <a:pt x="339" y="113"/>
                      <a:pt x="338" y="114"/>
                      <a:pt x="337" y="115"/>
                    </a:cubicBezTo>
                    <a:cubicBezTo>
                      <a:pt x="334" y="117"/>
                      <a:pt x="332" y="120"/>
                      <a:pt x="329" y="121"/>
                    </a:cubicBezTo>
                    <a:cubicBezTo>
                      <a:pt x="327" y="123"/>
                      <a:pt x="324" y="124"/>
                      <a:pt x="322" y="125"/>
                    </a:cubicBezTo>
                    <a:cubicBezTo>
                      <a:pt x="321" y="126"/>
                      <a:pt x="319" y="127"/>
                      <a:pt x="318" y="127"/>
                    </a:cubicBezTo>
                    <a:cubicBezTo>
                      <a:pt x="317" y="128"/>
                      <a:pt x="316" y="128"/>
                      <a:pt x="314" y="128"/>
                    </a:cubicBezTo>
                    <a:cubicBezTo>
                      <a:pt x="315" y="129"/>
                      <a:pt x="315" y="129"/>
                      <a:pt x="316" y="129"/>
                    </a:cubicBezTo>
                    <a:cubicBezTo>
                      <a:pt x="318" y="132"/>
                      <a:pt x="321" y="134"/>
                      <a:pt x="324" y="137"/>
                    </a:cubicBezTo>
                    <a:cubicBezTo>
                      <a:pt x="329" y="143"/>
                      <a:pt x="332" y="149"/>
                      <a:pt x="333" y="157"/>
                    </a:cubicBezTo>
                    <a:cubicBezTo>
                      <a:pt x="334" y="162"/>
                      <a:pt x="333" y="166"/>
                      <a:pt x="330" y="170"/>
                    </a:cubicBezTo>
                    <a:cubicBezTo>
                      <a:pt x="327" y="174"/>
                      <a:pt x="322" y="178"/>
                      <a:pt x="316" y="180"/>
                    </a:cubicBezTo>
                    <a:cubicBezTo>
                      <a:pt x="306" y="183"/>
                      <a:pt x="295" y="186"/>
                      <a:pt x="283" y="185"/>
                    </a:cubicBezTo>
                    <a:cubicBezTo>
                      <a:pt x="282" y="185"/>
                      <a:pt x="281" y="185"/>
                      <a:pt x="280" y="185"/>
                    </a:cubicBezTo>
                    <a:cubicBezTo>
                      <a:pt x="280" y="186"/>
                      <a:pt x="279" y="187"/>
                      <a:pt x="279" y="188"/>
                    </a:cubicBezTo>
                    <a:cubicBezTo>
                      <a:pt x="279" y="191"/>
                      <a:pt x="278" y="194"/>
                      <a:pt x="276" y="197"/>
                    </a:cubicBezTo>
                    <a:cubicBezTo>
                      <a:pt x="272" y="203"/>
                      <a:pt x="268" y="207"/>
                      <a:pt x="262" y="210"/>
                    </a:cubicBezTo>
                    <a:cubicBezTo>
                      <a:pt x="255" y="214"/>
                      <a:pt x="248" y="218"/>
                      <a:pt x="240" y="221"/>
                    </a:cubicBezTo>
                    <a:cubicBezTo>
                      <a:pt x="238" y="222"/>
                      <a:pt x="235" y="222"/>
                      <a:pt x="232" y="222"/>
                    </a:cubicBezTo>
                    <a:cubicBezTo>
                      <a:pt x="227" y="222"/>
                      <a:pt x="222" y="222"/>
                      <a:pt x="217" y="222"/>
                    </a:cubicBezTo>
                    <a:cubicBezTo>
                      <a:pt x="207" y="222"/>
                      <a:pt x="199" y="220"/>
                      <a:pt x="190" y="215"/>
                    </a:cubicBezTo>
                    <a:cubicBezTo>
                      <a:pt x="186" y="213"/>
                      <a:pt x="182" y="211"/>
                      <a:pt x="178" y="209"/>
                    </a:cubicBezTo>
                    <a:cubicBezTo>
                      <a:pt x="173" y="205"/>
                      <a:pt x="169" y="202"/>
                      <a:pt x="165" y="197"/>
                    </a:cubicBezTo>
                    <a:cubicBezTo>
                      <a:pt x="165" y="196"/>
                      <a:pt x="164" y="196"/>
                      <a:pt x="164" y="195"/>
                    </a:cubicBezTo>
                    <a:cubicBezTo>
                      <a:pt x="164" y="195"/>
                      <a:pt x="164" y="195"/>
                      <a:pt x="163" y="195"/>
                    </a:cubicBezTo>
                    <a:cubicBezTo>
                      <a:pt x="162" y="196"/>
                      <a:pt x="162" y="198"/>
                      <a:pt x="162" y="199"/>
                    </a:cubicBezTo>
                    <a:cubicBezTo>
                      <a:pt x="161" y="208"/>
                      <a:pt x="156" y="215"/>
                      <a:pt x="150" y="221"/>
                    </a:cubicBezTo>
                    <a:cubicBezTo>
                      <a:pt x="147" y="223"/>
                      <a:pt x="144" y="226"/>
                      <a:pt x="141" y="228"/>
                    </a:cubicBezTo>
                    <a:cubicBezTo>
                      <a:pt x="135" y="232"/>
                      <a:pt x="129" y="233"/>
                      <a:pt x="122" y="233"/>
                    </a:cubicBezTo>
                    <a:cubicBezTo>
                      <a:pt x="112" y="234"/>
                      <a:pt x="103" y="234"/>
                      <a:pt x="93" y="232"/>
                    </a:cubicBezTo>
                    <a:cubicBezTo>
                      <a:pt x="90" y="232"/>
                      <a:pt x="88" y="232"/>
                      <a:pt x="85" y="230"/>
                    </a:cubicBezTo>
                    <a:cubicBezTo>
                      <a:pt x="79" y="226"/>
                      <a:pt x="72" y="222"/>
                      <a:pt x="65" y="218"/>
                    </a:cubicBezTo>
                    <a:cubicBezTo>
                      <a:pt x="64" y="218"/>
                      <a:pt x="63" y="217"/>
                      <a:pt x="62" y="216"/>
                    </a:cubicBezTo>
                    <a:cubicBezTo>
                      <a:pt x="56" y="208"/>
                      <a:pt x="51" y="199"/>
                      <a:pt x="49" y="189"/>
                    </a:cubicBezTo>
                    <a:cubicBezTo>
                      <a:pt x="48" y="185"/>
                      <a:pt x="48" y="180"/>
                      <a:pt x="49" y="176"/>
                    </a:cubicBezTo>
                    <a:cubicBezTo>
                      <a:pt x="51" y="170"/>
                      <a:pt x="53" y="165"/>
                      <a:pt x="55" y="159"/>
                    </a:cubicBezTo>
                    <a:cubicBezTo>
                      <a:pt x="55" y="158"/>
                      <a:pt x="55" y="157"/>
                      <a:pt x="55" y="156"/>
                    </a:cubicBezTo>
                    <a:cubicBezTo>
                      <a:pt x="54" y="156"/>
                      <a:pt x="53" y="156"/>
                      <a:pt x="51" y="156"/>
                    </a:cubicBezTo>
                    <a:cubicBezTo>
                      <a:pt x="49" y="157"/>
                      <a:pt x="46" y="157"/>
                      <a:pt x="43" y="156"/>
                    </a:cubicBezTo>
                    <a:cubicBezTo>
                      <a:pt x="39" y="156"/>
                      <a:pt x="35" y="155"/>
                      <a:pt x="31" y="154"/>
                    </a:cubicBezTo>
                    <a:cubicBezTo>
                      <a:pt x="28" y="154"/>
                      <a:pt x="25" y="152"/>
                      <a:pt x="22" y="151"/>
                    </a:cubicBezTo>
                    <a:cubicBezTo>
                      <a:pt x="18" y="147"/>
                      <a:pt x="14" y="144"/>
                      <a:pt x="9" y="140"/>
                    </a:cubicBezTo>
                    <a:cubicBezTo>
                      <a:pt x="6" y="137"/>
                      <a:pt x="4" y="134"/>
                      <a:pt x="3" y="129"/>
                    </a:cubicBezTo>
                    <a:cubicBezTo>
                      <a:pt x="2" y="126"/>
                      <a:pt x="1" y="123"/>
                      <a:pt x="0" y="121"/>
                    </a:cubicBezTo>
                    <a:cubicBezTo>
                      <a:pt x="0" y="117"/>
                      <a:pt x="0" y="114"/>
                      <a:pt x="0" y="111"/>
                    </a:cubicBezTo>
                    <a:cubicBezTo>
                      <a:pt x="1" y="106"/>
                      <a:pt x="2" y="101"/>
                      <a:pt x="4" y="97"/>
                    </a:cubicBezTo>
                    <a:cubicBezTo>
                      <a:pt x="6" y="93"/>
                      <a:pt x="8" y="89"/>
                      <a:pt x="11" y="87"/>
                    </a:cubicBezTo>
                    <a:cubicBezTo>
                      <a:pt x="15" y="83"/>
                      <a:pt x="19" y="79"/>
                      <a:pt x="24" y="75"/>
                    </a:cubicBezTo>
                    <a:cubicBezTo>
                      <a:pt x="25" y="75"/>
                      <a:pt x="25" y="74"/>
                      <a:pt x="26" y="74"/>
                    </a:cubicBezTo>
                    <a:cubicBezTo>
                      <a:pt x="33" y="72"/>
                      <a:pt x="39" y="68"/>
                      <a:pt x="45" y="65"/>
                    </a:cubicBezTo>
                    <a:cubicBezTo>
                      <a:pt x="49" y="64"/>
                      <a:pt x="52" y="62"/>
                      <a:pt x="56" y="61"/>
                    </a:cubicBezTo>
                    <a:cubicBezTo>
                      <a:pt x="60" y="60"/>
                      <a:pt x="65" y="59"/>
                      <a:pt x="70" y="59"/>
                    </a:cubicBezTo>
                    <a:cubicBezTo>
                      <a:pt x="76" y="59"/>
                      <a:pt x="83" y="59"/>
                      <a:pt x="90" y="59"/>
                    </a:cubicBezTo>
                    <a:cubicBezTo>
                      <a:pt x="90" y="58"/>
                      <a:pt x="90" y="57"/>
                      <a:pt x="90" y="56"/>
                    </a:cubicBezTo>
                    <a:cubicBezTo>
                      <a:pt x="90" y="50"/>
                      <a:pt x="91" y="43"/>
                      <a:pt x="92" y="37"/>
                    </a:cubicBezTo>
                    <a:cubicBezTo>
                      <a:pt x="92" y="34"/>
                      <a:pt x="93" y="31"/>
                      <a:pt x="95" y="28"/>
                    </a:cubicBezTo>
                    <a:cubicBezTo>
                      <a:pt x="97" y="24"/>
                      <a:pt x="99" y="21"/>
                      <a:pt x="102" y="17"/>
                    </a:cubicBezTo>
                    <a:cubicBezTo>
                      <a:pt x="103" y="15"/>
                      <a:pt x="104" y="14"/>
                      <a:pt x="106" y="13"/>
                    </a:cubicBezTo>
                    <a:cubicBezTo>
                      <a:pt x="107" y="13"/>
                      <a:pt x="107" y="12"/>
                      <a:pt x="108" y="12"/>
                    </a:cubicBezTo>
                    <a:cubicBezTo>
                      <a:pt x="112" y="8"/>
                      <a:pt x="118" y="7"/>
                      <a:pt x="124" y="5"/>
                    </a:cubicBezTo>
                    <a:cubicBezTo>
                      <a:pt x="128" y="4"/>
                      <a:pt x="132" y="3"/>
                      <a:pt x="136" y="1"/>
                    </a:cubicBezTo>
                    <a:cubicBezTo>
                      <a:pt x="138" y="1"/>
                      <a:pt x="140" y="0"/>
                      <a:pt x="143" y="0"/>
                    </a:cubicBezTo>
                    <a:cubicBezTo>
                      <a:pt x="148" y="0"/>
                      <a:pt x="153" y="0"/>
                      <a:pt x="157" y="0"/>
                    </a:cubicBezTo>
                    <a:cubicBezTo>
                      <a:pt x="162" y="0"/>
                      <a:pt x="166" y="2"/>
                      <a:pt x="169" y="4"/>
                    </a:cubicBezTo>
                    <a:cubicBezTo>
                      <a:pt x="175" y="8"/>
                      <a:pt x="180" y="12"/>
                      <a:pt x="185" y="16"/>
                    </a:cubicBezTo>
                    <a:cubicBezTo>
                      <a:pt x="187" y="17"/>
                      <a:pt x="188" y="19"/>
                      <a:pt x="189" y="20"/>
                    </a:cubicBezTo>
                    <a:cubicBezTo>
                      <a:pt x="192" y="24"/>
                      <a:pt x="195" y="28"/>
                      <a:pt x="198" y="32"/>
                    </a:cubicBezTo>
                    <a:cubicBezTo>
                      <a:pt x="199" y="34"/>
                      <a:pt x="200" y="35"/>
                      <a:pt x="201" y="37"/>
                    </a:cubicBezTo>
                    <a:cubicBezTo>
                      <a:pt x="202" y="40"/>
                      <a:pt x="203" y="43"/>
                      <a:pt x="206" y="47"/>
                    </a:cubicBezTo>
                    <a:close/>
                    <a:moveTo>
                      <a:pt x="266" y="167"/>
                    </a:moveTo>
                    <a:cubicBezTo>
                      <a:pt x="267" y="168"/>
                      <a:pt x="268" y="169"/>
                      <a:pt x="268" y="170"/>
                    </a:cubicBezTo>
                    <a:cubicBezTo>
                      <a:pt x="269" y="171"/>
                      <a:pt x="270" y="172"/>
                      <a:pt x="271" y="173"/>
                    </a:cubicBezTo>
                    <a:cubicBezTo>
                      <a:pt x="275" y="175"/>
                      <a:pt x="279" y="177"/>
                      <a:pt x="283" y="176"/>
                    </a:cubicBezTo>
                    <a:cubicBezTo>
                      <a:pt x="286" y="176"/>
                      <a:pt x="290" y="177"/>
                      <a:pt x="293" y="174"/>
                    </a:cubicBezTo>
                    <a:cubicBezTo>
                      <a:pt x="294" y="174"/>
                      <a:pt x="295" y="174"/>
                      <a:pt x="297" y="173"/>
                    </a:cubicBezTo>
                    <a:cubicBezTo>
                      <a:pt x="302" y="172"/>
                      <a:pt x="307" y="171"/>
                      <a:pt x="312" y="170"/>
                    </a:cubicBezTo>
                    <a:cubicBezTo>
                      <a:pt x="315" y="169"/>
                      <a:pt x="317" y="167"/>
                      <a:pt x="319" y="165"/>
                    </a:cubicBezTo>
                    <a:cubicBezTo>
                      <a:pt x="322" y="162"/>
                      <a:pt x="323" y="159"/>
                      <a:pt x="322" y="156"/>
                    </a:cubicBezTo>
                    <a:cubicBezTo>
                      <a:pt x="319" y="145"/>
                      <a:pt x="311" y="135"/>
                      <a:pt x="298" y="132"/>
                    </a:cubicBezTo>
                    <a:cubicBezTo>
                      <a:pt x="297" y="132"/>
                      <a:pt x="296" y="132"/>
                      <a:pt x="296" y="131"/>
                    </a:cubicBezTo>
                    <a:cubicBezTo>
                      <a:pt x="294" y="130"/>
                      <a:pt x="295" y="127"/>
                      <a:pt x="297" y="126"/>
                    </a:cubicBezTo>
                    <a:cubicBezTo>
                      <a:pt x="299" y="125"/>
                      <a:pt x="301" y="125"/>
                      <a:pt x="303" y="124"/>
                    </a:cubicBezTo>
                    <a:cubicBezTo>
                      <a:pt x="306" y="123"/>
                      <a:pt x="309" y="122"/>
                      <a:pt x="311" y="119"/>
                    </a:cubicBezTo>
                    <a:cubicBezTo>
                      <a:pt x="313" y="117"/>
                      <a:pt x="316" y="116"/>
                      <a:pt x="318" y="114"/>
                    </a:cubicBezTo>
                    <a:cubicBezTo>
                      <a:pt x="321" y="113"/>
                      <a:pt x="323" y="111"/>
                      <a:pt x="326" y="110"/>
                    </a:cubicBezTo>
                    <a:cubicBezTo>
                      <a:pt x="327" y="109"/>
                      <a:pt x="327" y="108"/>
                      <a:pt x="327" y="106"/>
                    </a:cubicBezTo>
                    <a:cubicBezTo>
                      <a:pt x="327" y="104"/>
                      <a:pt x="328" y="102"/>
                      <a:pt x="327" y="100"/>
                    </a:cubicBezTo>
                    <a:cubicBezTo>
                      <a:pt x="326" y="96"/>
                      <a:pt x="326" y="92"/>
                      <a:pt x="325" y="89"/>
                    </a:cubicBezTo>
                    <a:cubicBezTo>
                      <a:pt x="325" y="87"/>
                      <a:pt x="324" y="85"/>
                      <a:pt x="323" y="83"/>
                    </a:cubicBezTo>
                    <a:cubicBezTo>
                      <a:pt x="321" y="81"/>
                      <a:pt x="319" y="78"/>
                      <a:pt x="318" y="76"/>
                    </a:cubicBezTo>
                    <a:cubicBezTo>
                      <a:pt x="315" y="72"/>
                      <a:pt x="312" y="68"/>
                      <a:pt x="308" y="65"/>
                    </a:cubicBezTo>
                    <a:cubicBezTo>
                      <a:pt x="307" y="63"/>
                      <a:pt x="305" y="61"/>
                      <a:pt x="304" y="59"/>
                    </a:cubicBezTo>
                    <a:cubicBezTo>
                      <a:pt x="302" y="56"/>
                      <a:pt x="300" y="54"/>
                      <a:pt x="297" y="53"/>
                    </a:cubicBezTo>
                    <a:cubicBezTo>
                      <a:pt x="291" y="51"/>
                      <a:pt x="285" y="47"/>
                      <a:pt x="279" y="44"/>
                    </a:cubicBezTo>
                    <a:cubicBezTo>
                      <a:pt x="277" y="42"/>
                      <a:pt x="275" y="41"/>
                      <a:pt x="272" y="41"/>
                    </a:cubicBezTo>
                    <a:cubicBezTo>
                      <a:pt x="266" y="40"/>
                      <a:pt x="259" y="41"/>
                      <a:pt x="253" y="41"/>
                    </a:cubicBezTo>
                    <a:cubicBezTo>
                      <a:pt x="252" y="41"/>
                      <a:pt x="250" y="41"/>
                      <a:pt x="249" y="42"/>
                    </a:cubicBezTo>
                    <a:cubicBezTo>
                      <a:pt x="235" y="45"/>
                      <a:pt x="221" y="49"/>
                      <a:pt x="208" y="56"/>
                    </a:cubicBezTo>
                    <a:cubicBezTo>
                      <a:pt x="204" y="59"/>
                      <a:pt x="200" y="58"/>
                      <a:pt x="198" y="54"/>
                    </a:cubicBezTo>
                    <a:cubicBezTo>
                      <a:pt x="197" y="53"/>
                      <a:pt x="197" y="52"/>
                      <a:pt x="197" y="52"/>
                    </a:cubicBezTo>
                    <a:cubicBezTo>
                      <a:pt x="195" y="48"/>
                      <a:pt x="194" y="45"/>
                      <a:pt x="192" y="41"/>
                    </a:cubicBezTo>
                    <a:cubicBezTo>
                      <a:pt x="192" y="40"/>
                      <a:pt x="191" y="39"/>
                      <a:pt x="190" y="37"/>
                    </a:cubicBezTo>
                    <a:cubicBezTo>
                      <a:pt x="188" y="34"/>
                      <a:pt x="185" y="30"/>
                      <a:pt x="182" y="27"/>
                    </a:cubicBezTo>
                    <a:cubicBezTo>
                      <a:pt x="182" y="25"/>
                      <a:pt x="181" y="24"/>
                      <a:pt x="180" y="23"/>
                    </a:cubicBezTo>
                    <a:cubicBezTo>
                      <a:pt x="175" y="19"/>
                      <a:pt x="169" y="15"/>
                      <a:pt x="164" y="11"/>
                    </a:cubicBezTo>
                    <a:cubicBezTo>
                      <a:pt x="162" y="9"/>
                      <a:pt x="159" y="8"/>
                      <a:pt x="156" y="8"/>
                    </a:cubicBezTo>
                    <a:cubicBezTo>
                      <a:pt x="152" y="9"/>
                      <a:pt x="147" y="8"/>
                      <a:pt x="143" y="8"/>
                    </a:cubicBezTo>
                    <a:cubicBezTo>
                      <a:pt x="141" y="8"/>
                      <a:pt x="139" y="9"/>
                      <a:pt x="138" y="9"/>
                    </a:cubicBezTo>
                    <a:cubicBezTo>
                      <a:pt x="135" y="10"/>
                      <a:pt x="132" y="11"/>
                      <a:pt x="130" y="12"/>
                    </a:cubicBezTo>
                    <a:cubicBezTo>
                      <a:pt x="128" y="12"/>
                      <a:pt x="127" y="13"/>
                      <a:pt x="126" y="14"/>
                    </a:cubicBezTo>
                    <a:cubicBezTo>
                      <a:pt x="120" y="18"/>
                      <a:pt x="114" y="23"/>
                      <a:pt x="109" y="27"/>
                    </a:cubicBezTo>
                    <a:cubicBezTo>
                      <a:pt x="106" y="30"/>
                      <a:pt x="104" y="32"/>
                      <a:pt x="103" y="35"/>
                    </a:cubicBezTo>
                    <a:cubicBezTo>
                      <a:pt x="100" y="45"/>
                      <a:pt x="98" y="55"/>
                      <a:pt x="101" y="65"/>
                    </a:cubicBezTo>
                    <a:cubicBezTo>
                      <a:pt x="102" y="66"/>
                      <a:pt x="102" y="67"/>
                      <a:pt x="102" y="69"/>
                    </a:cubicBezTo>
                    <a:cubicBezTo>
                      <a:pt x="102" y="70"/>
                      <a:pt x="102" y="71"/>
                      <a:pt x="102" y="72"/>
                    </a:cubicBezTo>
                    <a:cubicBezTo>
                      <a:pt x="101" y="74"/>
                      <a:pt x="99" y="76"/>
                      <a:pt x="96" y="74"/>
                    </a:cubicBezTo>
                    <a:cubicBezTo>
                      <a:pt x="95" y="73"/>
                      <a:pt x="94" y="72"/>
                      <a:pt x="93" y="71"/>
                    </a:cubicBezTo>
                    <a:cubicBezTo>
                      <a:pt x="93" y="70"/>
                      <a:pt x="92" y="69"/>
                      <a:pt x="91" y="69"/>
                    </a:cubicBezTo>
                    <a:cubicBezTo>
                      <a:pt x="88" y="69"/>
                      <a:pt x="86" y="69"/>
                      <a:pt x="83" y="69"/>
                    </a:cubicBezTo>
                    <a:cubicBezTo>
                      <a:pt x="80" y="69"/>
                      <a:pt x="76" y="69"/>
                      <a:pt x="73" y="69"/>
                    </a:cubicBezTo>
                    <a:cubicBezTo>
                      <a:pt x="65" y="69"/>
                      <a:pt x="58" y="71"/>
                      <a:pt x="51" y="74"/>
                    </a:cubicBezTo>
                    <a:cubicBezTo>
                      <a:pt x="44" y="78"/>
                      <a:pt x="38" y="80"/>
                      <a:pt x="32" y="83"/>
                    </a:cubicBezTo>
                    <a:cubicBezTo>
                      <a:pt x="31" y="84"/>
                      <a:pt x="30" y="84"/>
                      <a:pt x="29" y="85"/>
                    </a:cubicBezTo>
                    <a:cubicBezTo>
                      <a:pt x="26" y="88"/>
                      <a:pt x="23" y="91"/>
                      <a:pt x="19" y="93"/>
                    </a:cubicBezTo>
                    <a:cubicBezTo>
                      <a:pt x="17" y="96"/>
                      <a:pt x="15" y="99"/>
                      <a:pt x="13" y="103"/>
                    </a:cubicBezTo>
                    <a:cubicBezTo>
                      <a:pt x="11" y="110"/>
                      <a:pt x="10" y="118"/>
                      <a:pt x="13" y="126"/>
                    </a:cubicBezTo>
                    <a:cubicBezTo>
                      <a:pt x="14" y="128"/>
                      <a:pt x="16" y="131"/>
                      <a:pt x="18" y="133"/>
                    </a:cubicBezTo>
                    <a:cubicBezTo>
                      <a:pt x="21" y="135"/>
                      <a:pt x="24" y="138"/>
                      <a:pt x="27" y="140"/>
                    </a:cubicBezTo>
                    <a:cubicBezTo>
                      <a:pt x="29" y="142"/>
                      <a:pt x="32" y="143"/>
                      <a:pt x="35" y="144"/>
                    </a:cubicBezTo>
                    <a:cubicBezTo>
                      <a:pt x="38" y="144"/>
                      <a:pt x="41" y="145"/>
                      <a:pt x="45" y="146"/>
                    </a:cubicBezTo>
                    <a:cubicBezTo>
                      <a:pt x="47" y="146"/>
                      <a:pt x="50" y="146"/>
                      <a:pt x="53" y="145"/>
                    </a:cubicBezTo>
                    <a:cubicBezTo>
                      <a:pt x="57" y="144"/>
                      <a:pt x="61" y="143"/>
                      <a:pt x="65" y="141"/>
                    </a:cubicBezTo>
                    <a:cubicBezTo>
                      <a:pt x="66" y="141"/>
                      <a:pt x="68" y="141"/>
                      <a:pt x="69" y="142"/>
                    </a:cubicBezTo>
                    <a:cubicBezTo>
                      <a:pt x="72" y="143"/>
                      <a:pt x="73" y="147"/>
                      <a:pt x="71" y="149"/>
                    </a:cubicBezTo>
                    <a:cubicBezTo>
                      <a:pt x="69" y="151"/>
                      <a:pt x="68" y="153"/>
                      <a:pt x="67" y="156"/>
                    </a:cubicBezTo>
                    <a:cubicBezTo>
                      <a:pt x="64" y="163"/>
                      <a:pt x="62" y="171"/>
                      <a:pt x="60" y="179"/>
                    </a:cubicBezTo>
                    <a:cubicBezTo>
                      <a:pt x="59" y="181"/>
                      <a:pt x="59" y="184"/>
                      <a:pt x="60" y="186"/>
                    </a:cubicBezTo>
                    <a:cubicBezTo>
                      <a:pt x="61" y="194"/>
                      <a:pt x="65" y="202"/>
                      <a:pt x="70" y="208"/>
                    </a:cubicBezTo>
                    <a:cubicBezTo>
                      <a:pt x="71" y="209"/>
                      <a:pt x="72" y="210"/>
                      <a:pt x="73" y="210"/>
                    </a:cubicBezTo>
                    <a:cubicBezTo>
                      <a:pt x="78" y="213"/>
                      <a:pt x="83" y="216"/>
                      <a:pt x="88" y="219"/>
                    </a:cubicBezTo>
                    <a:cubicBezTo>
                      <a:pt x="91" y="221"/>
                      <a:pt x="95" y="222"/>
                      <a:pt x="98" y="222"/>
                    </a:cubicBezTo>
                    <a:cubicBezTo>
                      <a:pt x="107" y="222"/>
                      <a:pt x="115" y="222"/>
                      <a:pt x="124" y="222"/>
                    </a:cubicBezTo>
                    <a:cubicBezTo>
                      <a:pt x="127" y="222"/>
                      <a:pt x="129" y="221"/>
                      <a:pt x="132" y="220"/>
                    </a:cubicBezTo>
                    <a:cubicBezTo>
                      <a:pt x="138" y="218"/>
                      <a:pt x="143" y="213"/>
                      <a:pt x="147" y="208"/>
                    </a:cubicBezTo>
                    <a:cubicBezTo>
                      <a:pt x="149" y="205"/>
                      <a:pt x="150" y="202"/>
                      <a:pt x="151" y="198"/>
                    </a:cubicBezTo>
                    <a:cubicBezTo>
                      <a:pt x="151" y="197"/>
                      <a:pt x="151" y="196"/>
                      <a:pt x="152" y="195"/>
                    </a:cubicBezTo>
                    <a:cubicBezTo>
                      <a:pt x="153" y="190"/>
                      <a:pt x="155" y="185"/>
                      <a:pt x="155" y="179"/>
                    </a:cubicBezTo>
                    <a:cubicBezTo>
                      <a:pt x="155" y="177"/>
                      <a:pt x="157" y="176"/>
                      <a:pt x="159" y="175"/>
                    </a:cubicBezTo>
                    <a:cubicBezTo>
                      <a:pt x="161" y="174"/>
                      <a:pt x="163" y="175"/>
                      <a:pt x="164" y="176"/>
                    </a:cubicBezTo>
                    <a:cubicBezTo>
                      <a:pt x="165" y="178"/>
                      <a:pt x="166" y="179"/>
                      <a:pt x="167" y="180"/>
                    </a:cubicBezTo>
                    <a:cubicBezTo>
                      <a:pt x="169" y="183"/>
                      <a:pt x="171" y="186"/>
                      <a:pt x="173" y="189"/>
                    </a:cubicBezTo>
                    <a:cubicBezTo>
                      <a:pt x="175" y="193"/>
                      <a:pt x="178" y="195"/>
                      <a:pt x="181" y="197"/>
                    </a:cubicBezTo>
                    <a:cubicBezTo>
                      <a:pt x="186" y="201"/>
                      <a:pt x="190" y="204"/>
                      <a:pt x="196" y="206"/>
                    </a:cubicBezTo>
                    <a:cubicBezTo>
                      <a:pt x="201" y="209"/>
                      <a:pt x="207" y="211"/>
                      <a:pt x="213" y="211"/>
                    </a:cubicBezTo>
                    <a:cubicBezTo>
                      <a:pt x="219" y="211"/>
                      <a:pt x="224" y="211"/>
                      <a:pt x="230" y="211"/>
                    </a:cubicBezTo>
                    <a:cubicBezTo>
                      <a:pt x="232" y="212"/>
                      <a:pt x="234" y="211"/>
                      <a:pt x="236" y="210"/>
                    </a:cubicBezTo>
                    <a:cubicBezTo>
                      <a:pt x="244" y="208"/>
                      <a:pt x="251" y="203"/>
                      <a:pt x="258" y="199"/>
                    </a:cubicBezTo>
                    <a:cubicBezTo>
                      <a:pt x="261" y="198"/>
                      <a:pt x="263" y="195"/>
                      <a:pt x="266" y="192"/>
                    </a:cubicBezTo>
                    <a:cubicBezTo>
                      <a:pt x="267" y="190"/>
                      <a:pt x="268" y="188"/>
                      <a:pt x="268" y="185"/>
                    </a:cubicBezTo>
                    <a:cubicBezTo>
                      <a:pt x="268" y="181"/>
                      <a:pt x="268" y="178"/>
                      <a:pt x="266" y="175"/>
                    </a:cubicBezTo>
                    <a:cubicBezTo>
                      <a:pt x="265" y="173"/>
                      <a:pt x="264" y="170"/>
                      <a:pt x="266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5" name="Freeform 231"/>
              <p:cNvSpPr/>
              <p:nvPr>
                <p:custDataLst>
                  <p:tags r:id="rId12"/>
                </p:custDataLst>
              </p:nvPr>
            </p:nvSpPr>
            <p:spPr>
              <a:xfrm>
                <a:off x="6053138" y="3898900"/>
                <a:ext cx="139700" cy="133350"/>
              </a:xfrm>
              <a:custGeom>
                <a:avLst/>
                <a:gdLst/>
                <a:ahLst/>
                <a:cxnLst>
                  <a:cxn ang="0">
                    <a:pos x="22352" y="25003"/>
                  </a:cxn>
                  <a:cxn ang="0">
                    <a:pos x="27940" y="66675"/>
                  </a:cxn>
                  <a:cxn ang="0">
                    <a:pos x="61468" y="102790"/>
                  </a:cxn>
                  <a:cxn ang="0">
                    <a:pos x="78232" y="108346"/>
                  </a:cxn>
                  <a:cxn ang="0">
                    <a:pos x="100584" y="108346"/>
                  </a:cxn>
                  <a:cxn ang="0">
                    <a:pos x="125730" y="105568"/>
                  </a:cxn>
                  <a:cxn ang="0">
                    <a:pos x="136906" y="105568"/>
                  </a:cxn>
                  <a:cxn ang="0">
                    <a:pos x="139700" y="108346"/>
                  </a:cxn>
                  <a:cxn ang="0">
                    <a:pos x="136906" y="111125"/>
                  </a:cxn>
                  <a:cxn ang="0">
                    <a:pos x="108966" y="127793"/>
                  </a:cxn>
                  <a:cxn ang="0">
                    <a:pos x="64262" y="127793"/>
                  </a:cxn>
                  <a:cxn ang="0">
                    <a:pos x="39116" y="116681"/>
                  </a:cxn>
                  <a:cxn ang="0">
                    <a:pos x="19558" y="97234"/>
                  </a:cxn>
                  <a:cxn ang="0">
                    <a:pos x="0" y="47228"/>
                  </a:cxn>
                  <a:cxn ang="0">
                    <a:pos x="0" y="16668"/>
                  </a:cxn>
                  <a:cxn ang="0">
                    <a:pos x="2794" y="5556"/>
                  </a:cxn>
                  <a:cxn ang="0">
                    <a:pos x="13970" y="0"/>
                  </a:cxn>
                  <a:cxn ang="0">
                    <a:pos x="22352" y="11112"/>
                  </a:cxn>
                  <a:cxn ang="0">
                    <a:pos x="22352" y="25003"/>
                  </a:cxn>
                </a:cxnLst>
                <a:pathLst>
                  <a:path w="50" h="48">
                    <a:moveTo>
                      <a:pt x="8" y="9"/>
                    </a:moveTo>
                    <a:cubicBezTo>
                      <a:pt x="8" y="14"/>
                      <a:pt x="8" y="19"/>
                      <a:pt x="10" y="24"/>
                    </a:cubicBezTo>
                    <a:cubicBezTo>
                      <a:pt x="13" y="29"/>
                      <a:pt x="17" y="34"/>
                      <a:pt x="22" y="37"/>
                    </a:cubicBezTo>
                    <a:cubicBezTo>
                      <a:pt x="24" y="38"/>
                      <a:pt x="26" y="39"/>
                      <a:pt x="28" y="39"/>
                    </a:cubicBezTo>
                    <a:cubicBezTo>
                      <a:pt x="31" y="39"/>
                      <a:pt x="34" y="39"/>
                      <a:pt x="36" y="39"/>
                    </a:cubicBezTo>
                    <a:cubicBezTo>
                      <a:pt x="40" y="40"/>
                      <a:pt x="43" y="39"/>
                      <a:pt x="45" y="38"/>
                    </a:cubicBezTo>
                    <a:cubicBezTo>
                      <a:pt x="46" y="38"/>
                      <a:pt x="48" y="38"/>
                      <a:pt x="49" y="38"/>
                    </a:cubicBezTo>
                    <a:cubicBezTo>
                      <a:pt x="49" y="38"/>
                      <a:pt x="50" y="38"/>
                      <a:pt x="50" y="39"/>
                    </a:cubicBezTo>
                    <a:cubicBezTo>
                      <a:pt x="50" y="39"/>
                      <a:pt x="50" y="40"/>
                      <a:pt x="49" y="40"/>
                    </a:cubicBezTo>
                    <a:cubicBezTo>
                      <a:pt x="46" y="42"/>
                      <a:pt x="42" y="44"/>
                      <a:pt x="39" y="46"/>
                    </a:cubicBezTo>
                    <a:cubicBezTo>
                      <a:pt x="34" y="47"/>
                      <a:pt x="28" y="48"/>
                      <a:pt x="23" y="46"/>
                    </a:cubicBezTo>
                    <a:cubicBezTo>
                      <a:pt x="20" y="46"/>
                      <a:pt x="17" y="44"/>
                      <a:pt x="14" y="42"/>
                    </a:cubicBezTo>
                    <a:cubicBezTo>
                      <a:pt x="12" y="40"/>
                      <a:pt x="9" y="37"/>
                      <a:pt x="7" y="35"/>
                    </a:cubicBezTo>
                    <a:cubicBezTo>
                      <a:pt x="2" y="30"/>
                      <a:pt x="1" y="24"/>
                      <a:pt x="0" y="17"/>
                    </a:cubicBezTo>
                    <a:cubicBezTo>
                      <a:pt x="0" y="14"/>
                      <a:pt x="0" y="10"/>
                      <a:pt x="0" y="6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6"/>
                      <a:pt x="8" y="8"/>
                      <a:pt x="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6" name="Freeform 23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24551" y="3713163"/>
                <a:ext cx="100013" cy="77788"/>
              </a:xfrm>
              <a:custGeom>
                <a:avLst/>
                <a:gdLst/>
                <a:ahLst/>
                <a:cxnLst>
                  <a:cxn ang="0">
                    <a:pos x="100013" y="72231"/>
                  </a:cxn>
                  <a:cxn ang="0">
                    <a:pos x="52784" y="75009"/>
                  </a:cxn>
                  <a:cxn ang="0">
                    <a:pos x="19446" y="61119"/>
                  </a:cxn>
                  <a:cxn ang="0">
                    <a:pos x="19446" y="2778"/>
                  </a:cxn>
                  <a:cxn ang="0">
                    <a:pos x="27781" y="2778"/>
                  </a:cxn>
                  <a:cxn ang="0">
                    <a:pos x="30559" y="8334"/>
                  </a:cxn>
                  <a:cxn ang="0">
                    <a:pos x="27781" y="25003"/>
                  </a:cxn>
                  <a:cxn ang="0">
                    <a:pos x="38893" y="47228"/>
                  </a:cxn>
                  <a:cxn ang="0">
                    <a:pos x="52784" y="52784"/>
                  </a:cxn>
                  <a:cxn ang="0">
                    <a:pos x="69453" y="58341"/>
                  </a:cxn>
                  <a:cxn ang="0">
                    <a:pos x="94456" y="66675"/>
                  </a:cxn>
                  <a:cxn ang="0">
                    <a:pos x="100013" y="72231"/>
                  </a:cxn>
                </a:cxnLst>
                <a:pathLst>
                  <a:path w="36" h="28">
                    <a:moveTo>
                      <a:pt x="36" y="26"/>
                    </a:moveTo>
                    <a:cubicBezTo>
                      <a:pt x="30" y="26"/>
                      <a:pt x="25" y="28"/>
                      <a:pt x="19" y="27"/>
                    </a:cubicBezTo>
                    <a:cubicBezTo>
                      <a:pt x="15" y="26"/>
                      <a:pt x="11" y="25"/>
                      <a:pt x="7" y="22"/>
                    </a:cubicBezTo>
                    <a:cubicBezTo>
                      <a:pt x="0" y="17"/>
                      <a:pt x="0" y="7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2"/>
                      <a:pt x="11" y="3"/>
                    </a:cubicBezTo>
                    <a:cubicBezTo>
                      <a:pt x="11" y="5"/>
                      <a:pt x="11" y="7"/>
                      <a:pt x="10" y="9"/>
                    </a:cubicBezTo>
                    <a:cubicBezTo>
                      <a:pt x="9" y="14"/>
                      <a:pt x="10" y="15"/>
                      <a:pt x="14" y="17"/>
                    </a:cubicBezTo>
                    <a:cubicBezTo>
                      <a:pt x="15" y="18"/>
                      <a:pt x="17" y="19"/>
                      <a:pt x="19" y="19"/>
                    </a:cubicBezTo>
                    <a:cubicBezTo>
                      <a:pt x="21" y="20"/>
                      <a:pt x="23" y="20"/>
                      <a:pt x="25" y="21"/>
                    </a:cubicBezTo>
                    <a:cubicBezTo>
                      <a:pt x="28" y="22"/>
                      <a:pt x="31" y="24"/>
                      <a:pt x="34" y="24"/>
                    </a:cubicBezTo>
                    <a:cubicBezTo>
                      <a:pt x="35" y="23"/>
                      <a:pt x="36" y="24"/>
                      <a:pt x="3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7" name="Freeform 2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18238" y="3937000"/>
                <a:ext cx="26988" cy="53975"/>
              </a:xfrm>
              <a:custGeom>
                <a:avLst/>
                <a:gdLst/>
                <a:ahLst/>
                <a:cxnLst>
                  <a:cxn ang="0">
                    <a:pos x="26988" y="8522"/>
                  </a:cxn>
                  <a:cxn ang="0">
                    <a:pos x="18891" y="42611"/>
                  </a:cxn>
                  <a:cxn ang="0">
                    <a:pos x="10795" y="51134"/>
                  </a:cxn>
                  <a:cxn ang="0">
                    <a:pos x="2698" y="51134"/>
                  </a:cxn>
                  <a:cxn ang="0">
                    <a:pos x="0" y="42611"/>
                  </a:cxn>
                  <a:cxn ang="0">
                    <a:pos x="16192" y="14203"/>
                  </a:cxn>
                  <a:cxn ang="0">
                    <a:pos x="18891" y="2840"/>
                  </a:cxn>
                  <a:cxn ang="0">
                    <a:pos x="24289" y="0"/>
                  </a:cxn>
                  <a:cxn ang="0">
                    <a:pos x="26988" y="2840"/>
                  </a:cxn>
                  <a:cxn ang="0">
                    <a:pos x="26988" y="8522"/>
                  </a:cxn>
                </a:cxnLst>
                <a:pathLst>
                  <a:path w="10" h="19">
                    <a:moveTo>
                      <a:pt x="10" y="3"/>
                    </a:moveTo>
                    <a:cubicBezTo>
                      <a:pt x="9" y="7"/>
                      <a:pt x="8" y="11"/>
                      <a:pt x="7" y="15"/>
                    </a:cubicBezTo>
                    <a:cubicBezTo>
                      <a:pt x="7" y="16"/>
                      <a:pt x="6" y="17"/>
                      <a:pt x="4" y="18"/>
                    </a:cubicBezTo>
                    <a:cubicBezTo>
                      <a:pt x="3" y="19"/>
                      <a:pt x="2" y="19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" y="11"/>
                      <a:pt x="3" y="7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9" y="1"/>
                      <a:pt x="10" y="1"/>
                    </a:cubicBezTo>
                    <a:cubicBezTo>
                      <a:pt x="10" y="1"/>
                      <a:pt x="10" y="2"/>
                      <a:pt x="1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6" name="组合 236"/>
            <p:cNvGrpSpPr/>
            <p:nvPr/>
          </p:nvGrpSpPr>
          <p:grpSpPr>
            <a:xfrm>
              <a:off x="3082" y="1157"/>
              <a:ext cx="1535" cy="1035"/>
              <a:chOff x="6000751" y="5456238"/>
              <a:chExt cx="1300163" cy="876300"/>
            </a:xfrm>
          </p:grpSpPr>
          <p:sp>
            <p:nvSpPr>
              <p:cNvPr id="8" name="Freeform 1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6000751" y="6164263"/>
                <a:ext cx="179388" cy="168275"/>
              </a:xfrm>
              <a:custGeom>
                <a:avLst/>
                <a:gdLst/>
                <a:ahLst/>
                <a:cxnLst>
                  <a:cxn ang="0">
                    <a:pos x="179388" y="33655"/>
                  </a:cxn>
                  <a:cxn ang="0">
                    <a:pos x="168176" y="89746"/>
                  </a:cxn>
                  <a:cxn ang="0">
                    <a:pos x="33635" y="112183"/>
                  </a:cxn>
                  <a:cxn ang="0">
                    <a:pos x="123329" y="11218"/>
                  </a:cxn>
                  <a:cxn ang="0">
                    <a:pos x="179388" y="33655"/>
                  </a:cxn>
                </a:cxnLst>
                <a:pathLst>
                  <a:path w="64" h="60">
                    <a:moveTo>
                      <a:pt x="64" y="12"/>
                    </a:moveTo>
                    <a:cubicBezTo>
                      <a:pt x="64" y="20"/>
                      <a:pt x="64" y="28"/>
                      <a:pt x="60" y="32"/>
                    </a:cubicBezTo>
                    <a:cubicBezTo>
                      <a:pt x="44" y="40"/>
                      <a:pt x="20" y="60"/>
                      <a:pt x="12" y="40"/>
                    </a:cubicBezTo>
                    <a:cubicBezTo>
                      <a:pt x="0" y="20"/>
                      <a:pt x="32" y="16"/>
                      <a:pt x="44" y="4"/>
                    </a:cubicBezTo>
                    <a:cubicBezTo>
                      <a:pt x="52" y="0"/>
                      <a:pt x="56" y="4"/>
                      <a:pt x="6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9" name="Freeform 111"/>
              <p:cNvSpPr/>
              <p:nvPr>
                <p:custDataLst>
                  <p:tags r:id="rId16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solidFill>
                <a:srgbClr val="D23C45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0" name="Freeform 112"/>
              <p:cNvSpPr/>
              <p:nvPr>
                <p:custDataLst>
                  <p:tags r:id="rId17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1" name="Freeform 1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solidFill>
                <a:srgbClr val="FFD8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2" name="Freeform 114"/>
              <p:cNvSpPr/>
              <p:nvPr>
                <p:custDataLst>
                  <p:tags r:id="rId19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3" name="Freeform 1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4" name="Freeform 1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5" name="Freeform 117"/>
              <p:cNvSpPr/>
              <p:nvPr>
                <p:custDataLst>
                  <p:tags r:id="rId22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6" name="Freeform 11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7" name="Freeform 119"/>
              <p:cNvSpPr/>
              <p:nvPr>
                <p:custDataLst>
                  <p:tags r:id="rId24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9" name="Freeform 120"/>
              <p:cNvSpPr/>
              <p:nvPr>
                <p:custDataLst>
                  <p:tags r:id="rId25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0" name="Freeform 121"/>
              <p:cNvSpPr/>
              <p:nvPr>
                <p:custDataLst>
                  <p:tags r:id="rId26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1" name="Freeform 122"/>
              <p:cNvSpPr/>
              <p:nvPr>
                <p:custDataLst>
                  <p:tags r:id="rId27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2" name="Freeform 123"/>
              <p:cNvSpPr/>
              <p:nvPr>
                <p:custDataLst>
                  <p:tags r:id="rId28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3" name="Freeform 124"/>
              <p:cNvSpPr/>
              <p:nvPr>
                <p:custDataLst>
                  <p:tags r:id="rId29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4" name="Freeform 125"/>
              <p:cNvSpPr/>
              <p:nvPr>
                <p:custDataLst>
                  <p:tags r:id="rId30"/>
                </p:custDataLst>
              </p:nvPr>
            </p:nvSpPr>
            <p:spPr>
              <a:xfrm>
                <a:off x="6213476" y="5984875"/>
                <a:ext cx="179388" cy="279400"/>
              </a:xfrm>
              <a:custGeom>
                <a:avLst/>
                <a:gdLst/>
                <a:ahLst/>
                <a:cxnLst>
                  <a:cxn ang="0">
                    <a:pos x="0" y="22352"/>
                  </a:cxn>
                  <a:cxn ang="0">
                    <a:pos x="67270" y="33528"/>
                  </a:cxn>
                  <a:cxn ang="0">
                    <a:pos x="44847" y="100584"/>
                  </a:cxn>
                  <a:cxn ang="0">
                    <a:pos x="112117" y="122936"/>
                  </a:cxn>
                  <a:cxn ang="0">
                    <a:pos x="89694" y="189992"/>
                  </a:cxn>
                  <a:cxn ang="0">
                    <a:pos x="145752" y="189992"/>
                  </a:cxn>
                  <a:cxn ang="0">
                    <a:pos x="134541" y="279400"/>
                  </a:cxn>
                </a:cxnLst>
                <a:pathLst>
                  <a:path w="64" h="100">
                    <a:moveTo>
                      <a:pt x="0" y="8"/>
                    </a:moveTo>
                    <a:cubicBezTo>
                      <a:pt x="8" y="0"/>
                      <a:pt x="16" y="8"/>
                      <a:pt x="24" y="12"/>
                    </a:cubicBezTo>
                    <a:cubicBezTo>
                      <a:pt x="32" y="20"/>
                      <a:pt x="28" y="32"/>
                      <a:pt x="16" y="36"/>
                    </a:cubicBezTo>
                    <a:cubicBezTo>
                      <a:pt x="24" y="36"/>
                      <a:pt x="36" y="36"/>
                      <a:pt x="40" y="44"/>
                    </a:cubicBezTo>
                    <a:cubicBezTo>
                      <a:pt x="48" y="52"/>
                      <a:pt x="44" y="64"/>
                      <a:pt x="32" y="68"/>
                    </a:cubicBezTo>
                    <a:cubicBezTo>
                      <a:pt x="40" y="68"/>
                      <a:pt x="48" y="64"/>
                      <a:pt x="52" y="68"/>
                    </a:cubicBezTo>
                    <a:cubicBezTo>
                      <a:pt x="64" y="76"/>
                      <a:pt x="60" y="92"/>
                      <a:pt x="48" y="100"/>
                    </a:cubicBezTo>
                  </a:path>
                </a:pathLst>
              </a:custGeom>
              <a:noFill/>
              <a:ln w="33338" cap="rnd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5" name="Freeform 126"/>
              <p:cNvSpPr/>
              <p:nvPr>
                <p:custDataLst>
                  <p:tags r:id="rId31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6" name="Freeform 127"/>
              <p:cNvSpPr/>
              <p:nvPr>
                <p:custDataLst>
                  <p:tags r:id="rId32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7" name="Freeform 128"/>
              <p:cNvSpPr/>
              <p:nvPr>
                <p:custDataLst>
                  <p:tags r:id="rId33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8" name="Freeform 129"/>
              <p:cNvSpPr/>
              <p:nvPr>
                <p:custDataLst>
                  <p:tags r:id="rId34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9" name="Freeform 13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146801" y="6164263"/>
                <a:ext cx="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13"/>
                  </a:cxn>
                  <a:cxn ang="0">
                    <a:pos x="0" y="0"/>
                  </a:cxn>
                </a:cxnLst>
                <a:pathLst>
                  <a:path w="1"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0" name="Line 131"/>
              <p:cNvSpPr/>
              <p:nvPr>
                <p:custDataLst>
                  <p:tags r:id="rId36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132"/>
              <p:cNvSpPr/>
              <p:nvPr>
                <p:custDataLst>
                  <p:tags r:id="rId37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133"/>
              <p:cNvSpPr/>
              <p:nvPr>
                <p:custDataLst>
                  <p:tags r:id="rId38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4" name="Freeform 134"/>
              <p:cNvSpPr/>
              <p:nvPr>
                <p:custDataLst>
                  <p:tags r:id="rId39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</p:grpSp>
      <p:sp>
        <p:nvSpPr>
          <p:cNvPr id="35" name="Rectangle 2"/>
          <p:cNvSpPr/>
          <p:nvPr>
            <p:custDataLst>
              <p:tags r:id="rId40"/>
            </p:custDataLst>
          </p:nvPr>
        </p:nvSpPr>
        <p:spPr>
          <a:xfrm>
            <a:off x="1978345" y="1733336"/>
            <a:ext cx="5408262" cy="1782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从课后习题中选取；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完成《新领程》或《学练优》本课时的习题。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36990" name="组合 228"/>
          <p:cNvGrpSpPr/>
          <p:nvPr/>
        </p:nvGrpSpPr>
        <p:grpSpPr>
          <a:xfrm>
            <a:off x="6439939" y="3606038"/>
            <a:ext cx="1242860" cy="884128"/>
            <a:chOff x="8253413" y="5276850"/>
            <a:chExt cx="1658938" cy="1177926"/>
          </a:xfrm>
        </p:grpSpPr>
        <p:sp>
          <p:nvSpPr>
            <p:cNvPr id="36991" name="Freeform 135"/>
            <p:cNvSpPr/>
            <p:nvPr>
              <p:custDataLst>
                <p:tags r:id="rId41"/>
              </p:custDataLst>
            </p:nvPr>
          </p:nvSpPr>
          <p:spPr>
            <a:xfrm>
              <a:off x="8410576" y="5287963"/>
              <a:ext cx="1433513" cy="168275"/>
            </a:xfrm>
            <a:custGeom>
              <a:avLst/>
              <a:gdLst/>
              <a:ahLst/>
              <a:cxnLst>
                <a:cxn ang="0">
                  <a:pos x="537567" y="157056"/>
                </a:cxn>
                <a:cxn ang="0">
                  <a:pos x="1388715" y="112183"/>
                </a:cxn>
                <a:cxn ang="0">
                  <a:pos x="1433513" y="100965"/>
                </a:cxn>
                <a:cxn ang="0">
                  <a:pos x="862347" y="33655"/>
                </a:cxn>
                <a:cxn ang="0">
                  <a:pos x="0" y="56091"/>
                </a:cxn>
                <a:cxn ang="0">
                  <a:pos x="537567" y="157056"/>
                </a:cxn>
              </a:cxnLst>
              <a:pathLst>
                <a:path w="512" h="60">
                  <a:moveTo>
                    <a:pt x="192" y="56"/>
                  </a:moveTo>
                  <a:cubicBezTo>
                    <a:pt x="292" y="60"/>
                    <a:pt x="392" y="52"/>
                    <a:pt x="496" y="40"/>
                  </a:cubicBezTo>
                  <a:cubicBezTo>
                    <a:pt x="500" y="40"/>
                    <a:pt x="508" y="40"/>
                    <a:pt x="512" y="36"/>
                  </a:cubicBezTo>
                  <a:cubicBezTo>
                    <a:pt x="444" y="28"/>
                    <a:pt x="376" y="20"/>
                    <a:pt x="308" y="12"/>
                  </a:cubicBezTo>
                  <a:cubicBezTo>
                    <a:pt x="204" y="0"/>
                    <a:pt x="104" y="16"/>
                    <a:pt x="0" y="20"/>
                  </a:cubicBezTo>
                  <a:cubicBezTo>
                    <a:pt x="64" y="28"/>
                    <a:pt x="128" y="44"/>
                    <a:pt x="192" y="56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2" name="Freeform 136"/>
            <p:cNvSpPr/>
            <p:nvPr>
              <p:custDataLst>
                <p:tags r:id="rId42"/>
              </p:custDataLst>
            </p:nvPr>
          </p:nvSpPr>
          <p:spPr>
            <a:xfrm>
              <a:off x="8331201" y="5345113"/>
              <a:ext cx="617538" cy="347663"/>
            </a:xfrm>
            <a:custGeom>
              <a:avLst/>
              <a:gdLst/>
              <a:ahLst/>
              <a:cxnLst>
                <a:cxn ang="0">
                  <a:pos x="583854" y="235513"/>
                </a:cxn>
                <a:cxn ang="0">
                  <a:pos x="617538" y="123364"/>
                </a:cxn>
                <a:cxn ang="0">
                  <a:pos x="33683" y="0"/>
                </a:cxn>
                <a:cxn ang="0">
                  <a:pos x="44911" y="179438"/>
                </a:cxn>
                <a:cxn ang="0">
                  <a:pos x="269471" y="257943"/>
                </a:cxn>
                <a:cxn ang="0">
                  <a:pos x="617538" y="347663"/>
                </a:cxn>
                <a:cxn ang="0">
                  <a:pos x="583854" y="235513"/>
                </a:cxn>
              </a:cxnLst>
              <a:pathLst>
                <a:path w="220" h="124">
                  <a:moveTo>
                    <a:pt x="208" y="84"/>
                  </a:moveTo>
                  <a:cubicBezTo>
                    <a:pt x="216" y="72"/>
                    <a:pt x="208" y="56"/>
                    <a:pt x="220" y="44"/>
                  </a:cubicBezTo>
                  <a:cubicBezTo>
                    <a:pt x="152" y="28"/>
                    <a:pt x="80" y="12"/>
                    <a:pt x="12" y="0"/>
                  </a:cubicBezTo>
                  <a:cubicBezTo>
                    <a:pt x="8" y="20"/>
                    <a:pt x="0" y="48"/>
                    <a:pt x="16" y="64"/>
                  </a:cubicBezTo>
                  <a:cubicBezTo>
                    <a:pt x="40" y="80"/>
                    <a:pt x="68" y="84"/>
                    <a:pt x="96" y="92"/>
                  </a:cubicBezTo>
                  <a:cubicBezTo>
                    <a:pt x="140" y="100"/>
                    <a:pt x="176" y="116"/>
                    <a:pt x="220" y="124"/>
                  </a:cubicBezTo>
                  <a:cubicBezTo>
                    <a:pt x="212" y="112"/>
                    <a:pt x="208" y="100"/>
                    <a:pt x="208" y="8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3" name="Freeform 137"/>
            <p:cNvSpPr/>
            <p:nvPr>
              <p:custDataLst>
                <p:tags r:id="rId43"/>
              </p:custDataLst>
            </p:nvPr>
          </p:nvSpPr>
          <p:spPr>
            <a:xfrm>
              <a:off x="8364538" y="5557838"/>
              <a:ext cx="549275" cy="134938"/>
            </a:xfrm>
            <a:custGeom>
              <a:avLst/>
              <a:gdLst/>
              <a:ahLst/>
              <a:cxnLst>
                <a:cxn ang="0">
                  <a:pos x="78467" y="0"/>
                </a:cxn>
                <a:cxn ang="0">
                  <a:pos x="0" y="44979"/>
                </a:cxn>
                <a:cxn ang="0">
                  <a:pos x="549275" y="134938"/>
                </a:cxn>
                <a:cxn ang="0">
                  <a:pos x="78467" y="0"/>
                </a:cxn>
              </a:cxnLst>
              <a:pathLst>
                <a:path w="196" h="48">
                  <a:moveTo>
                    <a:pt x="28" y="0"/>
                  </a:moveTo>
                  <a:cubicBezTo>
                    <a:pt x="20" y="4"/>
                    <a:pt x="8" y="8"/>
                    <a:pt x="0" y="16"/>
                  </a:cubicBezTo>
                  <a:cubicBezTo>
                    <a:pt x="68" y="20"/>
                    <a:pt x="128" y="44"/>
                    <a:pt x="196" y="48"/>
                  </a:cubicBezTo>
                  <a:cubicBezTo>
                    <a:pt x="140" y="36"/>
                    <a:pt x="84" y="16"/>
                    <a:pt x="28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4" name="Freeform 138"/>
            <p:cNvSpPr/>
            <p:nvPr>
              <p:custDataLst>
                <p:tags r:id="rId44"/>
              </p:custDataLst>
            </p:nvPr>
          </p:nvSpPr>
          <p:spPr>
            <a:xfrm>
              <a:off x="8320088" y="5602288"/>
              <a:ext cx="784225" cy="336550"/>
            </a:xfrm>
            <a:custGeom>
              <a:avLst/>
              <a:gdLst/>
              <a:ahLst/>
              <a:cxnLst>
                <a:cxn ang="0">
                  <a:pos x="403315" y="258021"/>
                </a:cxn>
                <a:cxn ang="0">
                  <a:pos x="784225" y="336550"/>
                </a:cxn>
                <a:cxn ang="0">
                  <a:pos x="784225" y="145838"/>
                </a:cxn>
                <a:cxn ang="0">
                  <a:pos x="33609" y="0"/>
                </a:cxn>
                <a:cxn ang="0">
                  <a:pos x="56016" y="168275"/>
                </a:cxn>
                <a:cxn ang="0">
                  <a:pos x="403315" y="258021"/>
                </a:cxn>
              </a:cxnLst>
              <a:pathLst>
                <a:path w="280" h="120">
                  <a:moveTo>
                    <a:pt x="144" y="92"/>
                  </a:moveTo>
                  <a:cubicBezTo>
                    <a:pt x="188" y="104"/>
                    <a:pt x="236" y="112"/>
                    <a:pt x="280" y="120"/>
                  </a:cubicBezTo>
                  <a:cubicBezTo>
                    <a:pt x="276" y="96"/>
                    <a:pt x="276" y="76"/>
                    <a:pt x="280" y="52"/>
                  </a:cubicBezTo>
                  <a:cubicBezTo>
                    <a:pt x="192" y="36"/>
                    <a:pt x="104" y="12"/>
                    <a:pt x="12" y="0"/>
                  </a:cubicBezTo>
                  <a:cubicBezTo>
                    <a:pt x="8" y="20"/>
                    <a:pt x="0" y="52"/>
                    <a:pt x="20" y="60"/>
                  </a:cubicBezTo>
                  <a:cubicBezTo>
                    <a:pt x="60" y="72"/>
                    <a:pt x="104" y="72"/>
                    <a:pt x="144" y="92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5" name="Freeform 139"/>
            <p:cNvSpPr/>
            <p:nvPr>
              <p:custDataLst>
                <p:tags r:id="rId45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  <a:cxn ang="0">
                  <a:pos x="861931" y="0"/>
                </a:cxn>
              </a:cxnLst>
              <a:pathLst>
                <a:path w="312" h="84">
                  <a:moveTo>
                    <a:pt x="308" y="0"/>
                  </a:move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ubicBezTo>
                    <a:pt x="304" y="44"/>
                    <a:pt x="308" y="2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6" name="Freeform 140"/>
            <p:cNvSpPr/>
            <p:nvPr>
              <p:custDataLst>
                <p:tags r:id="rId4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470705" y="33588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  <a:cxn ang="0">
                  <a:pos x="739680" y="0"/>
                </a:cxn>
                <a:cxn ang="0">
                  <a:pos x="470705" y="33588"/>
                </a:cxn>
              </a:cxnLst>
              <a:pathLst>
                <a:path w="268" h="76">
                  <a:moveTo>
                    <a:pt x="168" y="12"/>
                  </a:moveTo>
                  <a:cubicBezTo>
                    <a:pt x="116" y="16"/>
                    <a:pt x="60" y="16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ubicBezTo>
                    <a:pt x="260" y="32"/>
                    <a:pt x="264" y="16"/>
                    <a:pt x="264" y="0"/>
                  </a:cubicBezTo>
                  <a:cubicBezTo>
                    <a:pt x="232" y="8"/>
                    <a:pt x="200" y="8"/>
                    <a:pt x="168" y="1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7" name="Freeform 141"/>
            <p:cNvSpPr/>
            <p:nvPr>
              <p:custDataLst>
                <p:tags r:id="rId47"/>
              </p:custDataLst>
            </p:nvPr>
          </p:nvSpPr>
          <p:spPr>
            <a:xfrm>
              <a:off x="8902701" y="5400675"/>
              <a:ext cx="952500" cy="292100"/>
            </a:xfrm>
            <a:custGeom>
              <a:avLst/>
              <a:gdLst/>
              <a:ahLst/>
              <a:cxnLst>
                <a:cxn ang="0">
                  <a:pos x="918882" y="11234"/>
                </a:cxn>
                <a:cxn ang="0">
                  <a:pos x="67235" y="56173"/>
                </a:cxn>
                <a:cxn ang="0">
                  <a:pos x="56029" y="292100"/>
                </a:cxn>
                <a:cxn ang="0">
                  <a:pos x="280147" y="269630"/>
                </a:cxn>
                <a:cxn ang="0">
                  <a:pos x="593911" y="258396"/>
                </a:cxn>
                <a:cxn ang="0">
                  <a:pos x="952500" y="224692"/>
                </a:cxn>
                <a:cxn ang="0">
                  <a:pos x="56029" y="269630"/>
                </a:cxn>
                <a:cxn ang="0">
                  <a:pos x="89647" y="67407"/>
                </a:cxn>
                <a:cxn ang="0">
                  <a:pos x="918882" y="22469"/>
                </a:cxn>
                <a:cxn ang="0">
                  <a:pos x="930088" y="0"/>
                </a:cxn>
                <a:cxn ang="0">
                  <a:pos x="918882" y="11234"/>
                </a:cxn>
              </a:cxnLst>
              <a:pathLst>
                <a:path w="340" h="104">
                  <a:moveTo>
                    <a:pt x="328" y="4"/>
                  </a:moveTo>
                  <a:cubicBezTo>
                    <a:pt x="228" y="16"/>
                    <a:pt x="124" y="16"/>
                    <a:pt x="24" y="20"/>
                  </a:cubicBezTo>
                  <a:cubicBezTo>
                    <a:pt x="4" y="40"/>
                    <a:pt x="0" y="80"/>
                    <a:pt x="20" y="104"/>
                  </a:cubicBezTo>
                  <a:cubicBezTo>
                    <a:pt x="48" y="100"/>
                    <a:pt x="72" y="100"/>
                    <a:pt x="100" y="96"/>
                  </a:cubicBezTo>
                  <a:cubicBezTo>
                    <a:pt x="136" y="92"/>
                    <a:pt x="172" y="100"/>
                    <a:pt x="212" y="92"/>
                  </a:cubicBezTo>
                  <a:cubicBezTo>
                    <a:pt x="256" y="88"/>
                    <a:pt x="300" y="92"/>
                    <a:pt x="340" y="80"/>
                  </a:cubicBezTo>
                  <a:cubicBezTo>
                    <a:pt x="232" y="84"/>
                    <a:pt x="128" y="92"/>
                    <a:pt x="20" y="96"/>
                  </a:cubicBezTo>
                  <a:cubicBezTo>
                    <a:pt x="16" y="72"/>
                    <a:pt x="8" y="36"/>
                    <a:pt x="32" y="24"/>
                  </a:cubicBezTo>
                  <a:cubicBezTo>
                    <a:pt x="132" y="20"/>
                    <a:pt x="228" y="24"/>
                    <a:pt x="328" y="8"/>
                  </a:cubicBezTo>
                  <a:cubicBezTo>
                    <a:pt x="328" y="8"/>
                    <a:pt x="332" y="4"/>
                    <a:pt x="332" y="0"/>
                  </a:cubicBezTo>
                  <a:cubicBezTo>
                    <a:pt x="328" y="4"/>
                    <a:pt x="328" y="4"/>
                    <a:pt x="328" y="4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8" name="Freeform 142"/>
            <p:cNvSpPr/>
            <p:nvPr>
              <p:custDataLst>
                <p:tags r:id="rId48"/>
              </p:custDataLst>
            </p:nvPr>
          </p:nvSpPr>
          <p:spPr>
            <a:xfrm>
              <a:off x="8308976" y="5759450"/>
              <a:ext cx="695325" cy="190500"/>
            </a:xfrm>
            <a:custGeom>
              <a:avLst/>
              <a:gdLst/>
              <a:ahLst/>
              <a:cxnLst>
                <a:cxn ang="0">
                  <a:pos x="571960" y="179294"/>
                </a:cxn>
                <a:cxn ang="0">
                  <a:pos x="695325" y="168088"/>
                </a:cxn>
                <a:cxn ang="0">
                  <a:pos x="112149" y="22411"/>
                </a:cxn>
                <a:cxn ang="0">
                  <a:pos x="33644" y="0"/>
                </a:cxn>
                <a:cxn ang="0">
                  <a:pos x="0" y="22411"/>
                </a:cxn>
                <a:cxn ang="0">
                  <a:pos x="157008" y="56029"/>
                </a:cxn>
                <a:cxn ang="0">
                  <a:pos x="571960" y="179294"/>
                </a:cxn>
              </a:cxnLst>
              <a:pathLst>
                <a:path w="248" h="68">
                  <a:moveTo>
                    <a:pt x="204" y="64"/>
                  </a:moveTo>
                  <a:cubicBezTo>
                    <a:pt x="220" y="68"/>
                    <a:pt x="232" y="56"/>
                    <a:pt x="248" y="60"/>
                  </a:cubicBezTo>
                  <a:cubicBezTo>
                    <a:pt x="176" y="52"/>
                    <a:pt x="112" y="28"/>
                    <a:pt x="40" y="8"/>
                  </a:cubicBezTo>
                  <a:cubicBezTo>
                    <a:pt x="32" y="8"/>
                    <a:pt x="20" y="8"/>
                    <a:pt x="12" y="0"/>
                  </a:cubicBezTo>
                  <a:cubicBezTo>
                    <a:pt x="8" y="0"/>
                    <a:pt x="4" y="4"/>
                    <a:pt x="0" y="8"/>
                  </a:cubicBezTo>
                  <a:cubicBezTo>
                    <a:pt x="20" y="12"/>
                    <a:pt x="36" y="16"/>
                    <a:pt x="56" y="20"/>
                  </a:cubicBezTo>
                  <a:cubicBezTo>
                    <a:pt x="108" y="32"/>
                    <a:pt x="152" y="56"/>
                    <a:pt x="204" y="64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9" name="Freeform 143"/>
            <p:cNvSpPr/>
            <p:nvPr>
              <p:custDataLst>
                <p:tags r:id="rId49"/>
              </p:custDataLst>
            </p:nvPr>
          </p:nvSpPr>
          <p:spPr>
            <a:xfrm>
              <a:off x="8297863" y="5781675"/>
              <a:ext cx="593725" cy="393700"/>
            </a:xfrm>
            <a:custGeom>
              <a:avLst/>
              <a:gdLst/>
              <a:ahLst/>
              <a:cxnLst>
                <a:cxn ang="0">
                  <a:pos x="582522" y="168728"/>
                </a:cxn>
                <a:cxn ang="0">
                  <a:pos x="212844" y="56242"/>
                </a:cxn>
                <a:cxn ang="0">
                  <a:pos x="0" y="0"/>
                </a:cxn>
                <a:cxn ang="0">
                  <a:pos x="56011" y="191225"/>
                </a:cxn>
                <a:cxn ang="0">
                  <a:pos x="593725" y="393700"/>
                </a:cxn>
                <a:cxn ang="0">
                  <a:pos x="582522" y="168728"/>
                </a:cxn>
              </a:cxnLst>
              <a:pathLst>
                <a:path w="212" h="140">
                  <a:moveTo>
                    <a:pt x="208" y="60"/>
                  </a:moveTo>
                  <a:cubicBezTo>
                    <a:pt x="164" y="48"/>
                    <a:pt x="120" y="36"/>
                    <a:pt x="76" y="20"/>
                  </a:cubicBezTo>
                  <a:cubicBezTo>
                    <a:pt x="48" y="16"/>
                    <a:pt x="28" y="4"/>
                    <a:pt x="0" y="0"/>
                  </a:cubicBezTo>
                  <a:cubicBezTo>
                    <a:pt x="4" y="24"/>
                    <a:pt x="0" y="56"/>
                    <a:pt x="20" y="68"/>
                  </a:cubicBezTo>
                  <a:cubicBezTo>
                    <a:pt x="84" y="96"/>
                    <a:pt x="144" y="120"/>
                    <a:pt x="212" y="140"/>
                  </a:cubicBezTo>
                  <a:cubicBezTo>
                    <a:pt x="208" y="112"/>
                    <a:pt x="200" y="88"/>
                    <a:pt x="208" y="60"/>
                  </a:cubicBezTo>
                  <a:close/>
                </a:path>
              </a:pathLst>
            </a:custGeom>
            <a:solidFill>
              <a:srgbClr val="F9A53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0" name="Freeform 144"/>
            <p:cNvSpPr/>
            <p:nvPr>
              <p:custDataLst>
                <p:tags r:id="rId50"/>
              </p:custDataLst>
            </p:nvPr>
          </p:nvSpPr>
          <p:spPr>
            <a:xfrm>
              <a:off x="9093201" y="5670550"/>
              <a:ext cx="808038" cy="268288"/>
            </a:xfrm>
            <a:custGeom>
              <a:avLst/>
              <a:gdLst/>
              <a:ahLst/>
              <a:cxnLst>
                <a:cxn ang="0">
                  <a:pos x="796815" y="167680"/>
                </a:cxn>
                <a:cxn ang="0">
                  <a:pos x="617251" y="190037"/>
                </a:cxn>
                <a:cxn ang="0">
                  <a:pos x="44891" y="245930"/>
                </a:cxn>
                <a:cxn ang="0">
                  <a:pos x="44891" y="89429"/>
                </a:cxn>
                <a:cxn ang="0">
                  <a:pos x="673365" y="33536"/>
                </a:cxn>
                <a:cxn ang="0">
                  <a:pos x="808038" y="0"/>
                </a:cxn>
                <a:cxn ang="0">
                  <a:pos x="684587" y="22357"/>
                </a:cxn>
                <a:cxn ang="0">
                  <a:pos x="22445" y="78250"/>
                </a:cxn>
                <a:cxn ang="0">
                  <a:pos x="22445" y="268288"/>
                </a:cxn>
                <a:cxn ang="0">
                  <a:pos x="617251" y="201216"/>
                </a:cxn>
                <a:cxn ang="0">
                  <a:pos x="796815" y="167680"/>
                </a:cxn>
              </a:cxnLst>
              <a:pathLst>
                <a:path w="288" h="96">
                  <a:moveTo>
                    <a:pt x="284" y="60"/>
                  </a:moveTo>
                  <a:cubicBezTo>
                    <a:pt x="264" y="60"/>
                    <a:pt x="240" y="64"/>
                    <a:pt x="220" y="68"/>
                  </a:cubicBezTo>
                  <a:cubicBezTo>
                    <a:pt x="152" y="72"/>
                    <a:pt x="84" y="76"/>
                    <a:pt x="16" y="88"/>
                  </a:cubicBezTo>
                  <a:cubicBezTo>
                    <a:pt x="8" y="72"/>
                    <a:pt x="0" y="52"/>
                    <a:pt x="16" y="32"/>
                  </a:cubicBezTo>
                  <a:cubicBezTo>
                    <a:pt x="88" y="20"/>
                    <a:pt x="164" y="20"/>
                    <a:pt x="240" y="12"/>
                  </a:cubicBezTo>
                  <a:cubicBezTo>
                    <a:pt x="256" y="8"/>
                    <a:pt x="272" y="8"/>
                    <a:pt x="288" y="0"/>
                  </a:cubicBezTo>
                  <a:cubicBezTo>
                    <a:pt x="272" y="4"/>
                    <a:pt x="260" y="4"/>
                    <a:pt x="244" y="8"/>
                  </a:cubicBezTo>
                  <a:cubicBezTo>
                    <a:pt x="164" y="16"/>
                    <a:pt x="88" y="20"/>
                    <a:pt x="8" y="28"/>
                  </a:cubicBezTo>
                  <a:cubicBezTo>
                    <a:pt x="0" y="52"/>
                    <a:pt x="4" y="72"/>
                    <a:pt x="8" y="96"/>
                  </a:cubicBezTo>
                  <a:cubicBezTo>
                    <a:pt x="80" y="84"/>
                    <a:pt x="148" y="80"/>
                    <a:pt x="220" y="72"/>
                  </a:cubicBezTo>
                  <a:cubicBezTo>
                    <a:pt x="240" y="68"/>
                    <a:pt x="264" y="68"/>
                    <a:pt x="284" y="60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1" name="Freeform 145"/>
            <p:cNvSpPr/>
            <p:nvPr>
              <p:custDataLst>
                <p:tags r:id="rId51"/>
              </p:custDataLst>
            </p:nvPr>
          </p:nvSpPr>
          <p:spPr>
            <a:xfrm>
              <a:off x="8902701" y="5883275"/>
              <a:ext cx="784225" cy="269875"/>
            </a:xfrm>
            <a:custGeom>
              <a:avLst/>
              <a:gdLst/>
              <a:ahLst/>
              <a:cxnLst>
                <a:cxn ang="0">
                  <a:pos x="212861" y="56223"/>
                </a:cxn>
                <a:cxn ang="0">
                  <a:pos x="11203" y="89958"/>
                </a:cxn>
                <a:cxn ang="0">
                  <a:pos x="22406" y="269875"/>
                </a:cxn>
                <a:cxn ang="0">
                  <a:pos x="492941" y="224895"/>
                </a:cxn>
                <a:cxn ang="0">
                  <a:pos x="784225" y="191161"/>
                </a:cxn>
                <a:cxn ang="0">
                  <a:pos x="773021" y="0"/>
                </a:cxn>
                <a:cxn ang="0">
                  <a:pos x="212861" y="56223"/>
                </a:cxn>
              </a:cxnLst>
              <a:pathLst>
                <a:path w="280" h="96">
                  <a:moveTo>
                    <a:pt x="76" y="20"/>
                  </a:moveTo>
                  <a:cubicBezTo>
                    <a:pt x="52" y="24"/>
                    <a:pt x="28" y="24"/>
                    <a:pt x="4" y="32"/>
                  </a:cubicBezTo>
                  <a:cubicBezTo>
                    <a:pt x="0" y="52"/>
                    <a:pt x="0" y="76"/>
                    <a:pt x="8" y="96"/>
                  </a:cubicBezTo>
                  <a:cubicBezTo>
                    <a:pt x="64" y="84"/>
                    <a:pt x="120" y="84"/>
                    <a:pt x="176" y="80"/>
                  </a:cubicBezTo>
                  <a:cubicBezTo>
                    <a:pt x="212" y="76"/>
                    <a:pt x="244" y="72"/>
                    <a:pt x="280" y="68"/>
                  </a:cubicBezTo>
                  <a:cubicBezTo>
                    <a:pt x="276" y="44"/>
                    <a:pt x="276" y="24"/>
                    <a:pt x="276" y="0"/>
                  </a:cubicBezTo>
                  <a:cubicBezTo>
                    <a:pt x="208" y="8"/>
                    <a:pt x="144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2" name="Freeform 146"/>
            <p:cNvSpPr/>
            <p:nvPr>
              <p:custDataLst>
                <p:tags r:id="rId52"/>
              </p:custDataLst>
            </p:nvPr>
          </p:nvSpPr>
          <p:spPr>
            <a:xfrm>
              <a:off x="8388351" y="5995988"/>
              <a:ext cx="469900" cy="201613"/>
            </a:xfrm>
            <a:custGeom>
              <a:avLst/>
              <a:gdLst/>
              <a:ahLst/>
              <a:cxnLst>
                <a:cxn ang="0">
                  <a:pos x="469900" y="179211"/>
                </a:cxn>
                <a:cxn ang="0">
                  <a:pos x="358019" y="145609"/>
                </a:cxn>
                <a:cxn ang="0">
                  <a:pos x="0" y="0"/>
                </a:cxn>
                <a:cxn ang="0">
                  <a:pos x="290890" y="201613"/>
                </a:cxn>
                <a:cxn ang="0">
                  <a:pos x="469900" y="179211"/>
                </a:cxn>
              </a:cxnLst>
              <a:pathLst>
                <a:path w="168" h="72">
                  <a:moveTo>
                    <a:pt x="168" y="64"/>
                  </a:moveTo>
                  <a:cubicBezTo>
                    <a:pt x="156" y="60"/>
                    <a:pt x="140" y="56"/>
                    <a:pt x="128" y="52"/>
                  </a:cubicBezTo>
                  <a:cubicBezTo>
                    <a:pt x="84" y="32"/>
                    <a:pt x="44" y="16"/>
                    <a:pt x="0" y="0"/>
                  </a:cubicBezTo>
                  <a:cubicBezTo>
                    <a:pt x="36" y="24"/>
                    <a:pt x="72" y="44"/>
                    <a:pt x="104" y="72"/>
                  </a:cubicBezTo>
                  <a:cubicBezTo>
                    <a:pt x="124" y="68"/>
                    <a:pt x="148" y="64"/>
                    <a:pt x="168" y="64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3" name="Freeform 147"/>
            <p:cNvSpPr/>
            <p:nvPr>
              <p:custDataLst>
                <p:tags r:id="rId53"/>
              </p:custDataLst>
            </p:nvPr>
          </p:nvSpPr>
          <p:spPr>
            <a:xfrm>
              <a:off x="8858251" y="5916613"/>
              <a:ext cx="896938" cy="258763"/>
            </a:xfrm>
            <a:custGeom>
              <a:avLst/>
              <a:gdLst/>
              <a:ahLst/>
              <a:cxnLst>
                <a:cxn ang="0">
                  <a:pos x="56058" y="236261"/>
                </a:cxn>
                <a:cxn ang="0">
                  <a:pos x="44846" y="45002"/>
                </a:cxn>
                <a:cxn ang="0">
                  <a:pos x="224234" y="22501"/>
                </a:cxn>
                <a:cxn ang="0">
                  <a:pos x="33635" y="33751"/>
                </a:cxn>
                <a:cxn ang="0">
                  <a:pos x="33635" y="258763"/>
                </a:cxn>
                <a:cxn ang="0">
                  <a:pos x="896938" y="180009"/>
                </a:cxn>
                <a:cxn ang="0">
                  <a:pos x="885726" y="157507"/>
                </a:cxn>
                <a:cxn ang="0">
                  <a:pos x="56058" y="236261"/>
                </a:cxn>
              </a:cxnLst>
              <a:pathLst>
                <a:path w="320" h="92">
                  <a:moveTo>
                    <a:pt x="20" y="84"/>
                  </a:moveTo>
                  <a:cubicBezTo>
                    <a:pt x="12" y="60"/>
                    <a:pt x="20" y="40"/>
                    <a:pt x="16" y="16"/>
                  </a:cubicBezTo>
                  <a:cubicBezTo>
                    <a:pt x="36" y="16"/>
                    <a:pt x="56" y="4"/>
                    <a:pt x="80" y="8"/>
                  </a:cubicBezTo>
                  <a:cubicBezTo>
                    <a:pt x="56" y="0"/>
                    <a:pt x="36" y="8"/>
                    <a:pt x="12" y="12"/>
                  </a:cubicBezTo>
                  <a:cubicBezTo>
                    <a:pt x="0" y="40"/>
                    <a:pt x="16" y="64"/>
                    <a:pt x="12" y="92"/>
                  </a:cubicBezTo>
                  <a:cubicBezTo>
                    <a:pt x="116" y="80"/>
                    <a:pt x="216" y="80"/>
                    <a:pt x="320" y="64"/>
                  </a:cubicBezTo>
                  <a:cubicBezTo>
                    <a:pt x="320" y="64"/>
                    <a:pt x="320" y="56"/>
                    <a:pt x="316" y="56"/>
                  </a:cubicBezTo>
                  <a:cubicBezTo>
                    <a:pt x="216" y="68"/>
                    <a:pt x="120" y="72"/>
                    <a:pt x="20" y="8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4" name="Freeform 148"/>
            <p:cNvSpPr/>
            <p:nvPr>
              <p:custDataLst>
                <p:tags r:id="rId54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5" name="Freeform 149"/>
            <p:cNvSpPr/>
            <p:nvPr>
              <p:custDataLst>
                <p:tags r:id="rId55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6" name="Freeform 150"/>
            <p:cNvSpPr/>
            <p:nvPr>
              <p:custDataLst>
                <p:tags r:id="rId56"/>
              </p:custDataLst>
            </p:nvPr>
          </p:nvSpPr>
          <p:spPr>
            <a:xfrm>
              <a:off x="8645526" y="6164263"/>
              <a:ext cx="1008063" cy="279400"/>
            </a:xfrm>
            <a:custGeom>
              <a:avLst/>
              <a:gdLst/>
              <a:ahLst/>
              <a:cxnLst>
                <a:cxn ang="0">
                  <a:pos x="44802" y="268224"/>
                </a:cxn>
                <a:cxn ang="0">
                  <a:pos x="56003" y="55880"/>
                </a:cxn>
                <a:cxn ang="0">
                  <a:pos x="515232" y="0"/>
                </a:cxn>
                <a:cxn ang="0">
                  <a:pos x="44802" y="33528"/>
                </a:cxn>
                <a:cxn ang="0">
                  <a:pos x="33602" y="279400"/>
                </a:cxn>
                <a:cxn ang="0">
                  <a:pos x="1008063" y="189992"/>
                </a:cxn>
                <a:cxn ang="0">
                  <a:pos x="44802" y="268224"/>
                </a:cxn>
              </a:cxnLst>
              <a:pathLst>
                <a:path w="360" h="100">
                  <a:moveTo>
                    <a:pt x="16" y="96"/>
                  </a:moveTo>
                  <a:cubicBezTo>
                    <a:pt x="8" y="72"/>
                    <a:pt x="12" y="44"/>
                    <a:pt x="20" y="20"/>
                  </a:cubicBezTo>
                  <a:cubicBezTo>
                    <a:pt x="72" y="4"/>
                    <a:pt x="128" y="4"/>
                    <a:pt x="184" y="0"/>
                  </a:cubicBezTo>
                  <a:cubicBezTo>
                    <a:pt x="128" y="0"/>
                    <a:pt x="72" y="8"/>
                    <a:pt x="16" y="12"/>
                  </a:cubicBezTo>
                  <a:cubicBezTo>
                    <a:pt x="0" y="36"/>
                    <a:pt x="4" y="72"/>
                    <a:pt x="12" y="100"/>
                  </a:cubicBezTo>
                  <a:cubicBezTo>
                    <a:pt x="128" y="84"/>
                    <a:pt x="244" y="88"/>
                    <a:pt x="360" y="68"/>
                  </a:cubicBezTo>
                  <a:cubicBezTo>
                    <a:pt x="244" y="76"/>
                    <a:pt x="132" y="84"/>
                    <a:pt x="16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7" name="Freeform 151"/>
            <p:cNvSpPr/>
            <p:nvPr>
              <p:custDataLst>
                <p:tags r:id="rId57"/>
              </p:custDataLst>
            </p:nvPr>
          </p:nvSpPr>
          <p:spPr>
            <a:xfrm>
              <a:off x="8297863" y="5984875"/>
              <a:ext cx="381000" cy="447675"/>
            </a:xfrm>
            <a:custGeom>
              <a:avLst/>
              <a:gdLst/>
              <a:ahLst/>
              <a:cxnLst>
                <a:cxn ang="0">
                  <a:pos x="347382" y="290988"/>
                </a:cxn>
                <a:cxn ang="0">
                  <a:pos x="369794" y="223837"/>
                </a:cxn>
                <a:cxn ang="0">
                  <a:pos x="179294" y="78343"/>
                </a:cxn>
                <a:cxn ang="0">
                  <a:pos x="44823" y="0"/>
                </a:cxn>
                <a:cxn ang="0">
                  <a:pos x="33617" y="167878"/>
                </a:cxn>
                <a:cxn ang="0">
                  <a:pos x="369794" y="447675"/>
                </a:cxn>
                <a:cxn ang="0">
                  <a:pos x="347382" y="290988"/>
                </a:cxn>
              </a:cxnLst>
              <a:pathLst>
                <a:path w="136" h="160">
                  <a:moveTo>
                    <a:pt x="124" y="104"/>
                  </a:moveTo>
                  <a:cubicBezTo>
                    <a:pt x="128" y="92"/>
                    <a:pt x="136" y="80"/>
                    <a:pt x="132" y="80"/>
                  </a:cubicBezTo>
                  <a:cubicBezTo>
                    <a:pt x="116" y="56"/>
                    <a:pt x="88" y="48"/>
                    <a:pt x="64" y="28"/>
                  </a:cubicBezTo>
                  <a:cubicBezTo>
                    <a:pt x="48" y="16"/>
                    <a:pt x="32" y="8"/>
                    <a:pt x="16" y="0"/>
                  </a:cubicBezTo>
                  <a:cubicBezTo>
                    <a:pt x="0" y="16"/>
                    <a:pt x="12" y="40"/>
                    <a:pt x="12" y="60"/>
                  </a:cubicBezTo>
                  <a:cubicBezTo>
                    <a:pt x="56" y="92"/>
                    <a:pt x="88" y="132"/>
                    <a:pt x="132" y="160"/>
                  </a:cubicBezTo>
                  <a:cubicBezTo>
                    <a:pt x="120" y="144"/>
                    <a:pt x="124" y="124"/>
                    <a:pt x="124" y="104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8" name="Freeform 152"/>
            <p:cNvSpPr/>
            <p:nvPr>
              <p:custDataLst>
                <p:tags r:id="rId58"/>
              </p:custDataLst>
            </p:nvPr>
          </p:nvSpPr>
          <p:spPr>
            <a:xfrm>
              <a:off x="8308976" y="6029325"/>
              <a:ext cx="358775" cy="403225"/>
            </a:xfrm>
            <a:custGeom>
              <a:avLst/>
              <a:gdLst/>
              <a:ahLst/>
              <a:cxnLst>
                <a:cxn ang="0">
                  <a:pos x="336351" y="268816"/>
                </a:cxn>
                <a:cxn ang="0">
                  <a:pos x="156964" y="201612"/>
                </a:cxn>
                <a:cxn ang="0">
                  <a:pos x="11211" y="0"/>
                </a:cxn>
                <a:cxn ang="0">
                  <a:pos x="22423" y="123207"/>
                </a:cxn>
                <a:cxn ang="0">
                  <a:pos x="358775" y="403225"/>
                </a:cxn>
                <a:cxn ang="0">
                  <a:pos x="336351" y="268816"/>
                </a:cxn>
              </a:cxnLst>
              <a:pathLst>
                <a:path w="128" h="144">
                  <a:moveTo>
                    <a:pt x="120" y="96"/>
                  </a:moveTo>
                  <a:cubicBezTo>
                    <a:pt x="100" y="88"/>
                    <a:pt x="76" y="84"/>
                    <a:pt x="56" y="72"/>
                  </a:cubicBezTo>
                  <a:cubicBezTo>
                    <a:pt x="32" y="56"/>
                    <a:pt x="20" y="24"/>
                    <a:pt x="4" y="0"/>
                  </a:cubicBezTo>
                  <a:cubicBezTo>
                    <a:pt x="0" y="16"/>
                    <a:pt x="8" y="28"/>
                    <a:pt x="8" y="44"/>
                  </a:cubicBezTo>
                  <a:cubicBezTo>
                    <a:pt x="52" y="76"/>
                    <a:pt x="84" y="116"/>
                    <a:pt x="128" y="144"/>
                  </a:cubicBezTo>
                  <a:cubicBezTo>
                    <a:pt x="116" y="132"/>
                    <a:pt x="120" y="112"/>
                    <a:pt x="120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9" name="Freeform 153"/>
            <p:cNvSpPr/>
            <p:nvPr>
              <p:custDataLst>
                <p:tags r:id="rId59"/>
              </p:custDataLst>
            </p:nvPr>
          </p:nvSpPr>
          <p:spPr>
            <a:xfrm>
              <a:off x="8342313" y="5984875"/>
              <a:ext cx="336550" cy="234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55" y="33564"/>
                </a:cxn>
                <a:cxn ang="0">
                  <a:pos x="168275" y="134257"/>
                </a:cxn>
                <a:cxn ang="0">
                  <a:pos x="246803" y="190197"/>
                </a:cxn>
                <a:cxn ang="0">
                  <a:pos x="325331" y="234950"/>
                </a:cxn>
                <a:cxn ang="0">
                  <a:pos x="336550" y="212573"/>
                </a:cxn>
                <a:cxn ang="0">
                  <a:pos x="246803" y="167821"/>
                </a:cxn>
                <a:cxn ang="0">
                  <a:pos x="0" y="0"/>
                </a:cxn>
              </a:cxnLst>
              <a:pathLst>
                <a:path w="120" h="84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32" y="16"/>
                    <a:pt x="44" y="32"/>
                    <a:pt x="60" y="48"/>
                  </a:cubicBezTo>
                  <a:cubicBezTo>
                    <a:pt x="68" y="52"/>
                    <a:pt x="80" y="56"/>
                    <a:pt x="88" y="68"/>
                  </a:cubicBezTo>
                  <a:cubicBezTo>
                    <a:pt x="96" y="80"/>
                    <a:pt x="112" y="68"/>
                    <a:pt x="116" y="84"/>
                  </a:cubicBezTo>
                  <a:cubicBezTo>
                    <a:pt x="116" y="80"/>
                    <a:pt x="120" y="80"/>
                    <a:pt x="120" y="76"/>
                  </a:cubicBezTo>
                  <a:cubicBezTo>
                    <a:pt x="108" y="72"/>
                    <a:pt x="100" y="68"/>
                    <a:pt x="88" y="60"/>
                  </a:cubicBezTo>
                  <a:cubicBezTo>
                    <a:pt x="60" y="36"/>
                    <a:pt x="32" y="16"/>
                    <a:pt x="0" y="0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0" name="Freeform 154"/>
            <p:cNvSpPr/>
            <p:nvPr>
              <p:custDataLst>
                <p:tags r:id="rId60"/>
              </p:custDataLst>
            </p:nvPr>
          </p:nvSpPr>
          <p:spPr>
            <a:xfrm>
              <a:off x="8388351" y="5995988"/>
              <a:ext cx="469900" cy="190500"/>
            </a:xfrm>
            <a:custGeom>
              <a:avLst/>
              <a:gdLst/>
              <a:ahLst/>
              <a:cxnLst>
                <a:cxn ang="0">
                  <a:pos x="212573" y="78441"/>
                </a:cxn>
                <a:cxn ang="0">
                  <a:pos x="0" y="0"/>
                </a:cxn>
                <a:cxn ang="0">
                  <a:pos x="67128" y="44823"/>
                </a:cxn>
                <a:cxn ang="0">
                  <a:pos x="358019" y="168088"/>
                </a:cxn>
                <a:cxn ang="0">
                  <a:pos x="369207" y="190500"/>
                </a:cxn>
                <a:cxn ang="0">
                  <a:pos x="469900" y="179294"/>
                </a:cxn>
                <a:cxn ang="0">
                  <a:pos x="212573" y="78441"/>
                </a:cxn>
              </a:cxnLst>
              <a:pathLst>
                <a:path w="168" h="68">
                  <a:moveTo>
                    <a:pt x="76" y="28"/>
                  </a:moveTo>
                  <a:cubicBezTo>
                    <a:pt x="52" y="20"/>
                    <a:pt x="24" y="8"/>
                    <a:pt x="0" y="0"/>
                  </a:cubicBezTo>
                  <a:cubicBezTo>
                    <a:pt x="8" y="4"/>
                    <a:pt x="16" y="12"/>
                    <a:pt x="24" y="16"/>
                  </a:cubicBezTo>
                  <a:cubicBezTo>
                    <a:pt x="64" y="24"/>
                    <a:pt x="92" y="44"/>
                    <a:pt x="128" y="6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44" y="68"/>
                    <a:pt x="156" y="64"/>
                    <a:pt x="168" y="64"/>
                  </a:cubicBezTo>
                  <a:cubicBezTo>
                    <a:pt x="136" y="56"/>
                    <a:pt x="104" y="44"/>
                    <a:pt x="76" y="28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1" name="Freeform 155"/>
            <p:cNvSpPr/>
            <p:nvPr>
              <p:custDataLst>
                <p:tags r:id="rId61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941388" y="213291"/>
                </a:cxn>
                <a:cxn ang="0">
                  <a:pos x="930181" y="190840"/>
                </a:cxn>
                <a:cxn ang="0">
                  <a:pos x="481901" y="213291"/>
                </a:cxn>
                <a:cxn ang="0">
                  <a:pos x="89656" y="213291"/>
                </a:cxn>
                <a:cxn ang="0">
                  <a:pos x="123277" y="134710"/>
                </a:cxn>
                <a:cxn ang="0">
                  <a:pos x="268968" y="112258"/>
                </a:cxn>
                <a:cxn ang="0">
                  <a:pos x="381038" y="78581"/>
                </a:cxn>
                <a:cxn ang="0">
                  <a:pos x="896560" y="22451"/>
                </a:cxn>
                <a:cxn ang="0">
                  <a:pos x="907767" y="0"/>
                </a:cxn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</a:cxnLst>
              <a:pathLst>
                <a:path w="336" h="112">
                  <a:moveTo>
                    <a:pt x="336" y="76"/>
                  </a:moveTo>
                  <a:cubicBezTo>
                    <a:pt x="336" y="72"/>
                    <a:pt x="332" y="68"/>
                    <a:pt x="332" y="68"/>
                  </a:cubicBezTo>
                  <a:cubicBezTo>
                    <a:pt x="280" y="68"/>
                    <a:pt x="224" y="72"/>
                    <a:pt x="172" y="76"/>
                  </a:cubicBezTo>
                  <a:cubicBezTo>
                    <a:pt x="128" y="80"/>
                    <a:pt x="76" y="104"/>
                    <a:pt x="32" y="76"/>
                  </a:cubicBezTo>
                  <a:cubicBezTo>
                    <a:pt x="28" y="72"/>
                    <a:pt x="32" y="56"/>
                    <a:pt x="44" y="48"/>
                  </a:cubicBezTo>
                  <a:cubicBezTo>
                    <a:pt x="60" y="40"/>
                    <a:pt x="80" y="40"/>
                    <a:pt x="96" y="40"/>
                  </a:cubicBezTo>
                  <a:cubicBezTo>
                    <a:pt x="108" y="36"/>
                    <a:pt x="124" y="32"/>
                    <a:pt x="136" y="28"/>
                  </a:cubicBezTo>
                  <a:cubicBezTo>
                    <a:pt x="200" y="24"/>
                    <a:pt x="256" y="20"/>
                    <a:pt x="320" y="8"/>
                  </a:cubicBezTo>
                  <a:cubicBezTo>
                    <a:pt x="320" y="8"/>
                    <a:pt x="324" y="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2" name="Freeform 156"/>
            <p:cNvSpPr/>
            <p:nvPr>
              <p:custDataLst>
                <p:tags r:id="rId62"/>
              </p:custDataLst>
            </p:nvPr>
          </p:nvSpPr>
          <p:spPr>
            <a:xfrm>
              <a:off x="8880476" y="6208713"/>
              <a:ext cx="593725" cy="66675"/>
            </a:xfrm>
            <a:custGeom>
              <a:avLst/>
              <a:gdLst/>
              <a:ahLst/>
              <a:cxnLst>
                <a:cxn ang="0">
                  <a:pos x="593725" y="0"/>
                </a:cxn>
                <a:cxn ang="0">
                  <a:pos x="448094" y="22225"/>
                </a:cxn>
                <a:cxn ang="0">
                  <a:pos x="0" y="66675"/>
                </a:cxn>
                <a:cxn ang="0">
                  <a:pos x="593725" y="0"/>
                </a:cxn>
              </a:cxnLst>
              <a:pathLst>
                <a:path w="212" h="24">
                  <a:moveTo>
                    <a:pt x="212" y="0"/>
                  </a:moveTo>
                  <a:cubicBezTo>
                    <a:pt x="196" y="0"/>
                    <a:pt x="176" y="4"/>
                    <a:pt x="160" y="8"/>
                  </a:cubicBezTo>
                  <a:cubicBezTo>
                    <a:pt x="104" y="16"/>
                    <a:pt x="52" y="8"/>
                    <a:pt x="0" y="24"/>
                  </a:cubicBezTo>
                  <a:cubicBezTo>
                    <a:pt x="72" y="16"/>
                    <a:pt x="144" y="20"/>
                    <a:pt x="21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3" name="Freeform 157"/>
            <p:cNvSpPr/>
            <p:nvPr>
              <p:custDataLst>
                <p:tags r:id="rId63"/>
              </p:custDataLst>
            </p:nvPr>
          </p:nvSpPr>
          <p:spPr>
            <a:xfrm>
              <a:off x="9172576" y="6242050"/>
              <a:ext cx="392113" cy="55563"/>
            </a:xfrm>
            <a:custGeom>
              <a:avLst/>
              <a:gdLst/>
              <a:ahLst/>
              <a:cxnLst>
                <a:cxn ang="0">
                  <a:pos x="392113" y="11112"/>
                </a:cxn>
                <a:cxn ang="0">
                  <a:pos x="0" y="55563"/>
                </a:cxn>
                <a:cxn ang="0">
                  <a:pos x="347300" y="33337"/>
                </a:cxn>
                <a:cxn ang="0">
                  <a:pos x="392113" y="11112"/>
                </a:cxn>
              </a:cxnLst>
              <a:pathLst>
                <a:path w="140" h="20">
                  <a:moveTo>
                    <a:pt x="140" y="4"/>
                  </a:moveTo>
                  <a:cubicBezTo>
                    <a:pt x="92" y="8"/>
                    <a:pt x="44" y="8"/>
                    <a:pt x="0" y="20"/>
                  </a:cubicBezTo>
                  <a:cubicBezTo>
                    <a:pt x="40" y="12"/>
                    <a:pt x="84" y="12"/>
                    <a:pt x="124" y="12"/>
                  </a:cubicBezTo>
                  <a:cubicBezTo>
                    <a:pt x="124" y="0"/>
                    <a:pt x="140" y="16"/>
                    <a:pt x="14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4" name="Freeform 158"/>
            <p:cNvSpPr/>
            <p:nvPr>
              <p:custDataLst>
                <p:tags r:id="rId64"/>
              </p:custDataLst>
            </p:nvPr>
          </p:nvSpPr>
          <p:spPr>
            <a:xfrm>
              <a:off x="9351963" y="6164263"/>
              <a:ext cx="190500" cy="33338"/>
            </a:xfrm>
            <a:custGeom>
              <a:avLst/>
              <a:gdLst/>
              <a:ahLst/>
              <a:cxnLst>
                <a:cxn ang="0">
                  <a:pos x="190500" y="0"/>
                </a:cxn>
                <a:cxn ang="0">
                  <a:pos x="0" y="33338"/>
                </a:cxn>
                <a:cxn ang="0">
                  <a:pos x="190500" y="0"/>
                </a:cxn>
              </a:cxnLst>
              <a:pathLst>
                <a:path w="68" h="12">
                  <a:moveTo>
                    <a:pt x="68" y="0"/>
                  </a:moveTo>
                  <a:cubicBezTo>
                    <a:pt x="44" y="4"/>
                    <a:pt x="24" y="0"/>
                    <a:pt x="0" y="12"/>
                  </a:cubicBezTo>
                  <a:cubicBezTo>
                    <a:pt x="24" y="4"/>
                    <a:pt x="48" y="8"/>
                    <a:pt x="68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5" name="Freeform 159"/>
            <p:cNvSpPr/>
            <p:nvPr>
              <p:custDataLst>
                <p:tags r:id="rId65"/>
              </p:custDataLst>
            </p:nvPr>
          </p:nvSpPr>
          <p:spPr>
            <a:xfrm>
              <a:off x="8847138" y="6286500"/>
              <a:ext cx="268288" cy="34925"/>
            </a:xfrm>
            <a:custGeom>
              <a:avLst/>
              <a:gdLst/>
              <a:ahLst/>
              <a:cxnLst>
                <a:cxn ang="0">
                  <a:pos x="268288" y="11641"/>
                </a:cxn>
                <a:cxn ang="0">
                  <a:pos x="0" y="34925"/>
                </a:cxn>
                <a:cxn ang="0">
                  <a:pos x="268288" y="11641"/>
                </a:cxn>
              </a:cxnLst>
              <a:pathLst>
                <a:path w="96" h="12">
                  <a:moveTo>
                    <a:pt x="96" y="4"/>
                  </a:moveTo>
                  <a:cubicBezTo>
                    <a:pt x="64" y="4"/>
                    <a:pt x="32" y="0"/>
                    <a:pt x="0" y="12"/>
                  </a:cubicBezTo>
                  <a:cubicBezTo>
                    <a:pt x="32" y="8"/>
                    <a:pt x="64" y="12"/>
                    <a:pt x="96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6" name="Freeform 160"/>
            <p:cNvSpPr/>
            <p:nvPr>
              <p:custDataLst>
                <p:tags r:id="rId66"/>
              </p:custDataLst>
            </p:nvPr>
          </p:nvSpPr>
          <p:spPr>
            <a:xfrm>
              <a:off x="8880476" y="5827713"/>
              <a:ext cx="806450" cy="325438"/>
            </a:xfrm>
            <a:custGeom>
              <a:avLst/>
              <a:gdLst/>
              <a:ahLst/>
              <a:cxnLst>
                <a:cxn ang="0">
                  <a:pos x="806450" y="246884"/>
                </a:cxn>
                <a:cxn ang="0">
                  <a:pos x="806450" y="224440"/>
                </a:cxn>
                <a:cxn ang="0">
                  <a:pos x="716844" y="246884"/>
                </a:cxn>
                <a:cxn ang="0">
                  <a:pos x="235214" y="269328"/>
                </a:cxn>
                <a:cxn ang="0">
                  <a:pos x="134408" y="258106"/>
                </a:cxn>
                <a:cxn ang="0">
                  <a:pos x="201612" y="235662"/>
                </a:cxn>
                <a:cxn ang="0">
                  <a:pos x="582436" y="201996"/>
                </a:cxn>
                <a:cxn ang="0">
                  <a:pos x="179211" y="224440"/>
                </a:cxn>
                <a:cxn ang="0">
                  <a:pos x="89605" y="224440"/>
                </a:cxn>
                <a:cxn ang="0">
                  <a:pos x="212813" y="179552"/>
                </a:cxn>
                <a:cxn ang="0">
                  <a:pos x="123207" y="168330"/>
                </a:cxn>
                <a:cxn ang="0">
                  <a:pos x="179211" y="145886"/>
                </a:cxn>
                <a:cxn ang="0">
                  <a:pos x="694443" y="89776"/>
                </a:cxn>
                <a:cxn ang="0">
                  <a:pos x="739245" y="89776"/>
                </a:cxn>
                <a:cxn ang="0">
                  <a:pos x="795249" y="67332"/>
                </a:cxn>
                <a:cxn ang="0">
                  <a:pos x="739245" y="56110"/>
                </a:cxn>
                <a:cxn ang="0">
                  <a:pos x="134408" y="123442"/>
                </a:cxn>
                <a:cxn ang="0">
                  <a:pos x="44802" y="145886"/>
                </a:cxn>
                <a:cxn ang="0">
                  <a:pos x="44802" y="325438"/>
                </a:cxn>
                <a:cxn ang="0">
                  <a:pos x="515231" y="280550"/>
                </a:cxn>
                <a:cxn ang="0">
                  <a:pos x="806450" y="246884"/>
                </a:cxn>
              </a:cxnLst>
              <a:pathLst>
                <a:path w="288" h="116">
                  <a:moveTo>
                    <a:pt x="288" y="88"/>
                  </a:moveTo>
                  <a:cubicBezTo>
                    <a:pt x="288" y="84"/>
                    <a:pt x="288" y="84"/>
                    <a:pt x="288" y="80"/>
                  </a:cubicBezTo>
                  <a:cubicBezTo>
                    <a:pt x="276" y="84"/>
                    <a:pt x="268" y="88"/>
                    <a:pt x="256" y="88"/>
                  </a:cubicBezTo>
                  <a:cubicBezTo>
                    <a:pt x="200" y="92"/>
                    <a:pt x="140" y="88"/>
                    <a:pt x="84" y="96"/>
                  </a:cubicBezTo>
                  <a:cubicBezTo>
                    <a:pt x="72" y="96"/>
                    <a:pt x="60" y="100"/>
                    <a:pt x="48" y="92"/>
                  </a:cubicBezTo>
                  <a:cubicBezTo>
                    <a:pt x="52" y="84"/>
                    <a:pt x="64" y="88"/>
                    <a:pt x="72" y="84"/>
                  </a:cubicBezTo>
                  <a:cubicBezTo>
                    <a:pt x="116" y="76"/>
                    <a:pt x="164" y="84"/>
                    <a:pt x="208" y="72"/>
                  </a:cubicBezTo>
                  <a:cubicBezTo>
                    <a:pt x="160" y="72"/>
                    <a:pt x="112" y="72"/>
                    <a:pt x="64" y="80"/>
                  </a:cubicBezTo>
                  <a:cubicBezTo>
                    <a:pt x="52" y="80"/>
                    <a:pt x="44" y="80"/>
                    <a:pt x="32" y="80"/>
                  </a:cubicBezTo>
                  <a:cubicBezTo>
                    <a:pt x="44" y="64"/>
                    <a:pt x="60" y="72"/>
                    <a:pt x="76" y="64"/>
                  </a:cubicBezTo>
                  <a:cubicBezTo>
                    <a:pt x="64" y="60"/>
                    <a:pt x="52" y="72"/>
                    <a:pt x="44" y="60"/>
                  </a:cubicBezTo>
                  <a:cubicBezTo>
                    <a:pt x="52" y="56"/>
                    <a:pt x="56" y="52"/>
                    <a:pt x="64" y="52"/>
                  </a:cubicBezTo>
                  <a:cubicBezTo>
                    <a:pt x="128" y="44"/>
                    <a:pt x="188" y="48"/>
                    <a:pt x="248" y="32"/>
                  </a:cubicBezTo>
                  <a:cubicBezTo>
                    <a:pt x="252" y="32"/>
                    <a:pt x="260" y="32"/>
                    <a:pt x="264" y="32"/>
                  </a:cubicBezTo>
                  <a:cubicBezTo>
                    <a:pt x="272" y="28"/>
                    <a:pt x="276" y="24"/>
                    <a:pt x="284" y="24"/>
                  </a:cubicBezTo>
                  <a:cubicBezTo>
                    <a:pt x="280" y="0"/>
                    <a:pt x="272" y="20"/>
                    <a:pt x="264" y="20"/>
                  </a:cubicBezTo>
                  <a:cubicBezTo>
                    <a:pt x="192" y="32"/>
                    <a:pt x="120" y="36"/>
                    <a:pt x="48" y="44"/>
                  </a:cubicBezTo>
                  <a:cubicBezTo>
                    <a:pt x="36" y="48"/>
                    <a:pt x="20" y="48"/>
                    <a:pt x="16" y="52"/>
                  </a:cubicBezTo>
                  <a:cubicBezTo>
                    <a:pt x="0" y="72"/>
                    <a:pt x="8" y="96"/>
                    <a:pt x="16" y="116"/>
                  </a:cubicBezTo>
                  <a:cubicBezTo>
                    <a:pt x="72" y="104"/>
                    <a:pt x="128" y="104"/>
                    <a:pt x="184" y="100"/>
                  </a:cubicBezTo>
                  <a:cubicBezTo>
                    <a:pt x="220" y="96"/>
                    <a:pt x="252" y="92"/>
                    <a:pt x="288" y="8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7" name="Freeform 161"/>
            <p:cNvSpPr/>
            <p:nvPr>
              <p:custDataLst>
                <p:tags r:id="rId67"/>
              </p:custDataLst>
            </p:nvPr>
          </p:nvSpPr>
          <p:spPr>
            <a:xfrm>
              <a:off x="9509126" y="5995988"/>
              <a:ext cx="122238" cy="22225"/>
            </a:xfrm>
            <a:custGeom>
              <a:avLst/>
              <a:gdLst/>
              <a:ahLst/>
              <a:cxnLst>
                <a:cxn ang="0">
                  <a:pos x="122238" y="0"/>
                </a:cxn>
                <a:cxn ang="0">
                  <a:pos x="0" y="22225"/>
                </a:cxn>
                <a:cxn ang="0">
                  <a:pos x="122238" y="0"/>
                </a:cxn>
              </a:cxnLst>
              <a:pathLst>
                <a:path w="44" h="8">
                  <a:moveTo>
                    <a:pt x="44" y="0"/>
                  </a:moveTo>
                  <a:cubicBezTo>
                    <a:pt x="32" y="8"/>
                    <a:pt x="12" y="0"/>
                    <a:pt x="0" y="8"/>
                  </a:cubicBezTo>
                  <a:cubicBezTo>
                    <a:pt x="16" y="8"/>
                    <a:pt x="32" y="8"/>
                    <a:pt x="4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8" name="Freeform 162"/>
            <p:cNvSpPr/>
            <p:nvPr>
              <p:custDataLst>
                <p:tags r:id="rId68"/>
              </p:custDataLst>
            </p:nvPr>
          </p:nvSpPr>
          <p:spPr>
            <a:xfrm>
              <a:off x="9139238" y="5961063"/>
              <a:ext cx="323850" cy="57150"/>
            </a:xfrm>
            <a:custGeom>
              <a:avLst/>
              <a:gdLst/>
              <a:ahLst/>
              <a:cxnLst>
                <a:cxn ang="0">
                  <a:pos x="323850" y="0"/>
                </a:cxn>
                <a:cxn ang="0">
                  <a:pos x="55836" y="34290"/>
                </a:cxn>
                <a:cxn ang="0">
                  <a:pos x="0" y="57150"/>
                </a:cxn>
                <a:cxn ang="0">
                  <a:pos x="323850" y="0"/>
                </a:cxn>
              </a:cxnLst>
              <a:pathLst>
                <a:path w="116" h="20">
                  <a:moveTo>
                    <a:pt x="116" y="0"/>
                  </a:moveTo>
                  <a:cubicBezTo>
                    <a:pt x="84" y="8"/>
                    <a:pt x="52" y="12"/>
                    <a:pt x="20" y="12"/>
                  </a:cubicBezTo>
                  <a:cubicBezTo>
                    <a:pt x="12" y="12"/>
                    <a:pt x="0" y="4"/>
                    <a:pt x="0" y="20"/>
                  </a:cubicBezTo>
                  <a:cubicBezTo>
                    <a:pt x="40" y="16"/>
                    <a:pt x="80" y="20"/>
                    <a:pt x="11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9" name="Freeform 163"/>
            <p:cNvSpPr/>
            <p:nvPr>
              <p:custDataLst>
                <p:tags r:id="rId69"/>
              </p:custDataLst>
            </p:nvPr>
          </p:nvSpPr>
          <p:spPr>
            <a:xfrm>
              <a:off x="9575801" y="5927725"/>
              <a:ext cx="55563" cy="44450"/>
            </a:xfrm>
            <a:custGeom>
              <a:avLst/>
              <a:gdLst/>
              <a:ahLst/>
              <a:cxnLst>
                <a:cxn ang="0">
                  <a:pos x="55563" y="11112"/>
                </a:cxn>
                <a:cxn ang="0">
                  <a:pos x="0" y="22225"/>
                </a:cxn>
                <a:cxn ang="0">
                  <a:pos x="55563" y="11112"/>
                </a:cxn>
              </a:cxnLst>
              <a:pathLst>
                <a:path w="20" h="16">
                  <a:moveTo>
                    <a:pt x="20" y="4"/>
                  </a:moveTo>
                  <a:cubicBezTo>
                    <a:pt x="12" y="8"/>
                    <a:pt x="8" y="8"/>
                    <a:pt x="0" y="8"/>
                  </a:cubicBezTo>
                  <a:cubicBezTo>
                    <a:pt x="4" y="0"/>
                    <a:pt x="16" y="16"/>
                    <a:pt x="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0" name="Freeform 164"/>
            <p:cNvSpPr/>
            <p:nvPr>
              <p:custDataLst>
                <p:tags r:id="rId70"/>
              </p:custDataLst>
            </p:nvPr>
          </p:nvSpPr>
          <p:spPr>
            <a:xfrm>
              <a:off x="8308976" y="5894388"/>
              <a:ext cx="593725" cy="280988"/>
            </a:xfrm>
            <a:custGeom>
              <a:avLst/>
              <a:gdLst/>
              <a:ahLst/>
              <a:cxnLst>
                <a:cxn ang="0">
                  <a:pos x="22404" y="67437"/>
                </a:cxn>
                <a:cxn ang="0">
                  <a:pos x="582522" y="280988"/>
                </a:cxn>
                <a:cxn ang="0">
                  <a:pos x="560117" y="168592"/>
                </a:cxn>
                <a:cxn ang="0">
                  <a:pos x="481701" y="168592"/>
                </a:cxn>
                <a:cxn ang="0">
                  <a:pos x="0" y="0"/>
                </a:cxn>
                <a:cxn ang="0">
                  <a:pos x="22404" y="67437"/>
                </a:cxn>
              </a:cxnLst>
              <a:pathLst>
                <a:path w="212" h="100">
                  <a:moveTo>
                    <a:pt x="8" y="24"/>
                  </a:moveTo>
                  <a:cubicBezTo>
                    <a:pt x="76" y="48"/>
                    <a:pt x="140" y="80"/>
                    <a:pt x="208" y="100"/>
                  </a:cubicBezTo>
                  <a:cubicBezTo>
                    <a:pt x="200" y="88"/>
                    <a:pt x="212" y="68"/>
                    <a:pt x="200" y="60"/>
                  </a:cubicBezTo>
                  <a:cubicBezTo>
                    <a:pt x="192" y="56"/>
                    <a:pt x="180" y="60"/>
                    <a:pt x="172" y="60"/>
                  </a:cubicBezTo>
                  <a:cubicBezTo>
                    <a:pt x="116" y="40"/>
                    <a:pt x="52" y="36"/>
                    <a:pt x="0" y="0"/>
                  </a:cubicBezTo>
                  <a:cubicBezTo>
                    <a:pt x="0" y="8"/>
                    <a:pt x="4" y="16"/>
                    <a:pt x="8" y="2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1" name="Freeform 165"/>
            <p:cNvSpPr/>
            <p:nvPr>
              <p:custDataLst>
                <p:tags r:id="rId71"/>
              </p:custDataLst>
            </p:nvPr>
          </p:nvSpPr>
          <p:spPr>
            <a:xfrm>
              <a:off x="8297863" y="5781675"/>
              <a:ext cx="582613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411"/>
                </a:cxn>
                <a:cxn ang="0">
                  <a:pos x="571408" y="190500"/>
                </a:cxn>
                <a:cxn ang="0">
                  <a:pos x="582613" y="168088"/>
                </a:cxn>
                <a:cxn ang="0">
                  <a:pos x="0" y="0"/>
                </a:cxn>
              </a:cxnLst>
              <a:pathLst>
                <a:path w="208" h="68">
                  <a:moveTo>
                    <a:pt x="0" y="0"/>
                  </a:moveTo>
                  <a:cubicBezTo>
                    <a:pt x="0" y="4"/>
                    <a:pt x="0" y="8"/>
                    <a:pt x="0" y="8"/>
                  </a:cubicBezTo>
                  <a:cubicBezTo>
                    <a:pt x="68" y="28"/>
                    <a:pt x="136" y="48"/>
                    <a:pt x="204" y="68"/>
                  </a:cubicBezTo>
                  <a:cubicBezTo>
                    <a:pt x="204" y="68"/>
                    <a:pt x="208" y="64"/>
                    <a:pt x="208" y="60"/>
                  </a:cubicBezTo>
                  <a:cubicBezTo>
                    <a:pt x="140" y="40"/>
                    <a:pt x="68" y="20"/>
                    <a:pt x="0" y="0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2" name="Freeform 166"/>
            <p:cNvSpPr/>
            <p:nvPr>
              <p:custDataLst>
                <p:tags r:id="rId72"/>
              </p:custDataLst>
            </p:nvPr>
          </p:nvSpPr>
          <p:spPr>
            <a:xfrm>
              <a:off x="8342313" y="5692775"/>
              <a:ext cx="762000" cy="246063"/>
            </a:xfrm>
            <a:custGeom>
              <a:avLst/>
              <a:gdLst/>
              <a:ahLst/>
              <a:cxnLst>
                <a:cxn ang="0">
                  <a:pos x="11205" y="67108"/>
                </a:cxn>
                <a:cxn ang="0">
                  <a:pos x="762000" y="246063"/>
                </a:cxn>
                <a:cxn ang="0">
                  <a:pos x="750794" y="156585"/>
                </a:cxn>
                <a:cxn ang="0">
                  <a:pos x="414617" y="111846"/>
                </a:cxn>
                <a:cxn ang="0">
                  <a:pos x="0" y="0"/>
                </a:cxn>
                <a:cxn ang="0">
                  <a:pos x="11205" y="67108"/>
                </a:cxn>
              </a:cxnLst>
              <a:pathLst>
                <a:path w="272" h="88">
                  <a:moveTo>
                    <a:pt x="4" y="24"/>
                  </a:moveTo>
                  <a:cubicBezTo>
                    <a:pt x="92" y="44"/>
                    <a:pt x="180" y="76"/>
                    <a:pt x="272" y="88"/>
                  </a:cubicBezTo>
                  <a:cubicBezTo>
                    <a:pt x="272" y="76"/>
                    <a:pt x="272" y="68"/>
                    <a:pt x="268" y="56"/>
                  </a:cubicBezTo>
                  <a:cubicBezTo>
                    <a:pt x="228" y="68"/>
                    <a:pt x="188" y="52"/>
                    <a:pt x="148" y="40"/>
                  </a:cubicBezTo>
                  <a:cubicBezTo>
                    <a:pt x="96" y="28"/>
                    <a:pt x="48" y="12"/>
                    <a:pt x="0" y="0"/>
                  </a:cubicBezTo>
                  <a:cubicBezTo>
                    <a:pt x="0" y="8"/>
                    <a:pt x="0" y="16"/>
                    <a:pt x="4" y="24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3" name="Freeform 167"/>
            <p:cNvSpPr/>
            <p:nvPr>
              <p:custDataLst>
                <p:tags r:id="rId73"/>
              </p:custDataLst>
            </p:nvPr>
          </p:nvSpPr>
          <p:spPr>
            <a:xfrm>
              <a:off x="8342313" y="5602288"/>
              <a:ext cx="762000" cy="201613"/>
            </a:xfrm>
            <a:custGeom>
              <a:avLst/>
              <a:gdLst/>
              <a:ahLst/>
              <a:cxnLst>
                <a:cxn ang="0">
                  <a:pos x="11205" y="0"/>
                </a:cxn>
                <a:cxn ang="0">
                  <a:pos x="0" y="22401"/>
                </a:cxn>
                <a:cxn ang="0">
                  <a:pos x="44823" y="22401"/>
                </a:cxn>
                <a:cxn ang="0">
                  <a:pos x="123264" y="44802"/>
                </a:cxn>
                <a:cxn ang="0">
                  <a:pos x="257735" y="44802"/>
                </a:cxn>
                <a:cxn ang="0">
                  <a:pos x="683558" y="145609"/>
                </a:cxn>
                <a:cxn ang="0">
                  <a:pos x="762000" y="145609"/>
                </a:cxn>
                <a:cxn ang="0">
                  <a:pos x="11205" y="0"/>
                </a:cxn>
              </a:cxnLst>
              <a:pathLst>
                <a:path w="272" h="72">
                  <a:moveTo>
                    <a:pt x="4" y="0"/>
                  </a:moveTo>
                  <a:cubicBezTo>
                    <a:pt x="4" y="4"/>
                    <a:pt x="0" y="4"/>
                    <a:pt x="0" y="8"/>
                  </a:cubicBezTo>
                  <a:cubicBezTo>
                    <a:pt x="4" y="8"/>
                    <a:pt x="12" y="8"/>
                    <a:pt x="16" y="8"/>
                  </a:cubicBezTo>
                  <a:cubicBezTo>
                    <a:pt x="24" y="12"/>
                    <a:pt x="36" y="16"/>
                    <a:pt x="44" y="16"/>
                  </a:cubicBezTo>
                  <a:cubicBezTo>
                    <a:pt x="60" y="16"/>
                    <a:pt x="76" y="12"/>
                    <a:pt x="92" y="16"/>
                  </a:cubicBezTo>
                  <a:cubicBezTo>
                    <a:pt x="144" y="32"/>
                    <a:pt x="192" y="48"/>
                    <a:pt x="244" y="52"/>
                  </a:cubicBezTo>
                  <a:cubicBezTo>
                    <a:pt x="252" y="52"/>
                    <a:pt x="264" y="72"/>
                    <a:pt x="272" y="52"/>
                  </a:cubicBezTo>
                  <a:cubicBezTo>
                    <a:pt x="184" y="36"/>
                    <a:pt x="96" y="12"/>
                    <a:pt x="4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4" name="Freeform 168"/>
            <p:cNvSpPr/>
            <p:nvPr>
              <p:custDataLst>
                <p:tags r:id="rId74"/>
              </p:custDataLst>
            </p:nvPr>
          </p:nvSpPr>
          <p:spPr>
            <a:xfrm>
              <a:off x="8410576" y="5557838"/>
              <a:ext cx="503238" cy="146050"/>
            </a:xfrm>
            <a:custGeom>
              <a:avLst/>
              <a:gdLst/>
              <a:ahLst/>
              <a:cxnLst>
                <a:cxn ang="0">
                  <a:pos x="33549" y="11234"/>
                </a:cxn>
                <a:cxn ang="0">
                  <a:pos x="11183" y="11234"/>
                </a:cxn>
                <a:cxn ang="0">
                  <a:pos x="279576" y="101111"/>
                </a:cxn>
                <a:cxn ang="0">
                  <a:pos x="503238" y="134815"/>
                </a:cxn>
                <a:cxn ang="0">
                  <a:pos x="111830" y="33703"/>
                </a:cxn>
                <a:cxn ang="0">
                  <a:pos x="33549" y="11234"/>
                </a:cxn>
              </a:cxnLst>
              <a:pathLst>
                <a:path w="180" h="52">
                  <a:moveTo>
                    <a:pt x="12" y="4"/>
                  </a:moveTo>
                  <a:cubicBezTo>
                    <a:pt x="8" y="4"/>
                    <a:pt x="0" y="4"/>
                    <a:pt x="4" y="4"/>
                  </a:cubicBezTo>
                  <a:cubicBezTo>
                    <a:pt x="36" y="16"/>
                    <a:pt x="68" y="32"/>
                    <a:pt x="100" y="36"/>
                  </a:cubicBezTo>
                  <a:cubicBezTo>
                    <a:pt x="128" y="36"/>
                    <a:pt x="152" y="52"/>
                    <a:pt x="180" y="48"/>
                  </a:cubicBezTo>
                  <a:cubicBezTo>
                    <a:pt x="132" y="40"/>
                    <a:pt x="88" y="20"/>
                    <a:pt x="40" y="12"/>
                  </a:cubicBezTo>
                  <a:cubicBezTo>
                    <a:pt x="32" y="8"/>
                    <a:pt x="20" y="0"/>
                    <a:pt x="12" y="4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5" name="Freeform 169"/>
            <p:cNvSpPr/>
            <p:nvPr>
              <p:custDataLst>
                <p:tags r:id="rId75"/>
              </p:custDataLst>
            </p:nvPr>
          </p:nvSpPr>
          <p:spPr>
            <a:xfrm>
              <a:off x="8970963" y="5635625"/>
              <a:ext cx="906463" cy="79375"/>
            </a:xfrm>
            <a:custGeom>
              <a:avLst/>
              <a:gdLst/>
              <a:ahLst/>
              <a:cxnLst>
                <a:cxn ang="0">
                  <a:pos x="78336" y="79375"/>
                </a:cxn>
                <a:cxn ang="0">
                  <a:pos x="783363" y="22678"/>
                </a:cxn>
                <a:cxn ang="0">
                  <a:pos x="906463" y="11339"/>
                </a:cxn>
                <a:cxn ang="0">
                  <a:pos x="884081" y="0"/>
                </a:cxn>
                <a:cxn ang="0">
                  <a:pos x="693835" y="22678"/>
                </a:cxn>
                <a:cxn ang="0">
                  <a:pos x="201436" y="45357"/>
                </a:cxn>
                <a:cxn ang="0">
                  <a:pos x="0" y="68035"/>
                </a:cxn>
                <a:cxn ang="0">
                  <a:pos x="78336" y="79375"/>
                </a:cxn>
              </a:cxnLst>
              <a:pathLst>
                <a:path w="324" h="28">
                  <a:moveTo>
                    <a:pt x="28" y="28"/>
                  </a:moveTo>
                  <a:cubicBezTo>
                    <a:pt x="112" y="16"/>
                    <a:pt x="196" y="28"/>
                    <a:pt x="280" y="8"/>
                  </a:cubicBezTo>
                  <a:cubicBezTo>
                    <a:pt x="296" y="4"/>
                    <a:pt x="308" y="4"/>
                    <a:pt x="324" y="4"/>
                  </a:cubicBezTo>
                  <a:cubicBezTo>
                    <a:pt x="320" y="4"/>
                    <a:pt x="320" y="0"/>
                    <a:pt x="316" y="0"/>
                  </a:cubicBezTo>
                  <a:cubicBezTo>
                    <a:pt x="292" y="8"/>
                    <a:pt x="272" y="8"/>
                    <a:pt x="248" y="8"/>
                  </a:cubicBezTo>
                  <a:cubicBezTo>
                    <a:pt x="188" y="12"/>
                    <a:pt x="132" y="12"/>
                    <a:pt x="72" y="16"/>
                  </a:cubicBezTo>
                  <a:cubicBezTo>
                    <a:pt x="48" y="20"/>
                    <a:pt x="24" y="20"/>
                    <a:pt x="0" y="24"/>
                  </a:cubicBezTo>
                  <a:cubicBezTo>
                    <a:pt x="8" y="28"/>
                    <a:pt x="20" y="28"/>
                    <a:pt x="28" y="28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6" name="Freeform 170"/>
            <p:cNvSpPr/>
            <p:nvPr>
              <p:custDataLst>
                <p:tags r:id="rId7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750888" y="134352"/>
                </a:cxn>
                <a:cxn ang="0">
                  <a:pos x="717266" y="123156"/>
                </a:cxn>
                <a:cxn ang="0">
                  <a:pos x="280182" y="156744"/>
                </a:cxn>
                <a:cxn ang="0">
                  <a:pos x="537949" y="100764"/>
                </a:cxn>
                <a:cxn ang="0">
                  <a:pos x="78450" y="167940"/>
                </a:cxn>
                <a:cxn ang="0">
                  <a:pos x="78450" y="145548"/>
                </a:cxn>
                <a:cxn ang="0">
                  <a:pos x="145694" y="123156"/>
                </a:cxn>
                <a:cxn ang="0">
                  <a:pos x="33621" y="111960"/>
                </a:cxn>
                <a:cxn ang="0">
                  <a:pos x="392254" y="67176"/>
                </a:cxn>
                <a:cxn ang="0">
                  <a:pos x="560364" y="44784"/>
                </a:cxn>
                <a:cxn ang="0">
                  <a:pos x="728473" y="0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</a:cxnLst>
              <a:pathLst>
                <a:path w="268" h="76">
                  <a:moveTo>
                    <a:pt x="268" y="48"/>
                  </a:moveTo>
                  <a:cubicBezTo>
                    <a:pt x="268" y="36"/>
                    <a:pt x="260" y="44"/>
                    <a:pt x="256" y="44"/>
                  </a:cubicBezTo>
                  <a:cubicBezTo>
                    <a:pt x="204" y="52"/>
                    <a:pt x="152" y="52"/>
                    <a:pt x="100" y="56"/>
                  </a:cubicBezTo>
                  <a:cubicBezTo>
                    <a:pt x="132" y="52"/>
                    <a:pt x="164" y="48"/>
                    <a:pt x="192" y="36"/>
                  </a:cubicBezTo>
                  <a:cubicBezTo>
                    <a:pt x="136" y="44"/>
                    <a:pt x="80" y="40"/>
                    <a:pt x="28" y="60"/>
                  </a:cubicBezTo>
                  <a:cubicBezTo>
                    <a:pt x="28" y="56"/>
                    <a:pt x="28" y="52"/>
                    <a:pt x="28" y="52"/>
                  </a:cubicBezTo>
                  <a:cubicBezTo>
                    <a:pt x="36" y="48"/>
                    <a:pt x="44" y="40"/>
                    <a:pt x="52" y="44"/>
                  </a:cubicBezTo>
                  <a:cubicBezTo>
                    <a:pt x="40" y="44"/>
                    <a:pt x="24" y="48"/>
                    <a:pt x="12" y="40"/>
                  </a:cubicBezTo>
                  <a:cubicBezTo>
                    <a:pt x="52" y="16"/>
                    <a:pt x="96" y="24"/>
                    <a:pt x="140" y="24"/>
                  </a:cubicBezTo>
                  <a:cubicBezTo>
                    <a:pt x="160" y="20"/>
                    <a:pt x="180" y="16"/>
                    <a:pt x="200" y="16"/>
                  </a:cubicBezTo>
                  <a:cubicBezTo>
                    <a:pt x="220" y="12"/>
                    <a:pt x="240" y="8"/>
                    <a:pt x="260" y="0"/>
                  </a:cubicBezTo>
                  <a:cubicBezTo>
                    <a:pt x="176" y="20"/>
                    <a:pt x="92" y="12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7" name="Freeform 171"/>
            <p:cNvSpPr/>
            <p:nvPr>
              <p:custDataLst>
                <p:tags r:id="rId77"/>
              </p:custDataLst>
            </p:nvPr>
          </p:nvSpPr>
          <p:spPr>
            <a:xfrm>
              <a:off x="9699626" y="5748338"/>
              <a:ext cx="122238" cy="33338"/>
            </a:xfrm>
            <a:custGeom>
              <a:avLst/>
              <a:gdLst/>
              <a:ahLst/>
              <a:cxnLst>
                <a:cxn ang="0">
                  <a:pos x="122238" y="11112"/>
                </a:cxn>
                <a:cxn ang="0">
                  <a:pos x="0" y="33338"/>
                </a:cxn>
                <a:cxn ang="0">
                  <a:pos x="122238" y="11112"/>
                </a:cxn>
              </a:cxnLst>
              <a:pathLst>
                <a:path w="44" h="12">
                  <a:moveTo>
                    <a:pt x="44" y="4"/>
                  </a:moveTo>
                  <a:cubicBezTo>
                    <a:pt x="28" y="0"/>
                    <a:pt x="16" y="8"/>
                    <a:pt x="0" y="12"/>
                  </a:cubicBezTo>
                  <a:cubicBezTo>
                    <a:pt x="16" y="12"/>
                    <a:pt x="28" y="8"/>
                    <a:pt x="44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8" name="Freeform 172"/>
            <p:cNvSpPr/>
            <p:nvPr>
              <p:custDataLst>
                <p:tags r:id="rId78"/>
              </p:custDataLst>
            </p:nvPr>
          </p:nvSpPr>
          <p:spPr>
            <a:xfrm>
              <a:off x="9766301" y="5759450"/>
              <a:ext cx="77788" cy="57150"/>
            </a:xfrm>
            <a:custGeom>
              <a:avLst/>
              <a:gdLst/>
              <a:ahLst/>
              <a:cxnLst>
                <a:cxn ang="0">
                  <a:pos x="66675" y="34290"/>
                </a:cxn>
                <a:cxn ang="0">
                  <a:pos x="0" y="45720"/>
                </a:cxn>
                <a:cxn ang="0">
                  <a:pos x="77788" y="34290"/>
                </a:cxn>
                <a:cxn ang="0">
                  <a:pos x="66675" y="34290"/>
                </a:cxn>
              </a:cxnLst>
              <a:pathLst>
                <a:path w="28" h="20">
                  <a:moveTo>
                    <a:pt x="24" y="12"/>
                  </a:moveTo>
                  <a:cubicBezTo>
                    <a:pt x="16" y="20"/>
                    <a:pt x="4" y="0"/>
                    <a:pt x="0" y="16"/>
                  </a:cubicBezTo>
                  <a:cubicBezTo>
                    <a:pt x="8" y="16"/>
                    <a:pt x="20" y="16"/>
                    <a:pt x="28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9" name="Freeform 173"/>
            <p:cNvSpPr/>
            <p:nvPr>
              <p:custDataLst>
                <p:tags r:id="rId79"/>
              </p:custDataLst>
            </p:nvPr>
          </p:nvSpPr>
          <p:spPr>
            <a:xfrm>
              <a:off x="9329738" y="5759450"/>
              <a:ext cx="290513" cy="44450"/>
            </a:xfrm>
            <a:custGeom>
              <a:avLst/>
              <a:gdLst/>
              <a:ahLst/>
              <a:cxnLst>
                <a:cxn ang="0">
                  <a:pos x="290513" y="0"/>
                </a:cxn>
                <a:cxn ang="0">
                  <a:pos x="0" y="33337"/>
                </a:cxn>
                <a:cxn ang="0">
                  <a:pos x="245818" y="22225"/>
                </a:cxn>
                <a:cxn ang="0">
                  <a:pos x="290513" y="0"/>
                </a:cxn>
              </a:cxnLst>
              <a:pathLst>
                <a:path w="104" h="16">
                  <a:moveTo>
                    <a:pt x="104" y="0"/>
                  </a:moveTo>
                  <a:cubicBezTo>
                    <a:pt x="68" y="8"/>
                    <a:pt x="36" y="8"/>
                    <a:pt x="0" y="12"/>
                  </a:cubicBezTo>
                  <a:cubicBezTo>
                    <a:pt x="28" y="16"/>
                    <a:pt x="60" y="8"/>
                    <a:pt x="88" y="8"/>
                  </a:cubicBezTo>
                  <a:cubicBezTo>
                    <a:pt x="92" y="8"/>
                    <a:pt x="104" y="12"/>
                    <a:pt x="10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0" name="Freeform 174"/>
            <p:cNvSpPr/>
            <p:nvPr>
              <p:custDataLst>
                <p:tags r:id="rId80"/>
              </p:custDataLst>
            </p:nvPr>
          </p:nvSpPr>
          <p:spPr>
            <a:xfrm>
              <a:off x="9732963" y="5726113"/>
              <a:ext cx="111125" cy="44450"/>
            </a:xfrm>
            <a:custGeom>
              <a:avLst/>
              <a:gdLst/>
              <a:ahLst/>
              <a:cxnLst>
                <a:cxn ang="0">
                  <a:pos x="100012" y="0"/>
                </a:cxn>
                <a:cxn ang="0">
                  <a:pos x="0" y="11112"/>
                </a:cxn>
                <a:cxn ang="0">
                  <a:pos x="111125" y="11112"/>
                </a:cxn>
                <a:cxn ang="0">
                  <a:pos x="100012" y="0"/>
                </a:cxn>
              </a:cxnLst>
              <a:pathLst>
                <a:path w="40" h="16">
                  <a:moveTo>
                    <a:pt x="36" y="0"/>
                  </a:moveTo>
                  <a:cubicBezTo>
                    <a:pt x="24" y="0"/>
                    <a:pt x="12" y="0"/>
                    <a:pt x="0" y="4"/>
                  </a:cubicBezTo>
                  <a:cubicBezTo>
                    <a:pt x="12" y="16"/>
                    <a:pt x="28" y="4"/>
                    <a:pt x="40" y="4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1" name="Freeform 175"/>
            <p:cNvSpPr/>
            <p:nvPr>
              <p:custDataLst>
                <p:tags r:id="rId81"/>
              </p:custDataLst>
            </p:nvPr>
          </p:nvSpPr>
          <p:spPr>
            <a:xfrm>
              <a:off x="8342313" y="5456238"/>
              <a:ext cx="606425" cy="236538"/>
            </a:xfrm>
            <a:custGeom>
              <a:avLst/>
              <a:gdLst/>
              <a:ahLst/>
              <a:cxnLst>
                <a:cxn ang="0">
                  <a:pos x="56150" y="78846"/>
                </a:cxn>
                <a:cxn ang="0">
                  <a:pos x="606425" y="236538"/>
                </a:cxn>
                <a:cxn ang="0">
                  <a:pos x="572734" y="146428"/>
                </a:cxn>
                <a:cxn ang="0">
                  <a:pos x="11230" y="0"/>
                </a:cxn>
                <a:cxn ang="0">
                  <a:pos x="56150" y="78846"/>
                </a:cxn>
              </a:cxnLst>
              <a:pathLst>
                <a:path w="216" h="84">
                  <a:moveTo>
                    <a:pt x="20" y="28"/>
                  </a:moveTo>
                  <a:cubicBezTo>
                    <a:pt x="84" y="48"/>
                    <a:pt x="148" y="68"/>
                    <a:pt x="216" y="84"/>
                  </a:cubicBezTo>
                  <a:cubicBezTo>
                    <a:pt x="204" y="76"/>
                    <a:pt x="204" y="64"/>
                    <a:pt x="204" y="52"/>
                  </a:cubicBezTo>
                  <a:cubicBezTo>
                    <a:pt x="136" y="48"/>
                    <a:pt x="68" y="24"/>
                    <a:pt x="4" y="0"/>
                  </a:cubicBezTo>
                  <a:cubicBezTo>
                    <a:pt x="0" y="12"/>
                    <a:pt x="12" y="20"/>
                    <a:pt x="20" y="28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2" name="Freeform 176"/>
            <p:cNvSpPr/>
            <p:nvPr>
              <p:custDataLst>
                <p:tags r:id="rId82"/>
              </p:custDataLst>
            </p:nvPr>
          </p:nvSpPr>
          <p:spPr>
            <a:xfrm>
              <a:off x="8364538" y="5345113"/>
              <a:ext cx="584200" cy="134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38" y="22489"/>
                </a:cxn>
                <a:cxn ang="0">
                  <a:pos x="415680" y="101203"/>
                </a:cxn>
                <a:cxn ang="0">
                  <a:pos x="584200" y="123693"/>
                </a:cxn>
                <a:cxn ang="0">
                  <a:pos x="0" y="0"/>
                </a:cxn>
              </a:cxnLst>
              <a:pathLst>
                <a:path w="208" h="48">
                  <a:moveTo>
                    <a:pt x="0" y="0"/>
                  </a:moveTo>
                  <a:cubicBezTo>
                    <a:pt x="0" y="8"/>
                    <a:pt x="12" y="8"/>
                    <a:pt x="16" y="8"/>
                  </a:cubicBezTo>
                  <a:cubicBezTo>
                    <a:pt x="60" y="28"/>
                    <a:pt x="104" y="24"/>
                    <a:pt x="148" y="36"/>
                  </a:cubicBezTo>
                  <a:cubicBezTo>
                    <a:pt x="168" y="44"/>
                    <a:pt x="188" y="48"/>
                    <a:pt x="208" y="44"/>
                  </a:cubicBezTo>
                  <a:cubicBezTo>
                    <a:pt x="140" y="32"/>
                    <a:pt x="68" y="12"/>
                    <a:pt x="0" y="0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3" name="Freeform 177"/>
            <p:cNvSpPr/>
            <p:nvPr>
              <p:custDataLst>
                <p:tags r:id="rId83"/>
              </p:custDataLst>
            </p:nvPr>
          </p:nvSpPr>
          <p:spPr>
            <a:xfrm>
              <a:off x="8410576" y="5322888"/>
              <a:ext cx="1433513" cy="144463"/>
            </a:xfrm>
            <a:custGeom>
              <a:avLst/>
              <a:gdLst/>
              <a:ahLst/>
              <a:cxnLst>
                <a:cxn ang="0">
                  <a:pos x="1175928" y="66675"/>
                </a:cxn>
                <a:cxn ang="0">
                  <a:pos x="683158" y="100012"/>
                </a:cxn>
                <a:cxn ang="0">
                  <a:pos x="302381" y="44450"/>
                </a:cxn>
                <a:cxn ang="0">
                  <a:pos x="257584" y="0"/>
                </a:cxn>
                <a:cxn ang="0">
                  <a:pos x="0" y="22225"/>
                </a:cxn>
                <a:cxn ang="0">
                  <a:pos x="515168" y="111125"/>
                </a:cxn>
                <a:cxn ang="0">
                  <a:pos x="1388715" y="88900"/>
                </a:cxn>
                <a:cxn ang="0">
                  <a:pos x="1433513" y="55562"/>
                </a:cxn>
                <a:cxn ang="0">
                  <a:pos x="1265523" y="55562"/>
                </a:cxn>
                <a:cxn ang="0">
                  <a:pos x="1175928" y="66675"/>
                </a:cxn>
              </a:cxnLst>
              <a:pathLst>
                <a:path w="512" h="52">
                  <a:moveTo>
                    <a:pt x="420" y="24"/>
                  </a:moveTo>
                  <a:cubicBezTo>
                    <a:pt x="360" y="20"/>
                    <a:pt x="304" y="28"/>
                    <a:pt x="244" y="36"/>
                  </a:cubicBezTo>
                  <a:cubicBezTo>
                    <a:pt x="196" y="40"/>
                    <a:pt x="152" y="28"/>
                    <a:pt x="108" y="16"/>
                  </a:cubicBezTo>
                  <a:cubicBezTo>
                    <a:pt x="100" y="12"/>
                    <a:pt x="92" y="12"/>
                    <a:pt x="92" y="0"/>
                  </a:cubicBezTo>
                  <a:cubicBezTo>
                    <a:pt x="60" y="4"/>
                    <a:pt x="32" y="4"/>
                    <a:pt x="0" y="8"/>
                  </a:cubicBezTo>
                  <a:cubicBezTo>
                    <a:pt x="60" y="20"/>
                    <a:pt x="120" y="32"/>
                    <a:pt x="184" y="40"/>
                  </a:cubicBezTo>
                  <a:cubicBezTo>
                    <a:pt x="288" y="52"/>
                    <a:pt x="392" y="44"/>
                    <a:pt x="496" y="32"/>
                  </a:cubicBezTo>
                  <a:cubicBezTo>
                    <a:pt x="500" y="28"/>
                    <a:pt x="512" y="28"/>
                    <a:pt x="512" y="20"/>
                  </a:cubicBezTo>
                  <a:cubicBezTo>
                    <a:pt x="492" y="20"/>
                    <a:pt x="472" y="20"/>
                    <a:pt x="452" y="20"/>
                  </a:cubicBezTo>
                  <a:cubicBezTo>
                    <a:pt x="444" y="16"/>
                    <a:pt x="432" y="28"/>
                    <a:pt x="420" y="2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4" name="Freeform 178"/>
            <p:cNvSpPr/>
            <p:nvPr>
              <p:custDataLst>
                <p:tags r:id="rId84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73125" y="180219"/>
                </a:cxn>
                <a:cxn ang="0">
                  <a:pos x="861931" y="157692"/>
                </a:cxn>
                <a:cxn ang="0">
                  <a:pos x="794767" y="180219"/>
                </a:cxn>
                <a:cxn ang="0">
                  <a:pos x="492532" y="180219"/>
                </a:cxn>
                <a:cxn ang="0">
                  <a:pos x="649246" y="146428"/>
                </a:cxn>
                <a:cxn ang="0">
                  <a:pos x="100745" y="146428"/>
                </a:cxn>
                <a:cxn ang="0">
                  <a:pos x="212684" y="112637"/>
                </a:cxn>
                <a:cxn ang="0">
                  <a:pos x="67163" y="101373"/>
                </a:cxn>
                <a:cxn ang="0">
                  <a:pos x="190296" y="67582"/>
                </a:cxn>
                <a:cxn ang="0">
                  <a:pos x="861931" y="22527"/>
                </a:cxn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</a:cxnLst>
              <a:pathLst>
                <a:path w="312" h="84">
                  <a:moveTo>
                    <a:pt x="312" y="64"/>
                  </a:moveTo>
                  <a:cubicBezTo>
                    <a:pt x="312" y="60"/>
                    <a:pt x="308" y="60"/>
                    <a:pt x="308" y="56"/>
                  </a:cubicBezTo>
                  <a:cubicBezTo>
                    <a:pt x="300" y="60"/>
                    <a:pt x="292" y="64"/>
                    <a:pt x="284" y="64"/>
                  </a:cubicBezTo>
                  <a:cubicBezTo>
                    <a:pt x="248" y="64"/>
                    <a:pt x="212" y="68"/>
                    <a:pt x="176" y="64"/>
                  </a:cubicBezTo>
                  <a:cubicBezTo>
                    <a:pt x="196" y="64"/>
                    <a:pt x="212" y="60"/>
                    <a:pt x="232" y="52"/>
                  </a:cubicBezTo>
                  <a:cubicBezTo>
                    <a:pt x="168" y="52"/>
                    <a:pt x="100" y="64"/>
                    <a:pt x="36" y="52"/>
                  </a:cubicBezTo>
                  <a:cubicBezTo>
                    <a:pt x="48" y="44"/>
                    <a:pt x="64" y="48"/>
                    <a:pt x="76" y="40"/>
                  </a:cubicBezTo>
                  <a:cubicBezTo>
                    <a:pt x="60" y="36"/>
                    <a:pt x="40" y="52"/>
                    <a:pt x="24" y="36"/>
                  </a:cubicBezTo>
                  <a:cubicBezTo>
                    <a:pt x="36" y="28"/>
                    <a:pt x="52" y="24"/>
                    <a:pt x="68" y="24"/>
                  </a:cubicBezTo>
                  <a:cubicBezTo>
                    <a:pt x="148" y="32"/>
                    <a:pt x="228" y="24"/>
                    <a:pt x="308" y="8"/>
                  </a:cubicBezTo>
                  <a:cubicBezTo>
                    <a:pt x="308" y="8"/>
                    <a:pt x="308" y="4"/>
                    <a:pt x="308" y="0"/>
                  </a:cubicBez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5" name="Freeform 179"/>
            <p:cNvSpPr/>
            <p:nvPr>
              <p:custDataLst>
                <p:tags r:id="rId85"/>
              </p:custDataLst>
            </p:nvPr>
          </p:nvSpPr>
          <p:spPr>
            <a:xfrm>
              <a:off x="9653588" y="5546725"/>
              <a:ext cx="112713" cy="44450"/>
            </a:xfrm>
            <a:custGeom>
              <a:avLst/>
              <a:gdLst/>
              <a:ahLst/>
              <a:cxnLst>
                <a:cxn ang="0">
                  <a:pos x="112713" y="0"/>
                </a:cxn>
                <a:cxn ang="0">
                  <a:pos x="0" y="22225"/>
                </a:cxn>
                <a:cxn ang="0">
                  <a:pos x="112713" y="0"/>
                </a:cxn>
              </a:cxnLst>
              <a:pathLst>
                <a:path w="40" h="16">
                  <a:moveTo>
                    <a:pt x="40" y="0"/>
                  </a:moveTo>
                  <a:cubicBezTo>
                    <a:pt x="28" y="8"/>
                    <a:pt x="12" y="0"/>
                    <a:pt x="0" y="8"/>
                  </a:cubicBezTo>
                  <a:cubicBezTo>
                    <a:pt x="12" y="4"/>
                    <a:pt x="32" y="16"/>
                    <a:pt x="40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6" name="Freeform 180"/>
            <p:cNvSpPr/>
            <p:nvPr>
              <p:custDataLst>
                <p:tags r:id="rId86"/>
              </p:custDataLst>
            </p:nvPr>
          </p:nvSpPr>
          <p:spPr>
            <a:xfrm>
              <a:off x="9205913" y="5513388"/>
              <a:ext cx="336550" cy="66675"/>
            </a:xfrm>
            <a:custGeom>
              <a:avLst/>
              <a:gdLst/>
              <a:ahLst/>
              <a:cxnLst>
                <a:cxn ang="0">
                  <a:pos x="336550" y="11112"/>
                </a:cxn>
                <a:cxn ang="0">
                  <a:pos x="0" y="33337"/>
                </a:cxn>
                <a:cxn ang="0">
                  <a:pos x="258021" y="33337"/>
                </a:cxn>
                <a:cxn ang="0">
                  <a:pos x="336550" y="11112"/>
                </a:cxn>
              </a:cxnLst>
              <a:pathLst>
                <a:path w="120" h="24">
                  <a:moveTo>
                    <a:pt x="120" y="4"/>
                  </a:moveTo>
                  <a:cubicBezTo>
                    <a:pt x="80" y="8"/>
                    <a:pt x="40" y="16"/>
                    <a:pt x="0" y="12"/>
                  </a:cubicBezTo>
                  <a:cubicBezTo>
                    <a:pt x="32" y="24"/>
                    <a:pt x="60" y="8"/>
                    <a:pt x="92" y="12"/>
                  </a:cubicBezTo>
                  <a:cubicBezTo>
                    <a:pt x="100" y="0"/>
                    <a:pt x="116" y="20"/>
                    <a:pt x="1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7" name="Freeform 181"/>
            <p:cNvSpPr/>
            <p:nvPr>
              <p:custDataLst>
                <p:tags r:id="rId87"/>
              </p:custDataLst>
            </p:nvPr>
          </p:nvSpPr>
          <p:spPr>
            <a:xfrm>
              <a:off x="9653588" y="5502275"/>
              <a:ext cx="90488" cy="33338"/>
            </a:xfrm>
            <a:custGeom>
              <a:avLst/>
              <a:gdLst/>
              <a:ahLst/>
              <a:cxnLst>
                <a:cxn ang="0">
                  <a:pos x="90488" y="0"/>
                </a:cxn>
                <a:cxn ang="0">
                  <a:pos x="0" y="11112"/>
                </a:cxn>
                <a:cxn ang="0">
                  <a:pos x="90488" y="0"/>
                </a:cxn>
              </a:cxnLst>
              <a:pathLst>
                <a:path w="32" h="12">
                  <a:moveTo>
                    <a:pt x="32" y="0"/>
                  </a:moveTo>
                  <a:cubicBezTo>
                    <a:pt x="20" y="4"/>
                    <a:pt x="12" y="4"/>
                    <a:pt x="0" y="4"/>
                  </a:cubicBezTo>
                  <a:cubicBezTo>
                    <a:pt x="4" y="12"/>
                    <a:pt x="32" y="8"/>
                    <a:pt x="3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8" name="Freeform 182"/>
            <p:cNvSpPr/>
            <p:nvPr>
              <p:custDataLst>
                <p:tags r:id="rId88"/>
              </p:custDataLst>
            </p:nvPr>
          </p:nvSpPr>
          <p:spPr>
            <a:xfrm>
              <a:off x="9004301" y="5299075"/>
              <a:ext cx="369888" cy="46038"/>
            </a:xfrm>
            <a:custGeom>
              <a:avLst/>
              <a:gdLst/>
              <a:ahLst/>
              <a:cxnLst>
                <a:cxn ang="0">
                  <a:pos x="224174" y="11509"/>
                </a:cxn>
                <a:cxn ang="0">
                  <a:pos x="0" y="34528"/>
                </a:cxn>
                <a:cxn ang="0">
                  <a:pos x="369888" y="46038"/>
                </a:cxn>
                <a:cxn ang="0">
                  <a:pos x="224174" y="11509"/>
                </a:cxn>
              </a:cxnLst>
              <a:pathLst>
                <a:path w="132" h="16">
                  <a:moveTo>
                    <a:pt x="80" y="4"/>
                  </a:moveTo>
                  <a:cubicBezTo>
                    <a:pt x="52" y="4"/>
                    <a:pt x="24" y="0"/>
                    <a:pt x="0" y="12"/>
                  </a:cubicBezTo>
                  <a:cubicBezTo>
                    <a:pt x="44" y="8"/>
                    <a:pt x="88" y="16"/>
                    <a:pt x="132" y="16"/>
                  </a:cubicBezTo>
                  <a:cubicBezTo>
                    <a:pt x="116" y="8"/>
                    <a:pt x="96" y="12"/>
                    <a:pt x="80" y="4"/>
                  </a:cubicBezTo>
                  <a:close/>
                </a:path>
              </a:pathLst>
            </a:custGeom>
            <a:solidFill>
              <a:srgbClr val="D5DE8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9" name="Freeform 183"/>
            <p:cNvSpPr/>
            <p:nvPr>
              <p:custDataLst>
                <p:tags r:id="rId89"/>
              </p:custDataLst>
            </p:nvPr>
          </p:nvSpPr>
          <p:spPr>
            <a:xfrm>
              <a:off x="8521701" y="6129338"/>
              <a:ext cx="68263" cy="203200"/>
            </a:xfrm>
            <a:custGeom>
              <a:avLst/>
              <a:gdLst/>
              <a:ahLst/>
              <a:cxnLst>
                <a:cxn ang="0">
                  <a:pos x="22754" y="203200"/>
                </a:cxn>
                <a:cxn ang="0">
                  <a:pos x="68263" y="22577"/>
                </a:cxn>
                <a:cxn ang="0">
                  <a:pos x="56885" y="0"/>
                </a:cxn>
                <a:cxn ang="0">
                  <a:pos x="0" y="180622"/>
                </a:cxn>
                <a:cxn ang="0">
                  <a:pos x="22754" y="203200"/>
                </a:cxn>
              </a:cxnLst>
              <a:pathLst>
                <a:path w="24" h="72">
                  <a:moveTo>
                    <a:pt x="8" y="72"/>
                  </a:moveTo>
                  <a:cubicBezTo>
                    <a:pt x="4" y="48"/>
                    <a:pt x="16" y="28"/>
                    <a:pt x="24" y="8"/>
                  </a:cubicBezTo>
                  <a:cubicBezTo>
                    <a:pt x="24" y="4"/>
                    <a:pt x="24" y="0"/>
                    <a:pt x="20" y="0"/>
                  </a:cubicBezTo>
                  <a:cubicBezTo>
                    <a:pt x="12" y="20"/>
                    <a:pt x="0" y="40"/>
                    <a:pt x="0" y="64"/>
                  </a:cubicBezTo>
                  <a:cubicBezTo>
                    <a:pt x="0" y="68"/>
                    <a:pt x="4" y="68"/>
                    <a:pt x="8" y="7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0" name="Freeform 184"/>
            <p:cNvSpPr/>
            <p:nvPr>
              <p:custDataLst>
                <p:tags r:id="rId90"/>
              </p:custDataLst>
            </p:nvPr>
          </p:nvSpPr>
          <p:spPr>
            <a:xfrm>
              <a:off x="8555038" y="6153150"/>
              <a:ext cx="57150" cy="212725"/>
            </a:xfrm>
            <a:custGeom>
              <a:avLst/>
              <a:gdLst/>
              <a:ahLst/>
              <a:cxnLst>
                <a:cxn ang="0">
                  <a:pos x="22860" y="190332"/>
                </a:cxn>
                <a:cxn ang="0">
                  <a:pos x="57150" y="0"/>
                </a:cxn>
                <a:cxn ang="0">
                  <a:pos x="0" y="156744"/>
                </a:cxn>
                <a:cxn ang="0">
                  <a:pos x="34290" y="212725"/>
                </a:cxn>
                <a:cxn ang="0">
                  <a:pos x="22860" y="190332"/>
                </a:cxn>
              </a:cxnLst>
              <a:pathLst>
                <a:path w="20" h="76">
                  <a:moveTo>
                    <a:pt x="8" y="68"/>
                  </a:moveTo>
                  <a:cubicBezTo>
                    <a:pt x="8" y="44"/>
                    <a:pt x="8" y="20"/>
                    <a:pt x="20" y="0"/>
                  </a:cubicBezTo>
                  <a:cubicBezTo>
                    <a:pt x="0" y="12"/>
                    <a:pt x="8" y="36"/>
                    <a:pt x="0" y="56"/>
                  </a:cubicBezTo>
                  <a:cubicBezTo>
                    <a:pt x="0" y="64"/>
                    <a:pt x="4" y="72"/>
                    <a:pt x="12" y="76"/>
                  </a:cubicBezTo>
                  <a:cubicBezTo>
                    <a:pt x="12" y="72"/>
                    <a:pt x="8" y="72"/>
                    <a:pt x="8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1" name="Freeform 185"/>
            <p:cNvSpPr/>
            <p:nvPr>
              <p:custDataLst>
                <p:tags r:id="rId91"/>
              </p:custDataLst>
            </p:nvPr>
          </p:nvSpPr>
          <p:spPr>
            <a:xfrm>
              <a:off x="8331201" y="5803900"/>
              <a:ext cx="57150" cy="180975"/>
            </a:xfrm>
            <a:custGeom>
              <a:avLst/>
              <a:gdLst/>
              <a:ahLst/>
              <a:cxnLst>
                <a:cxn ang="0">
                  <a:pos x="45720" y="124420"/>
                </a:cxn>
                <a:cxn ang="0">
                  <a:pos x="57150" y="11310"/>
                </a:cxn>
                <a:cxn ang="0">
                  <a:pos x="34290" y="0"/>
                </a:cxn>
                <a:cxn ang="0">
                  <a:pos x="34290" y="169664"/>
                </a:cxn>
                <a:cxn ang="0">
                  <a:pos x="57150" y="180975"/>
                </a:cxn>
                <a:cxn ang="0">
                  <a:pos x="45720" y="124420"/>
                </a:cxn>
              </a:cxnLst>
              <a:pathLst>
                <a:path w="20" h="64">
                  <a:moveTo>
                    <a:pt x="16" y="44"/>
                  </a:moveTo>
                  <a:cubicBezTo>
                    <a:pt x="16" y="32"/>
                    <a:pt x="16" y="16"/>
                    <a:pt x="20" y="4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20"/>
                    <a:pt x="0" y="40"/>
                    <a:pt x="12" y="60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16" y="56"/>
                    <a:pt x="16" y="52"/>
                    <a:pt x="16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2" name="Freeform 186"/>
            <p:cNvSpPr/>
            <p:nvPr>
              <p:custDataLst>
                <p:tags r:id="rId92"/>
              </p:custDataLst>
            </p:nvPr>
          </p:nvSpPr>
          <p:spPr>
            <a:xfrm>
              <a:off x="8364538" y="5816600"/>
              <a:ext cx="79375" cy="190500"/>
            </a:xfrm>
            <a:custGeom>
              <a:avLst/>
              <a:gdLst/>
              <a:ahLst/>
              <a:cxnLst>
                <a:cxn ang="0">
                  <a:pos x="79375" y="179294"/>
                </a:cxn>
                <a:cxn ang="0">
                  <a:pos x="56696" y="0"/>
                </a:cxn>
                <a:cxn ang="0">
                  <a:pos x="45357" y="179294"/>
                </a:cxn>
                <a:cxn ang="0">
                  <a:pos x="79375" y="190500"/>
                </a:cxn>
                <a:cxn ang="0">
                  <a:pos x="79375" y="179294"/>
                </a:cxn>
              </a:cxnLst>
              <a:pathLst>
                <a:path w="28" h="68">
                  <a:moveTo>
                    <a:pt x="28" y="64"/>
                  </a:moveTo>
                  <a:cubicBezTo>
                    <a:pt x="16" y="44"/>
                    <a:pt x="20" y="20"/>
                    <a:pt x="20" y="0"/>
                  </a:cubicBezTo>
                  <a:cubicBezTo>
                    <a:pt x="0" y="16"/>
                    <a:pt x="20" y="44"/>
                    <a:pt x="16" y="64"/>
                  </a:cubicBezTo>
                  <a:cubicBezTo>
                    <a:pt x="20" y="64"/>
                    <a:pt x="24" y="64"/>
                    <a:pt x="28" y="68"/>
                  </a:cubicBezTo>
                  <a:cubicBezTo>
                    <a:pt x="28" y="64"/>
                    <a:pt x="28" y="64"/>
                    <a:pt x="28" y="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3" name="Freeform 187"/>
            <p:cNvSpPr/>
            <p:nvPr>
              <p:custDataLst>
                <p:tags r:id="rId93"/>
              </p:custDataLst>
            </p:nvPr>
          </p:nvSpPr>
          <p:spPr>
            <a:xfrm>
              <a:off x="8913813" y="5715000"/>
              <a:ext cx="57150" cy="190500"/>
            </a:xfrm>
            <a:custGeom>
              <a:avLst/>
              <a:gdLst/>
              <a:ahLst/>
              <a:cxnLst>
                <a:cxn ang="0">
                  <a:pos x="34290" y="190500"/>
                </a:cxn>
                <a:cxn ang="0">
                  <a:pos x="57150" y="0"/>
                </a:cxn>
                <a:cxn ang="0">
                  <a:pos x="34290" y="0"/>
                </a:cxn>
                <a:cxn ang="0">
                  <a:pos x="0" y="179294"/>
                </a:cxn>
                <a:cxn ang="0">
                  <a:pos x="34290" y="190500"/>
                </a:cxn>
              </a:cxnLst>
              <a:pathLst>
                <a:path w="20" h="68">
                  <a:moveTo>
                    <a:pt x="12" y="68"/>
                  </a:moveTo>
                  <a:cubicBezTo>
                    <a:pt x="12" y="44"/>
                    <a:pt x="12" y="20"/>
                    <a:pt x="20" y="0"/>
                  </a:cubicBezTo>
                  <a:cubicBezTo>
                    <a:pt x="16" y="0"/>
                    <a:pt x="12" y="0"/>
                    <a:pt x="12" y="0"/>
                  </a:cubicBezTo>
                  <a:cubicBezTo>
                    <a:pt x="4" y="20"/>
                    <a:pt x="0" y="44"/>
                    <a:pt x="0" y="64"/>
                  </a:cubicBezTo>
                  <a:cubicBezTo>
                    <a:pt x="0" y="64"/>
                    <a:pt x="8" y="68"/>
                    <a:pt x="12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4" name="Freeform 188"/>
            <p:cNvSpPr/>
            <p:nvPr>
              <p:custDataLst>
                <p:tags r:id="rId94"/>
              </p:custDataLst>
            </p:nvPr>
          </p:nvSpPr>
          <p:spPr>
            <a:xfrm>
              <a:off x="8948738" y="5715000"/>
              <a:ext cx="55563" cy="201613"/>
            </a:xfrm>
            <a:custGeom>
              <a:avLst/>
              <a:gdLst/>
              <a:ahLst/>
              <a:cxnLst>
                <a:cxn ang="0">
                  <a:pos x="44450" y="190412"/>
                </a:cxn>
                <a:cxn ang="0">
                  <a:pos x="44450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44450" y="190412"/>
                </a:cxn>
              </a:cxnLst>
              <a:pathLst>
                <a:path w="20" h="72">
                  <a:moveTo>
                    <a:pt x="16" y="68"/>
                  </a:moveTo>
                  <a:cubicBezTo>
                    <a:pt x="16" y="44"/>
                    <a:pt x="20" y="24"/>
                    <a:pt x="16" y="0"/>
                  </a:cubicBezTo>
                  <a:cubicBezTo>
                    <a:pt x="4" y="20"/>
                    <a:pt x="0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6" y="68"/>
                    <a:pt x="16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5" name="Freeform 189"/>
            <p:cNvSpPr/>
            <p:nvPr>
              <p:custDataLst>
                <p:tags r:id="rId95"/>
              </p:custDataLst>
            </p:nvPr>
          </p:nvSpPr>
          <p:spPr>
            <a:xfrm>
              <a:off x="8443913" y="5367338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33337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2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8" y="72"/>
                    <a:pt x="12" y="72"/>
                  </a:cubicBezTo>
                  <a:cubicBezTo>
                    <a:pt x="12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6" name="Freeform 190"/>
            <p:cNvSpPr/>
            <p:nvPr>
              <p:custDataLst>
                <p:tags r:id="rId96"/>
              </p:custDataLst>
            </p:nvPr>
          </p:nvSpPr>
          <p:spPr>
            <a:xfrm>
              <a:off x="8399463" y="5367338"/>
              <a:ext cx="55563" cy="190500"/>
            </a:xfrm>
            <a:custGeom>
              <a:avLst/>
              <a:gdLst/>
              <a:ahLst/>
              <a:cxnLst>
                <a:cxn ang="0">
                  <a:pos x="33337" y="123264"/>
                </a:cxn>
                <a:cxn ang="0">
                  <a:pos x="44450" y="0"/>
                </a:cxn>
                <a:cxn ang="0">
                  <a:pos x="22225" y="179294"/>
                </a:cxn>
                <a:cxn ang="0">
                  <a:pos x="44450" y="190500"/>
                </a:cxn>
                <a:cxn ang="0">
                  <a:pos x="33337" y="123264"/>
                </a:cxn>
              </a:cxnLst>
              <a:pathLst>
                <a:path w="20" h="68">
                  <a:moveTo>
                    <a:pt x="12" y="44"/>
                  </a:moveTo>
                  <a:cubicBezTo>
                    <a:pt x="12" y="28"/>
                    <a:pt x="20" y="16"/>
                    <a:pt x="16" y="0"/>
                  </a:cubicBezTo>
                  <a:cubicBezTo>
                    <a:pt x="0" y="16"/>
                    <a:pt x="0" y="44"/>
                    <a:pt x="8" y="64"/>
                  </a:cubicBezTo>
                  <a:cubicBezTo>
                    <a:pt x="8" y="64"/>
                    <a:pt x="12" y="68"/>
                    <a:pt x="16" y="68"/>
                  </a:cubicBezTo>
                  <a:cubicBezTo>
                    <a:pt x="16" y="60"/>
                    <a:pt x="16" y="52"/>
                    <a:pt x="12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7" name="Freeform 191"/>
            <p:cNvSpPr/>
            <p:nvPr>
              <p:custDataLst>
                <p:tags r:id="rId97"/>
              </p:custDataLst>
            </p:nvPr>
          </p:nvSpPr>
          <p:spPr>
            <a:xfrm>
              <a:off x="8477251" y="5378450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6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8" name="Freeform 192"/>
            <p:cNvSpPr>
              <a:spLocks noEditPoints="1"/>
            </p:cNvSpPr>
            <p:nvPr>
              <p:custDataLst>
                <p:tags r:id="rId98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9" name="Freeform 193"/>
            <p:cNvSpPr>
              <a:spLocks noEditPoints="1"/>
            </p:cNvSpPr>
            <p:nvPr>
              <p:custDataLst>
                <p:tags r:id="rId99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0" name="Freeform 194"/>
            <p:cNvSpPr/>
            <p:nvPr>
              <p:custDataLst>
                <p:tags r:id="rId100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1" name="Freeform 195"/>
            <p:cNvSpPr/>
            <p:nvPr>
              <p:custDataLst>
                <p:tags r:id="rId101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2" name="Freeform 196"/>
            <p:cNvSpPr/>
            <p:nvPr>
              <p:custDataLst>
                <p:tags r:id="rId102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3" name="Freeform 197"/>
            <p:cNvSpPr/>
            <p:nvPr>
              <p:custDataLst>
                <p:tags r:id="rId103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4" name="Freeform 198"/>
            <p:cNvSpPr/>
            <p:nvPr>
              <p:custDataLst>
                <p:tags r:id="rId104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5" name="Freeform 199"/>
            <p:cNvSpPr/>
            <p:nvPr>
              <p:custDataLst>
                <p:tags r:id="rId105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6" name="Freeform 200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7" name="Freeform 201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8" name="Freeform 202"/>
            <p:cNvSpPr/>
            <p:nvPr>
              <p:custDataLst>
                <p:tags r:id="rId108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9" name="Freeform 203"/>
            <p:cNvSpPr/>
            <p:nvPr>
              <p:custDataLst>
                <p:tags r:id="rId109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0" name="Freeform 204"/>
            <p:cNvSpPr/>
            <p:nvPr>
              <p:custDataLst>
                <p:tags r:id="rId110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1" name="Freeform 205"/>
            <p:cNvSpPr/>
            <p:nvPr>
              <p:custDataLst>
                <p:tags r:id="rId111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2" name="Freeform 206"/>
            <p:cNvSpPr/>
            <p:nvPr>
              <p:custDataLst>
                <p:tags r:id="rId112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3" name="Freeform 207"/>
            <p:cNvSpPr/>
            <p:nvPr>
              <p:custDataLst>
                <p:tags r:id="rId113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4" name="Freeform 208"/>
            <p:cNvSpPr/>
            <p:nvPr>
              <p:custDataLst>
                <p:tags r:id="rId114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5" name="Freeform 209"/>
            <p:cNvSpPr/>
            <p:nvPr>
              <p:custDataLst>
                <p:tags r:id="rId115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6" name="Freeform 210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7" name="Freeform 211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8" name="Freeform 212"/>
            <p:cNvSpPr/>
            <p:nvPr>
              <p:custDataLst>
                <p:tags r:id="rId118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9" name="Freeform 213"/>
            <p:cNvSpPr/>
            <p:nvPr>
              <p:custDataLst>
                <p:tags r:id="rId119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0" name="Freeform 214"/>
            <p:cNvSpPr/>
            <p:nvPr>
              <p:custDataLst>
                <p:tags r:id="rId120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1" name="Freeform 215"/>
            <p:cNvSpPr/>
            <p:nvPr>
              <p:custDataLst>
                <p:tags r:id="rId121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2" name="Freeform 216"/>
            <p:cNvSpPr/>
            <p:nvPr>
              <p:custDataLst>
                <p:tags r:id="rId122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3" name="Freeform 217"/>
            <p:cNvSpPr/>
            <p:nvPr>
              <p:custDataLst>
                <p:tags r:id="rId123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4" name="Freeform 218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5" name="Freeform 219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6" name="Freeform 220"/>
            <p:cNvSpPr/>
            <p:nvPr>
              <p:custDataLst>
                <p:tags r:id="rId126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7" name="Freeform 221"/>
            <p:cNvSpPr/>
            <p:nvPr>
              <p:custDataLst>
                <p:tags r:id="rId127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8" name="Freeform 222"/>
            <p:cNvSpPr/>
            <p:nvPr>
              <p:custDataLst>
                <p:tags r:id="rId128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9" name="Freeform 223"/>
            <p:cNvSpPr/>
            <p:nvPr>
              <p:custDataLst>
                <p:tags r:id="rId129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0" name="Freeform 224"/>
            <p:cNvSpPr/>
            <p:nvPr>
              <p:custDataLst>
                <p:tags r:id="rId130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1" name="Freeform 225"/>
            <p:cNvSpPr/>
            <p:nvPr>
              <p:custDataLst>
                <p:tags r:id="rId131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</p:grpSp>
      <p:grpSp>
        <p:nvGrpSpPr>
          <p:cNvPr id="20482" name="组合 7"/>
          <p:cNvGrpSpPr/>
          <p:nvPr/>
        </p:nvGrpSpPr>
        <p:grpSpPr>
          <a:xfrm>
            <a:off x="131445" y="74613"/>
            <a:ext cx="2052638" cy="454025"/>
            <a:chOff x="121" y="199"/>
            <a:chExt cx="3679" cy="1080"/>
          </a:xfrm>
        </p:grpSpPr>
        <p:sp>
          <p:nvSpPr>
            <p:cNvPr id="3" name="任意多边形 2"/>
            <p:cNvSpPr/>
            <p:nvPr>
              <p:custDataLst>
                <p:tags r:id="rId132"/>
              </p:custDataLst>
            </p:nvPr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>
              <p:custDataLst>
                <p:tags r:id="rId133"/>
              </p:custDataLst>
            </p:nvPr>
          </p:nvPicPr>
          <p:blipFill>
            <a:blip r:embed="rId134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>
            <p:custDataLst>
              <p:tags r:id="rId135"/>
            </p:custDataLst>
          </p:nvPr>
        </p:nvSpPr>
        <p:spPr>
          <a:xfrm>
            <a:off x="820420" y="82551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47708" y="1325558"/>
            <a:ext cx="7388107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</a:rPr>
              <a:t>欢迎各位老师对此课件提出宝贵的建议，我们将更好的为您服务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188" y="4560801"/>
            <a:ext cx="2397147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扫描二维码，添加我的企业微信吧</a:t>
            </a:r>
            <a:r>
              <a:rPr lang="en-US" altLang="zh-CN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~</a:t>
            </a:r>
            <a:endParaRPr lang="en-US" altLang="zh-CN" sz="1050">
              <a:solidFill>
                <a:schemeClr val="bg1">
                  <a:lumMod val="50000"/>
                </a:schemeClr>
              </a:solidFill>
              <a:latin typeface="有爱魔兽圆体 CN Medium" panose="020B0602040504020204" charset="-122"/>
              <a:ea typeface="有爱魔兽圆体 CN Medium" panose="020B06020405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422" y="1906988"/>
            <a:ext cx="7563821" cy="89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5282565" algn="l"/>
              </a:tabLs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如果您有兴趣参与</a:t>
            </a:r>
            <a:r>
              <a:rPr lang="zh-CN" altLang="en-US" sz="1950" b="1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内容研发</a:t>
            </a: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（课件教案编修、教辅图书编修）</a:t>
            </a:r>
            <a:endParaRPr lang="zh-CN" altLang="en-US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请扫码添加优翼教育产品顾问李老师微信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4114" t="56767" r="4114" b="24795"/>
          <a:stretch>
            <a:fillRect/>
          </a:stretch>
        </p:blipFill>
        <p:spPr>
          <a:xfrm>
            <a:off x="2664854" y="3173656"/>
            <a:ext cx="2854291" cy="1197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千库网_简约蓝色文本框边框_元素编号134410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8187" y="2716989"/>
            <a:ext cx="3288100" cy="2073813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946601" y="3738736"/>
            <a:ext cx="937144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李潇潇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7708" y="605557"/>
            <a:ext cx="4388102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思源黑体 CN" panose="020B0500000000000000" charset="-122"/>
                <a:ea typeface="思源黑体 CN" panose="020B0500000000000000" charset="-122"/>
              </a:rPr>
              <a:t>感谢您使用我们的课件！</a:t>
            </a:r>
            <a:endParaRPr lang="zh-CN" altLang="en-US" sz="240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pic>
        <p:nvPicPr>
          <p:cNvPr id="2" name="图片 1" descr="C:\Users\Administrator\Desktop\图片33.png图片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010258" y="2114766"/>
            <a:ext cx="1776194" cy="2897147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3"/>
          <p:cNvSpPr txBox="1"/>
          <p:nvPr>
            <p:custDataLst>
              <p:tags r:id="rId1"/>
            </p:custDataLst>
          </p:nvPr>
        </p:nvSpPr>
        <p:spPr>
          <a:xfrm>
            <a:off x="938213" y="1940244"/>
            <a:ext cx="4995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更多精彩内容，敬请关注</a:t>
            </a:r>
            <a:endParaRPr lang="zh-CN" altLang="en-US" sz="2800" b="1" i="1" u="sng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>
            <p:custDataLst>
              <p:tags r:id="rId2"/>
            </p:custDataLst>
          </p:nvPr>
        </p:nvSpPr>
        <p:spPr>
          <a:xfrm>
            <a:off x="3284539" y="792480"/>
            <a:ext cx="3509963" cy="674688"/>
          </a:xfrm>
          <a:custGeom>
            <a:avLst/>
            <a:gdLst/>
            <a:ahLst/>
            <a:cxnLst>
              <a:cxn ang="0">
                <a:pos x="6476" y="3745"/>
              </a:cxn>
              <a:cxn ang="0">
                <a:pos x="1689" y="3695"/>
              </a:cxn>
              <a:cxn ang="0">
                <a:pos x="15455" y="2424"/>
              </a:cxn>
              <a:cxn ang="0">
                <a:pos x="16427" y="3864"/>
              </a:cxn>
              <a:cxn ang="0">
                <a:pos x="15200" y="3118"/>
              </a:cxn>
              <a:cxn ang="0">
                <a:pos x="17570" y="3373"/>
              </a:cxn>
              <a:cxn ang="0">
                <a:pos x="14722" y="2542"/>
              </a:cxn>
              <a:cxn ang="0">
                <a:pos x="14722" y="2407"/>
              </a:cxn>
              <a:cxn ang="0">
                <a:pos x="6323" y="2508"/>
              </a:cxn>
              <a:cxn ang="0">
                <a:pos x="1740" y="2508"/>
              </a:cxn>
              <a:cxn ang="0">
                <a:pos x="7704" y="1373"/>
              </a:cxn>
              <a:cxn ang="0">
                <a:pos x="7329" y="1373"/>
              </a:cxn>
              <a:cxn ang="0">
                <a:pos x="3274" y="2847"/>
              </a:cxn>
              <a:cxn ang="0">
                <a:pos x="5453" y="3220"/>
              </a:cxn>
              <a:cxn ang="0">
                <a:pos x="4840" y="1847"/>
              </a:cxn>
              <a:cxn ang="0">
                <a:pos x="5126" y="1338"/>
              </a:cxn>
              <a:cxn ang="0">
                <a:pos x="1177" y="2966"/>
              </a:cxn>
              <a:cxn ang="0">
                <a:pos x="0" y="1508"/>
              </a:cxn>
              <a:cxn ang="0">
                <a:pos x="6323" y="1813"/>
              </a:cxn>
              <a:cxn ang="0">
                <a:pos x="1740" y="1813"/>
              </a:cxn>
              <a:cxn ang="0">
                <a:pos x="15080" y="1356"/>
              </a:cxn>
              <a:cxn ang="0">
                <a:pos x="16461" y="1373"/>
              </a:cxn>
              <a:cxn ang="0">
                <a:pos x="14927" y="814"/>
              </a:cxn>
              <a:cxn ang="0">
                <a:pos x="16615" y="1051"/>
              </a:cxn>
              <a:cxn ang="0">
                <a:pos x="6493" y="610"/>
              </a:cxn>
              <a:cxn ang="0">
                <a:pos x="6493" y="610"/>
              </a:cxn>
              <a:cxn ang="0">
                <a:pos x="2081" y="898"/>
              </a:cxn>
              <a:cxn ang="0">
                <a:pos x="10429" y="2610"/>
              </a:cxn>
              <a:cxn ang="0">
                <a:pos x="11691" y="2186"/>
              </a:cxn>
              <a:cxn ang="0">
                <a:pos x="12373" y="2407"/>
              </a:cxn>
              <a:cxn ang="0">
                <a:pos x="12645" y="4000"/>
              </a:cxn>
              <a:cxn ang="0">
                <a:pos x="11537" y="3745"/>
              </a:cxn>
              <a:cxn ang="0">
                <a:pos x="9133" y="3966"/>
              </a:cxn>
              <a:cxn ang="0">
                <a:pos x="9883" y="678"/>
              </a:cxn>
              <a:cxn ang="0">
                <a:pos x="9150" y="186"/>
              </a:cxn>
              <a:cxn ang="0">
                <a:pos x="11469" y="458"/>
              </a:cxn>
              <a:cxn ang="0">
                <a:pos x="12492" y="2763"/>
              </a:cxn>
              <a:cxn ang="0">
                <a:pos x="11469" y="2779"/>
              </a:cxn>
              <a:cxn ang="0">
                <a:pos x="5692" y="932"/>
              </a:cxn>
              <a:cxn ang="0">
                <a:pos x="1109" y="932"/>
              </a:cxn>
              <a:cxn ang="0">
                <a:pos x="17109" y="492"/>
              </a:cxn>
              <a:cxn ang="0">
                <a:pos x="15251" y="508"/>
              </a:cxn>
              <a:cxn ang="0">
                <a:pos x="16189" y="644"/>
              </a:cxn>
              <a:cxn ang="0">
                <a:pos x="17075" y="1407"/>
              </a:cxn>
              <a:cxn ang="0">
                <a:pos x="15080" y="1864"/>
              </a:cxn>
              <a:cxn ang="0">
                <a:pos x="14552" y="644"/>
              </a:cxn>
              <a:cxn ang="0">
                <a:pos x="6272" y="0"/>
              </a:cxn>
              <a:cxn ang="0">
                <a:pos x="7244" y="3610"/>
              </a:cxn>
              <a:cxn ang="0">
                <a:pos x="7295" y="915"/>
              </a:cxn>
              <a:cxn ang="0">
                <a:pos x="8693" y="915"/>
              </a:cxn>
              <a:cxn ang="0">
                <a:pos x="7244" y="3627"/>
              </a:cxn>
              <a:cxn ang="0">
                <a:pos x="6187" y="2644"/>
              </a:cxn>
              <a:cxn ang="0">
                <a:pos x="6101" y="424"/>
              </a:cxn>
              <a:cxn ang="0">
                <a:pos x="2200" y="424"/>
              </a:cxn>
              <a:cxn ang="0">
                <a:pos x="3325" y="3254"/>
              </a:cxn>
              <a:cxn ang="0">
                <a:pos x="3325" y="0"/>
              </a:cxn>
              <a:cxn ang="0">
                <a:pos x="3888" y="1068"/>
              </a:cxn>
              <a:cxn ang="0">
                <a:pos x="1671" y="3712"/>
              </a:cxn>
              <a:cxn ang="0">
                <a:pos x="989" y="2508"/>
              </a:cxn>
              <a:cxn ang="0">
                <a:pos x="1689" y="0"/>
              </a:cxn>
            </a:cxnLst>
            <a:rect l="0" t="0" r="0" b="0"/>
            <a:pathLst>
              <a:path w="17843" h="4118">
                <a:moveTo>
                  <a:pt x="6664" y="2746"/>
                </a:moveTo>
                <a:cubicBezTo>
                  <a:pt x="6573" y="3028"/>
                  <a:pt x="6471" y="3294"/>
                  <a:pt x="6357" y="3542"/>
                </a:cubicBezTo>
                <a:cubicBezTo>
                  <a:pt x="6334" y="3587"/>
                  <a:pt x="6306" y="3638"/>
                  <a:pt x="6272" y="3695"/>
                </a:cubicBezTo>
                <a:cubicBezTo>
                  <a:pt x="6272" y="3695"/>
                  <a:pt x="6277" y="3695"/>
                  <a:pt x="6289" y="3695"/>
                </a:cubicBezTo>
                <a:cubicBezTo>
                  <a:pt x="6368" y="3729"/>
                  <a:pt x="6431" y="3745"/>
                  <a:pt x="6476" y="3745"/>
                </a:cubicBezTo>
                <a:cubicBezTo>
                  <a:pt x="6601" y="3757"/>
                  <a:pt x="6664" y="3672"/>
                  <a:pt x="6664" y="3491"/>
                </a:cubicBezTo>
                <a:cubicBezTo>
                  <a:pt x="6664" y="3243"/>
                  <a:pt x="6664" y="2994"/>
                  <a:pt x="6664" y="2746"/>
                </a:cubicBezTo>
                <a:close/>
                <a:moveTo>
                  <a:pt x="2081" y="2746"/>
                </a:moveTo>
                <a:cubicBezTo>
                  <a:pt x="1990" y="3028"/>
                  <a:pt x="1887" y="3294"/>
                  <a:pt x="1774" y="3542"/>
                </a:cubicBezTo>
                <a:cubicBezTo>
                  <a:pt x="1751" y="3587"/>
                  <a:pt x="1723" y="3638"/>
                  <a:pt x="1689" y="3695"/>
                </a:cubicBezTo>
                <a:cubicBezTo>
                  <a:pt x="1689" y="3695"/>
                  <a:pt x="1694" y="3695"/>
                  <a:pt x="1706" y="3695"/>
                </a:cubicBezTo>
                <a:cubicBezTo>
                  <a:pt x="1785" y="3729"/>
                  <a:pt x="1848" y="3745"/>
                  <a:pt x="1893" y="3745"/>
                </a:cubicBezTo>
                <a:cubicBezTo>
                  <a:pt x="2018" y="3757"/>
                  <a:pt x="2081" y="3672"/>
                  <a:pt x="2081" y="3491"/>
                </a:cubicBezTo>
                <a:cubicBezTo>
                  <a:pt x="2081" y="3243"/>
                  <a:pt x="2081" y="2994"/>
                  <a:pt x="2081" y="2746"/>
                </a:cubicBezTo>
                <a:close/>
                <a:moveTo>
                  <a:pt x="15455" y="2424"/>
                </a:moveTo>
                <a:cubicBezTo>
                  <a:pt x="15688" y="2424"/>
                  <a:pt x="15922" y="2424"/>
                  <a:pt x="16155" y="2424"/>
                </a:cubicBezTo>
                <a:cubicBezTo>
                  <a:pt x="16155" y="2553"/>
                  <a:pt x="16155" y="2683"/>
                  <a:pt x="16155" y="2813"/>
                </a:cubicBezTo>
                <a:cubicBezTo>
                  <a:pt x="16155" y="2836"/>
                  <a:pt x="16155" y="2853"/>
                  <a:pt x="16155" y="2864"/>
                </a:cubicBezTo>
                <a:cubicBezTo>
                  <a:pt x="16802" y="3474"/>
                  <a:pt x="17365" y="3864"/>
                  <a:pt x="17843" y="4034"/>
                </a:cubicBezTo>
                <a:cubicBezTo>
                  <a:pt x="17024" y="4090"/>
                  <a:pt x="16552" y="4034"/>
                  <a:pt x="16427" y="3864"/>
                </a:cubicBezTo>
                <a:cubicBezTo>
                  <a:pt x="16359" y="3808"/>
                  <a:pt x="16297" y="3751"/>
                  <a:pt x="16240" y="3695"/>
                </a:cubicBezTo>
                <a:cubicBezTo>
                  <a:pt x="16047" y="3548"/>
                  <a:pt x="15910" y="3429"/>
                  <a:pt x="15831" y="3339"/>
                </a:cubicBezTo>
                <a:cubicBezTo>
                  <a:pt x="15683" y="3486"/>
                  <a:pt x="15501" y="3638"/>
                  <a:pt x="15285" y="3796"/>
                </a:cubicBezTo>
                <a:cubicBezTo>
                  <a:pt x="14989" y="4034"/>
                  <a:pt x="14484" y="4113"/>
                  <a:pt x="13767" y="4034"/>
                </a:cubicBezTo>
                <a:cubicBezTo>
                  <a:pt x="14177" y="3909"/>
                  <a:pt x="14654" y="3604"/>
                  <a:pt x="15200" y="3118"/>
                </a:cubicBezTo>
                <a:cubicBezTo>
                  <a:pt x="15370" y="2972"/>
                  <a:pt x="15455" y="2830"/>
                  <a:pt x="15455" y="2695"/>
                </a:cubicBezTo>
                <a:cubicBezTo>
                  <a:pt x="15455" y="2604"/>
                  <a:pt x="15455" y="2514"/>
                  <a:pt x="15455" y="2424"/>
                </a:cubicBezTo>
                <a:close/>
                <a:moveTo>
                  <a:pt x="16916" y="2083"/>
                </a:moveTo>
                <a:cubicBezTo>
                  <a:pt x="17384" y="2083"/>
                  <a:pt x="17602" y="2248"/>
                  <a:pt x="17570" y="2576"/>
                </a:cubicBezTo>
                <a:cubicBezTo>
                  <a:pt x="17570" y="2842"/>
                  <a:pt x="17570" y="3107"/>
                  <a:pt x="17570" y="3373"/>
                </a:cubicBezTo>
                <a:cubicBezTo>
                  <a:pt x="17337" y="3373"/>
                  <a:pt x="17104" y="3373"/>
                  <a:pt x="16871" y="3373"/>
                </a:cubicBezTo>
                <a:cubicBezTo>
                  <a:pt x="16871" y="3118"/>
                  <a:pt x="16871" y="2864"/>
                  <a:pt x="16871" y="2610"/>
                </a:cubicBezTo>
                <a:cubicBezTo>
                  <a:pt x="16893" y="2373"/>
                  <a:pt x="16746" y="2260"/>
                  <a:pt x="16427" y="2271"/>
                </a:cubicBezTo>
                <a:cubicBezTo>
                  <a:pt x="15995" y="2271"/>
                  <a:pt x="15563" y="2271"/>
                  <a:pt x="15131" y="2271"/>
                </a:cubicBezTo>
                <a:cubicBezTo>
                  <a:pt x="14916" y="2260"/>
                  <a:pt x="14779" y="2350"/>
                  <a:pt x="14722" y="2542"/>
                </a:cubicBezTo>
                <a:cubicBezTo>
                  <a:pt x="14722" y="2836"/>
                  <a:pt x="14722" y="3130"/>
                  <a:pt x="14722" y="3423"/>
                </a:cubicBezTo>
                <a:cubicBezTo>
                  <a:pt x="14489" y="3423"/>
                  <a:pt x="14256" y="3423"/>
                  <a:pt x="14023" y="3423"/>
                </a:cubicBezTo>
                <a:cubicBezTo>
                  <a:pt x="14023" y="2977"/>
                  <a:pt x="14023" y="2531"/>
                  <a:pt x="14023" y="2085"/>
                </a:cubicBezTo>
                <a:cubicBezTo>
                  <a:pt x="14256" y="2085"/>
                  <a:pt x="14489" y="2085"/>
                  <a:pt x="14722" y="2085"/>
                </a:cubicBezTo>
                <a:cubicBezTo>
                  <a:pt x="14722" y="2192"/>
                  <a:pt x="14722" y="2299"/>
                  <a:pt x="14722" y="2407"/>
                </a:cubicBezTo>
                <a:cubicBezTo>
                  <a:pt x="14756" y="2192"/>
                  <a:pt x="14927" y="2085"/>
                  <a:pt x="15234" y="2085"/>
                </a:cubicBezTo>
                <a:cubicBezTo>
                  <a:pt x="15762" y="2085"/>
                  <a:pt x="16291" y="2085"/>
                  <a:pt x="16820" y="2085"/>
                </a:cubicBezTo>
                <a:cubicBezTo>
                  <a:pt x="16853" y="2083"/>
                  <a:pt x="16885" y="2083"/>
                  <a:pt x="16916" y="2083"/>
                </a:cubicBezTo>
                <a:close/>
                <a:moveTo>
                  <a:pt x="6323" y="1966"/>
                </a:moveTo>
                <a:cubicBezTo>
                  <a:pt x="6323" y="2147"/>
                  <a:pt x="6323" y="2328"/>
                  <a:pt x="6323" y="2508"/>
                </a:cubicBezTo>
                <a:cubicBezTo>
                  <a:pt x="6437" y="2508"/>
                  <a:pt x="6550" y="2508"/>
                  <a:pt x="6664" y="2508"/>
                </a:cubicBezTo>
                <a:cubicBezTo>
                  <a:pt x="6664" y="2328"/>
                  <a:pt x="6664" y="2147"/>
                  <a:pt x="6664" y="1966"/>
                </a:cubicBezTo>
                <a:cubicBezTo>
                  <a:pt x="6550" y="1966"/>
                  <a:pt x="6437" y="1966"/>
                  <a:pt x="6323" y="1966"/>
                </a:cubicBezTo>
                <a:close/>
                <a:moveTo>
                  <a:pt x="1740" y="1966"/>
                </a:moveTo>
                <a:cubicBezTo>
                  <a:pt x="1740" y="2147"/>
                  <a:pt x="1740" y="2328"/>
                  <a:pt x="1740" y="2508"/>
                </a:cubicBezTo>
                <a:cubicBezTo>
                  <a:pt x="1853" y="2508"/>
                  <a:pt x="1967" y="2508"/>
                  <a:pt x="2081" y="2508"/>
                </a:cubicBezTo>
                <a:cubicBezTo>
                  <a:pt x="2081" y="2328"/>
                  <a:pt x="2081" y="2147"/>
                  <a:pt x="2081" y="1966"/>
                </a:cubicBezTo>
                <a:cubicBezTo>
                  <a:pt x="1967" y="1966"/>
                  <a:pt x="1853" y="1966"/>
                  <a:pt x="1740" y="1966"/>
                </a:cubicBezTo>
                <a:close/>
                <a:moveTo>
                  <a:pt x="7329" y="1373"/>
                </a:moveTo>
                <a:cubicBezTo>
                  <a:pt x="7454" y="1373"/>
                  <a:pt x="7579" y="1373"/>
                  <a:pt x="7704" y="1373"/>
                </a:cubicBezTo>
                <a:cubicBezTo>
                  <a:pt x="7704" y="1599"/>
                  <a:pt x="7727" y="1943"/>
                  <a:pt x="7772" y="2407"/>
                </a:cubicBezTo>
                <a:cubicBezTo>
                  <a:pt x="7772" y="2542"/>
                  <a:pt x="7795" y="2683"/>
                  <a:pt x="7840" y="2830"/>
                </a:cubicBezTo>
                <a:cubicBezTo>
                  <a:pt x="7840" y="2842"/>
                  <a:pt x="7846" y="2847"/>
                  <a:pt x="7858" y="2847"/>
                </a:cubicBezTo>
                <a:cubicBezTo>
                  <a:pt x="7539" y="2870"/>
                  <a:pt x="7380" y="2723"/>
                  <a:pt x="7380" y="2407"/>
                </a:cubicBezTo>
                <a:cubicBezTo>
                  <a:pt x="7346" y="2068"/>
                  <a:pt x="7329" y="1723"/>
                  <a:pt x="7329" y="1373"/>
                </a:cubicBezTo>
                <a:close/>
                <a:moveTo>
                  <a:pt x="2746" y="1373"/>
                </a:moveTo>
                <a:cubicBezTo>
                  <a:pt x="2871" y="1373"/>
                  <a:pt x="2996" y="1373"/>
                  <a:pt x="3121" y="1373"/>
                </a:cubicBezTo>
                <a:cubicBezTo>
                  <a:pt x="3121" y="1599"/>
                  <a:pt x="3144" y="1943"/>
                  <a:pt x="3189" y="2407"/>
                </a:cubicBezTo>
                <a:cubicBezTo>
                  <a:pt x="3189" y="2542"/>
                  <a:pt x="3212" y="2683"/>
                  <a:pt x="3257" y="2830"/>
                </a:cubicBezTo>
                <a:cubicBezTo>
                  <a:pt x="3257" y="2842"/>
                  <a:pt x="3263" y="2847"/>
                  <a:pt x="3274" y="2847"/>
                </a:cubicBezTo>
                <a:cubicBezTo>
                  <a:pt x="2956" y="2870"/>
                  <a:pt x="2797" y="2723"/>
                  <a:pt x="2797" y="2407"/>
                </a:cubicBezTo>
                <a:cubicBezTo>
                  <a:pt x="2763" y="2068"/>
                  <a:pt x="2746" y="1723"/>
                  <a:pt x="2746" y="1373"/>
                </a:cubicBezTo>
                <a:close/>
                <a:moveTo>
                  <a:pt x="5126" y="1338"/>
                </a:moveTo>
                <a:cubicBezTo>
                  <a:pt x="5355" y="1344"/>
                  <a:pt x="5464" y="1474"/>
                  <a:pt x="5453" y="1729"/>
                </a:cubicBezTo>
                <a:cubicBezTo>
                  <a:pt x="5453" y="2226"/>
                  <a:pt x="5453" y="2723"/>
                  <a:pt x="5453" y="3220"/>
                </a:cubicBezTo>
                <a:cubicBezTo>
                  <a:pt x="5442" y="3367"/>
                  <a:pt x="5459" y="3435"/>
                  <a:pt x="5505" y="3423"/>
                </a:cubicBezTo>
                <a:cubicBezTo>
                  <a:pt x="5561" y="3446"/>
                  <a:pt x="5647" y="3294"/>
                  <a:pt x="5760" y="2966"/>
                </a:cubicBezTo>
                <a:cubicBezTo>
                  <a:pt x="5760" y="3610"/>
                  <a:pt x="5573" y="3943"/>
                  <a:pt x="5198" y="3966"/>
                </a:cubicBezTo>
                <a:cubicBezTo>
                  <a:pt x="4959" y="3954"/>
                  <a:pt x="4840" y="3802"/>
                  <a:pt x="4840" y="3508"/>
                </a:cubicBezTo>
                <a:cubicBezTo>
                  <a:pt x="4840" y="2955"/>
                  <a:pt x="4840" y="2401"/>
                  <a:pt x="4840" y="1847"/>
                </a:cubicBezTo>
                <a:cubicBezTo>
                  <a:pt x="4840" y="1610"/>
                  <a:pt x="4788" y="1497"/>
                  <a:pt x="4686" y="1508"/>
                </a:cubicBezTo>
                <a:cubicBezTo>
                  <a:pt x="4652" y="1508"/>
                  <a:pt x="4618" y="1508"/>
                  <a:pt x="4584" y="1508"/>
                </a:cubicBezTo>
                <a:cubicBezTo>
                  <a:pt x="4584" y="1452"/>
                  <a:pt x="4584" y="1395"/>
                  <a:pt x="4584" y="1339"/>
                </a:cubicBezTo>
                <a:cubicBezTo>
                  <a:pt x="4749" y="1339"/>
                  <a:pt x="4913" y="1339"/>
                  <a:pt x="5078" y="1339"/>
                </a:cubicBezTo>
                <a:cubicBezTo>
                  <a:pt x="5095" y="1338"/>
                  <a:pt x="5110" y="1338"/>
                  <a:pt x="5126" y="1338"/>
                </a:cubicBezTo>
                <a:close/>
                <a:moveTo>
                  <a:pt x="542" y="1338"/>
                </a:moveTo>
                <a:cubicBezTo>
                  <a:pt x="771" y="1344"/>
                  <a:pt x="881" y="1474"/>
                  <a:pt x="870" y="1729"/>
                </a:cubicBezTo>
                <a:cubicBezTo>
                  <a:pt x="870" y="2226"/>
                  <a:pt x="870" y="2723"/>
                  <a:pt x="870" y="3220"/>
                </a:cubicBezTo>
                <a:cubicBezTo>
                  <a:pt x="859" y="3367"/>
                  <a:pt x="876" y="3435"/>
                  <a:pt x="921" y="3423"/>
                </a:cubicBezTo>
                <a:cubicBezTo>
                  <a:pt x="978" y="3446"/>
                  <a:pt x="1063" y="3294"/>
                  <a:pt x="1177" y="2966"/>
                </a:cubicBezTo>
                <a:cubicBezTo>
                  <a:pt x="1177" y="3610"/>
                  <a:pt x="989" y="3943"/>
                  <a:pt x="614" y="3966"/>
                </a:cubicBezTo>
                <a:cubicBezTo>
                  <a:pt x="376" y="3954"/>
                  <a:pt x="256" y="3802"/>
                  <a:pt x="256" y="3508"/>
                </a:cubicBezTo>
                <a:cubicBezTo>
                  <a:pt x="256" y="2955"/>
                  <a:pt x="256" y="2401"/>
                  <a:pt x="256" y="1847"/>
                </a:cubicBezTo>
                <a:cubicBezTo>
                  <a:pt x="256" y="1610"/>
                  <a:pt x="205" y="1497"/>
                  <a:pt x="103" y="1508"/>
                </a:cubicBezTo>
                <a:cubicBezTo>
                  <a:pt x="69" y="1508"/>
                  <a:pt x="35" y="1508"/>
                  <a:pt x="0" y="1508"/>
                </a:cubicBezTo>
                <a:cubicBezTo>
                  <a:pt x="0" y="1452"/>
                  <a:pt x="0" y="1395"/>
                  <a:pt x="0" y="1339"/>
                </a:cubicBezTo>
                <a:cubicBezTo>
                  <a:pt x="165" y="1339"/>
                  <a:pt x="330" y="1339"/>
                  <a:pt x="495" y="1339"/>
                </a:cubicBezTo>
                <a:cubicBezTo>
                  <a:pt x="511" y="1338"/>
                  <a:pt x="527" y="1338"/>
                  <a:pt x="542" y="1338"/>
                </a:cubicBezTo>
                <a:close/>
                <a:moveTo>
                  <a:pt x="6323" y="1305"/>
                </a:moveTo>
                <a:cubicBezTo>
                  <a:pt x="6323" y="1474"/>
                  <a:pt x="6323" y="1644"/>
                  <a:pt x="6323" y="1813"/>
                </a:cubicBezTo>
                <a:cubicBezTo>
                  <a:pt x="6437" y="1813"/>
                  <a:pt x="6550" y="1813"/>
                  <a:pt x="6664" y="1813"/>
                </a:cubicBezTo>
                <a:cubicBezTo>
                  <a:pt x="6664" y="1644"/>
                  <a:pt x="6664" y="1474"/>
                  <a:pt x="6664" y="1305"/>
                </a:cubicBezTo>
                <a:cubicBezTo>
                  <a:pt x="6550" y="1305"/>
                  <a:pt x="6437" y="1305"/>
                  <a:pt x="6323" y="1305"/>
                </a:cubicBezTo>
                <a:close/>
                <a:moveTo>
                  <a:pt x="1740" y="1305"/>
                </a:moveTo>
                <a:cubicBezTo>
                  <a:pt x="1740" y="1474"/>
                  <a:pt x="1740" y="1644"/>
                  <a:pt x="1740" y="1813"/>
                </a:cubicBezTo>
                <a:cubicBezTo>
                  <a:pt x="1853" y="1813"/>
                  <a:pt x="1967" y="1813"/>
                  <a:pt x="2081" y="1813"/>
                </a:cubicBezTo>
                <a:cubicBezTo>
                  <a:pt x="2081" y="1644"/>
                  <a:pt x="2081" y="1474"/>
                  <a:pt x="2081" y="1305"/>
                </a:cubicBezTo>
                <a:cubicBezTo>
                  <a:pt x="1967" y="1305"/>
                  <a:pt x="1853" y="1305"/>
                  <a:pt x="1740" y="1305"/>
                </a:cubicBezTo>
                <a:close/>
                <a:moveTo>
                  <a:pt x="15336" y="1220"/>
                </a:moveTo>
                <a:cubicBezTo>
                  <a:pt x="15200" y="1220"/>
                  <a:pt x="15114" y="1265"/>
                  <a:pt x="15080" y="1356"/>
                </a:cubicBezTo>
                <a:cubicBezTo>
                  <a:pt x="15080" y="1412"/>
                  <a:pt x="15080" y="1469"/>
                  <a:pt x="15080" y="1525"/>
                </a:cubicBezTo>
                <a:cubicBezTo>
                  <a:pt x="15114" y="1627"/>
                  <a:pt x="15183" y="1672"/>
                  <a:pt x="15285" y="1661"/>
                </a:cubicBezTo>
                <a:cubicBezTo>
                  <a:pt x="15609" y="1661"/>
                  <a:pt x="15933" y="1661"/>
                  <a:pt x="16257" y="1661"/>
                </a:cubicBezTo>
                <a:cubicBezTo>
                  <a:pt x="16393" y="1661"/>
                  <a:pt x="16461" y="1610"/>
                  <a:pt x="16461" y="1508"/>
                </a:cubicBezTo>
                <a:cubicBezTo>
                  <a:pt x="16461" y="1463"/>
                  <a:pt x="16461" y="1418"/>
                  <a:pt x="16461" y="1373"/>
                </a:cubicBezTo>
                <a:cubicBezTo>
                  <a:pt x="16461" y="1271"/>
                  <a:pt x="16382" y="1220"/>
                  <a:pt x="16223" y="1220"/>
                </a:cubicBezTo>
                <a:cubicBezTo>
                  <a:pt x="15927" y="1220"/>
                  <a:pt x="15632" y="1220"/>
                  <a:pt x="15336" y="1220"/>
                </a:cubicBezTo>
                <a:close/>
                <a:moveTo>
                  <a:pt x="16801" y="810"/>
                </a:moveTo>
                <a:cubicBezTo>
                  <a:pt x="16775" y="810"/>
                  <a:pt x="16747" y="811"/>
                  <a:pt x="16717" y="814"/>
                </a:cubicBezTo>
                <a:cubicBezTo>
                  <a:pt x="16120" y="814"/>
                  <a:pt x="15524" y="814"/>
                  <a:pt x="14927" y="814"/>
                </a:cubicBezTo>
                <a:cubicBezTo>
                  <a:pt x="14756" y="814"/>
                  <a:pt x="14637" y="893"/>
                  <a:pt x="14569" y="1051"/>
                </a:cubicBezTo>
                <a:cubicBezTo>
                  <a:pt x="14739" y="1051"/>
                  <a:pt x="14910" y="1051"/>
                  <a:pt x="15080" y="1051"/>
                </a:cubicBezTo>
                <a:cubicBezTo>
                  <a:pt x="15080" y="1124"/>
                  <a:pt x="15080" y="1198"/>
                  <a:pt x="15080" y="1271"/>
                </a:cubicBezTo>
                <a:cubicBezTo>
                  <a:pt x="15092" y="1113"/>
                  <a:pt x="15217" y="1040"/>
                  <a:pt x="15455" y="1051"/>
                </a:cubicBezTo>
                <a:cubicBezTo>
                  <a:pt x="15842" y="1051"/>
                  <a:pt x="16228" y="1051"/>
                  <a:pt x="16615" y="1051"/>
                </a:cubicBezTo>
                <a:cubicBezTo>
                  <a:pt x="16842" y="1051"/>
                  <a:pt x="16984" y="1096"/>
                  <a:pt x="17041" y="1186"/>
                </a:cubicBezTo>
                <a:cubicBezTo>
                  <a:pt x="17041" y="1164"/>
                  <a:pt x="17041" y="1141"/>
                  <a:pt x="17041" y="1119"/>
                </a:cubicBezTo>
                <a:cubicBezTo>
                  <a:pt x="17041" y="1102"/>
                  <a:pt x="17041" y="1085"/>
                  <a:pt x="17041" y="1068"/>
                </a:cubicBezTo>
                <a:cubicBezTo>
                  <a:pt x="17061" y="900"/>
                  <a:pt x="16981" y="814"/>
                  <a:pt x="16801" y="810"/>
                </a:cubicBezTo>
                <a:close/>
                <a:moveTo>
                  <a:pt x="6493" y="610"/>
                </a:moveTo>
                <a:cubicBezTo>
                  <a:pt x="6414" y="610"/>
                  <a:pt x="6357" y="661"/>
                  <a:pt x="6323" y="763"/>
                </a:cubicBezTo>
                <a:cubicBezTo>
                  <a:pt x="6323" y="893"/>
                  <a:pt x="6323" y="1023"/>
                  <a:pt x="6323" y="1152"/>
                </a:cubicBezTo>
                <a:cubicBezTo>
                  <a:pt x="6437" y="1152"/>
                  <a:pt x="6550" y="1152"/>
                  <a:pt x="6664" y="1152"/>
                </a:cubicBezTo>
                <a:cubicBezTo>
                  <a:pt x="6664" y="1068"/>
                  <a:pt x="6664" y="983"/>
                  <a:pt x="6664" y="898"/>
                </a:cubicBezTo>
                <a:cubicBezTo>
                  <a:pt x="6664" y="706"/>
                  <a:pt x="6607" y="610"/>
                  <a:pt x="6493" y="610"/>
                </a:cubicBezTo>
                <a:close/>
                <a:moveTo>
                  <a:pt x="1910" y="610"/>
                </a:moveTo>
                <a:cubicBezTo>
                  <a:pt x="1831" y="610"/>
                  <a:pt x="1774" y="661"/>
                  <a:pt x="1740" y="763"/>
                </a:cubicBezTo>
                <a:cubicBezTo>
                  <a:pt x="1740" y="893"/>
                  <a:pt x="1740" y="1023"/>
                  <a:pt x="1740" y="1152"/>
                </a:cubicBezTo>
                <a:cubicBezTo>
                  <a:pt x="1853" y="1152"/>
                  <a:pt x="1967" y="1152"/>
                  <a:pt x="2081" y="1152"/>
                </a:cubicBezTo>
                <a:cubicBezTo>
                  <a:pt x="2081" y="1068"/>
                  <a:pt x="2081" y="983"/>
                  <a:pt x="2081" y="898"/>
                </a:cubicBezTo>
                <a:cubicBezTo>
                  <a:pt x="2081" y="706"/>
                  <a:pt x="2024" y="610"/>
                  <a:pt x="1910" y="610"/>
                </a:cubicBezTo>
                <a:close/>
                <a:moveTo>
                  <a:pt x="10307" y="186"/>
                </a:moveTo>
                <a:cubicBezTo>
                  <a:pt x="10626" y="191"/>
                  <a:pt x="10774" y="309"/>
                  <a:pt x="10753" y="542"/>
                </a:cubicBezTo>
                <a:cubicBezTo>
                  <a:pt x="10741" y="734"/>
                  <a:pt x="10605" y="1328"/>
                  <a:pt x="10344" y="2322"/>
                </a:cubicBezTo>
                <a:cubicBezTo>
                  <a:pt x="10366" y="2424"/>
                  <a:pt x="10395" y="2520"/>
                  <a:pt x="10429" y="2610"/>
                </a:cubicBezTo>
                <a:cubicBezTo>
                  <a:pt x="10463" y="2689"/>
                  <a:pt x="10525" y="2881"/>
                  <a:pt x="10616" y="3186"/>
                </a:cubicBezTo>
                <a:cubicBezTo>
                  <a:pt x="10685" y="3401"/>
                  <a:pt x="10781" y="3565"/>
                  <a:pt x="10906" y="3678"/>
                </a:cubicBezTo>
                <a:cubicBezTo>
                  <a:pt x="10918" y="3644"/>
                  <a:pt x="10935" y="3616"/>
                  <a:pt x="10957" y="3593"/>
                </a:cubicBezTo>
                <a:cubicBezTo>
                  <a:pt x="11060" y="3491"/>
                  <a:pt x="11134" y="3390"/>
                  <a:pt x="11179" y="3288"/>
                </a:cubicBezTo>
                <a:cubicBezTo>
                  <a:pt x="11509" y="2768"/>
                  <a:pt x="11679" y="2401"/>
                  <a:pt x="11691" y="2186"/>
                </a:cubicBezTo>
                <a:cubicBezTo>
                  <a:pt x="11691" y="1712"/>
                  <a:pt x="11691" y="1237"/>
                  <a:pt x="11691" y="763"/>
                </a:cubicBezTo>
                <a:cubicBezTo>
                  <a:pt x="11878" y="763"/>
                  <a:pt x="12066" y="763"/>
                  <a:pt x="12253" y="763"/>
                </a:cubicBezTo>
                <a:cubicBezTo>
                  <a:pt x="12253" y="1237"/>
                  <a:pt x="12253" y="1712"/>
                  <a:pt x="12253" y="2186"/>
                </a:cubicBezTo>
                <a:cubicBezTo>
                  <a:pt x="12242" y="2265"/>
                  <a:pt x="12231" y="2339"/>
                  <a:pt x="12219" y="2407"/>
                </a:cubicBezTo>
                <a:cubicBezTo>
                  <a:pt x="12270" y="2407"/>
                  <a:pt x="12321" y="2407"/>
                  <a:pt x="12373" y="2407"/>
                </a:cubicBezTo>
                <a:cubicBezTo>
                  <a:pt x="12373" y="2740"/>
                  <a:pt x="12373" y="3073"/>
                  <a:pt x="12373" y="3407"/>
                </a:cubicBezTo>
                <a:cubicBezTo>
                  <a:pt x="12361" y="3610"/>
                  <a:pt x="12429" y="3712"/>
                  <a:pt x="12577" y="3712"/>
                </a:cubicBezTo>
                <a:cubicBezTo>
                  <a:pt x="12645" y="3712"/>
                  <a:pt x="12714" y="3712"/>
                  <a:pt x="12782" y="3712"/>
                </a:cubicBezTo>
                <a:cubicBezTo>
                  <a:pt x="13009" y="3689"/>
                  <a:pt x="13168" y="3480"/>
                  <a:pt x="13259" y="3085"/>
                </a:cubicBezTo>
                <a:cubicBezTo>
                  <a:pt x="13305" y="3740"/>
                  <a:pt x="13100" y="4045"/>
                  <a:pt x="12645" y="4000"/>
                </a:cubicBezTo>
                <a:cubicBezTo>
                  <a:pt x="12537" y="4000"/>
                  <a:pt x="12429" y="4000"/>
                  <a:pt x="12321" y="4000"/>
                </a:cubicBezTo>
                <a:cubicBezTo>
                  <a:pt x="11969" y="3988"/>
                  <a:pt x="11793" y="3830"/>
                  <a:pt x="11793" y="3525"/>
                </a:cubicBezTo>
                <a:cubicBezTo>
                  <a:pt x="11793" y="3469"/>
                  <a:pt x="11793" y="3412"/>
                  <a:pt x="11793" y="3356"/>
                </a:cubicBezTo>
                <a:cubicBezTo>
                  <a:pt x="11736" y="3457"/>
                  <a:pt x="11679" y="3536"/>
                  <a:pt x="11622" y="3593"/>
                </a:cubicBezTo>
                <a:cubicBezTo>
                  <a:pt x="11588" y="3638"/>
                  <a:pt x="11560" y="3689"/>
                  <a:pt x="11537" y="3745"/>
                </a:cubicBezTo>
                <a:cubicBezTo>
                  <a:pt x="11378" y="4017"/>
                  <a:pt x="11020" y="4118"/>
                  <a:pt x="10463" y="4051"/>
                </a:cubicBezTo>
                <a:cubicBezTo>
                  <a:pt x="10599" y="3971"/>
                  <a:pt x="10719" y="3875"/>
                  <a:pt x="10821" y="3762"/>
                </a:cubicBezTo>
                <a:cubicBezTo>
                  <a:pt x="10400" y="3830"/>
                  <a:pt x="10145" y="3661"/>
                  <a:pt x="10054" y="3254"/>
                </a:cubicBezTo>
                <a:cubicBezTo>
                  <a:pt x="9974" y="3457"/>
                  <a:pt x="9917" y="3587"/>
                  <a:pt x="9883" y="3644"/>
                </a:cubicBezTo>
                <a:cubicBezTo>
                  <a:pt x="9747" y="3926"/>
                  <a:pt x="9497" y="4034"/>
                  <a:pt x="9133" y="3966"/>
                </a:cubicBezTo>
                <a:cubicBezTo>
                  <a:pt x="9201" y="3842"/>
                  <a:pt x="9281" y="3678"/>
                  <a:pt x="9372" y="3474"/>
                </a:cubicBezTo>
                <a:cubicBezTo>
                  <a:pt x="9508" y="3147"/>
                  <a:pt x="9639" y="2774"/>
                  <a:pt x="9764" y="2356"/>
                </a:cubicBezTo>
                <a:cubicBezTo>
                  <a:pt x="9696" y="2152"/>
                  <a:pt x="9593" y="1819"/>
                  <a:pt x="9457" y="1356"/>
                </a:cubicBezTo>
                <a:cubicBezTo>
                  <a:pt x="9366" y="1062"/>
                  <a:pt x="9303" y="836"/>
                  <a:pt x="9269" y="678"/>
                </a:cubicBezTo>
                <a:cubicBezTo>
                  <a:pt x="9474" y="678"/>
                  <a:pt x="9679" y="678"/>
                  <a:pt x="9883" y="678"/>
                </a:cubicBezTo>
                <a:cubicBezTo>
                  <a:pt x="9929" y="915"/>
                  <a:pt x="9980" y="1136"/>
                  <a:pt x="10037" y="1339"/>
                </a:cubicBezTo>
                <a:cubicBezTo>
                  <a:pt x="10116" y="966"/>
                  <a:pt x="10162" y="701"/>
                  <a:pt x="10173" y="542"/>
                </a:cubicBezTo>
                <a:cubicBezTo>
                  <a:pt x="10184" y="407"/>
                  <a:pt x="10133" y="345"/>
                  <a:pt x="10020" y="356"/>
                </a:cubicBezTo>
                <a:cubicBezTo>
                  <a:pt x="9730" y="356"/>
                  <a:pt x="9440" y="356"/>
                  <a:pt x="9150" y="356"/>
                </a:cubicBezTo>
                <a:cubicBezTo>
                  <a:pt x="9150" y="299"/>
                  <a:pt x="9150" y="243"/>
                  <a:pt x="9150" y="186"/>
                </a:cubicBezTo>
                <a:cubicBezTo>
                  <a:pt x="9514" y="186"/>
                  <a:pt x="9878" y="186"/>
                  <a:pt x="10241" y="186"/>
                </a:cubicBezTo>
                <a:cubicBezTo>
                  <a:pt x="10264" y="186"/>
                  <a:pt x="10286" y="186"/>
                  <a:pt x="10307" y="186"/>
                </a:cubicBezTo>
                <a:close/>
                <a:moveTo>
                  <a:pt x="10889" y="119"/>
                </a:moveTo>
                <a:cubicBezTo>
                  <a:pt x="11082" y="119"/>
                  <a:pt x="11276" y="119"/>
                  <a:pt x="11469" y="119"/>
                </a:cubicBezTo>
                <a:cubicBezTo>
                  <a:pt x="11469" y="232"/>
                  <a:pt x="11469" y="345"/>
                  <a:pt x="11469" y="458"/>
                </a:cubicBezTo>
                <a:cubicBezTo>
                  <a:pt x="11492" y="254"/>
                  <a:pt x="11628" y="153"/>
                  <a:pt x="11878" y="153"/>
                </a:cubicBezTo>
                <a:cubicBezTo>
                  <a:pt x="12083" y="153"/>
                  <a:pt x="12287" y="153"/>
                  <a:pt x="12492" y="153"/>
                </a:cubicBezTo>
                <a:cubicBezTo>
                  <a:pt x="12890" y="153"/>
                  <a:pt x="13083" y="311"/>
                  <a:pt x="13072" y="627"/>
                </a:cubicBezTo>
                <a:cubicBezTo>
                  <a:pt x="13072" y="1339"/>
                  <a:pt x="13072" y="2051"/>
                  <a:pt x="13072" y="2763"/>
                </a:cubicBezTo>
                <a:cubicBezTo>
                  <a:pt x="12878" y="2763"/>
                  <a:pt x="12685" y="2763"/>
                  <a:pt x="12492" y="2763"/>
                </a:cubicBezTo>
                <a:cubicBezTo>
                  <a:pt x="12492" y="2062"/>
                  <a:pt x="12492" y="1362"/>
                  <a:pt x="12492" y="661"/>
                </a:cubicBezTo>
                <a:cubicBezTo>
                  <a:pt x="12515" y="412"/>
                  <a:pt x="12373" y="299"/>
                  <a:pt x="12066" y="322"/>
                </a:cubicBezTo>
                <a:cubicBezTo>
                  <a:pt x="11986" y="322"/>
                  <a:pt x="11907" y="322"/>
                  <a:pt x="11827" y="322"/>
                </a:cubicBezTo>
                <a:cubicBezTo>
                  <a:pt x="11600" y="311"/>
                  <a:pt x="11480" y="396"/>
                  <a:pt x="11469" y="576"/>
                </a:cubicBezTo>
                <a:cubicBezTo>
                  <a:pt x="11469" y="1311"/>
                  <a:pt x="11469" y="2045"/>
                  <a:pt x="11469" y="2779"/>
                </a:cubicBezTo>
                <a:cubicBezTo>
                  <a:pt x="11276" y="2779"/>
                  <a:pt x="11082" y="2779"/>
                  <a:pt x="10889" y="2779"/>
                </a:cubicBezTo>
                <a:cubicBezTo>
                  <a:pt x="10889" y="1893"/>
                  <a:pt x="10889" y="1006"/>
                  <a:pt x="10889" y="119"/>
                </a:cubicBezTo>
                <a:close/>
                <a:moveTo>
                  <a:pt x="4822" y="51"/>
                </a:moveTo>
                <a:cubicBezTo>
                  <a:pt x="5033" y="51"/>
                  <a:pt x="5243" y="51"/>
                  <a:pt x="5453" y="51"/>
                </a:cubicBezTo>
                <a:cubicBezTo>
                  <a:pt x="5453" y="525"/>
                  <a:pt x="5533" y="819"/>
                  <a:pt x="5692" y="932"/>
                </a:cubicBezTo>
                <a:cubicBezTo>
                  <a:pt x="5146" y="1023"/>
                  <a:pt x="4868" y="898"/>
                  <a:pt x="4857" y="559"/>
                </a:cubicBezTo>
                <a:cubicBezTo>
                  <a:pt x="4834" y="424"/>
                  <a:pt x="4822" y="254"/>
                  <a:pt x="4822" y="51"/>
                </a:cubicBezTo>
                <a:close/>
                <a:moveTo>
                  <a:pt x="239" y="51"/>
                </a:moveTo>
                <a:cubicBezTo>
                  <a:pt x="449" y="51"/>
                  <a:pt x="660" y="51"/>
                  <a:pt x="870" y="51"/>
                </a:cubicBezTo>
                <a:cubicBezTo>
                  <a:pt x="870" y="525"/>
                  <a:pt x="950" y="819"/>
                  <a:pt x="1109" y="932"/>
                </a:cubicBezTo>
                <a:cubicBezTo>
                  <a:pt x="563" y="1023"/>
                  <a:pt x="285" y="898"/>
                  <a:pt x="273" y="559"/>
                </a:cubicBezTo>
                <a:cubicBezTo>
                  <a:pt x="251" y="424"/>
                  <a:pt x="239" y="254"/>
                  <a:pt x="239" y="51"/>
                </a:cubicBezTo>
                <a:close/>
                <a:moveTo>
                  <a:pt x="16820" y="34"/>
                </a:moveTo>
                <a:cubicBezTo>
                  <a:pt x="17053" y="34"/>
                  <a:pt x="17286" y="34"/>
                  <a:pt x="17519" y="34"/>
                </a:cubicBezTo>
                <a:cubicBezTo>
                  <a:pt x="17359" y="305"/>
                  <a:pt x="17223" y="458"/>
                  <a:pt x="17109" y="492"/>
                </a:cubicBezTo>
                <a:cubicBezTo>
                  <a:pt x="16996" y="548"/>
                  <a:pt x="16751" y="554"/>
                  <a:pt x="16376" y="508"/>
                </a:cubicBezTo>
                <a:cubicBezTo>
                  <a:pt x="16524" y="441"/>
                  <a:pt x="16672" y="283"/>
                  <a:pt x="16820" y="34"/>
                </a:cubicBezTo>
                <a:close/>
                <a:moveTo>
                  <a:pt x="14108" y="34"/>
                </a:moveTo>
                <a:cubicBezTo>
                  <a:pt x="14341" y="34"/>
                  <a:pt x="14574" y="34"/>
                  <a:pt x="14808" y="34"/>
                </a:cubicBezTo>
                <a:cubicBezTo>
                  <a:pt x="14944" y="283"/>
                  <a:pt x="15092" y="441"/>
                  <a:pt x="15251" y="508"/>
                </a:cubicBezTo>
                <a:cubicBezTo>
                  <a:pt x="14864" y="554"/>
                  <a:pt x="14614" y="548"/>
                  <a:pt x="14501" y="492"/>
                </a:cubicBezTo>
                <a:cubicBezTo>
                  <a:pt x="14387" y="458"/>
                  <a:pt x="14256" y="305"/>
                  <a:pt x="14108" y="34"/>
                </a:cubicBezTo>
                <a:close/>
                <a:moveTo>
                  <a:pt x="15472" y="0"/>
                </a:moveTo>
                <a:cubicBezTo>
                  <a:pt x="15711" y="0"/>
                  <a:pt x="15950" y="0"/>
                  <a:pt x="16189" y="0"/>
                </a:cubicBezTo>
                <a:cubicBezTo>
                  <a:pt x="16189" y="215"/>
                  <a:pt x="16189" y="429"/>
                  <a:pt x="16189" y="644"/>
                </a:cubicBezTo>
                <a:cubicBezTo>
                  <a:pt x="16479" y="644"/>
                  <a:pt x="16768" y="644"/>
                  <a:pt x="17058" y="644"/>
                </a:cubicBezTo>
                <a:cubicBezTo>
                  <a:pt x="17502" y="621"/>
                  <a:pt x="17712" y="763"/>
                  <a:pt x="17689" y="1068"/>
                </a:cubicBezTo>
                <a:cubicBezTo>
                  <a:pt x="17689" y="1073"/>
                  <a:pt x="17689" y="1079"/>
                  <a:pt x="17689" y="1085"/>
                </a:cubicBezTo>
                <a:cubicBezTo>
                  <a:pt x="17689" y="1209"/>
                  <a:pt x="17655" y="1316"/>
                  <a:pt x="17587" y="1407"/>
                </a:cubicBezTo>
                <a:cubicBezTo>
                  <a:pt x="17416" y="1407"/>
                  <a:pt x="17246" y="1407"/>
                  <a:pt x="17075" y="1407"/>
                </a:cubicBezTo>
                <a:cubicBezTo>
                  <a:pt x="17075" y="1441"/>
                  <a:pt x="17075" y="1474"/>
                  <a:pt x="17075" y="1508"/>
                </a:cubicBezTo>
                <a:cubicBezTo>
                  <a:pt x="17098" y="1746"/>
                  <a:pt x="16956" y="1853"/>
                  <a:pt x="16649" y="1830"/>
                </a:cubicBezTo>
                <a:cubicBezTo>
                  <a:pt x="16251" y="1830"/>
                  <a:pt x="15853" y="1830"/>
                  <a:pt x="15455" y="1830"/>
                </a:cubicBezTo>
                <a:cubicBezTo>
                  <a:pt x="15217" y="1842"/>
                  <a:pt x="15092" y="1780"/>
                  <a:pt x="15080" y="1644"/>
                </a:cubicBezTo>
                <a:cubicBezTo>
                  <a:pt x="15080" y="1717"/>
                  <a:pt x="15080" y="1791"/>
                  <a:pt x="15080" y="1864"/>
                </a:cubicBezTo>
                <a:cubicBezTo>
                  <a:pt x="14876" y="1864"/>
                  <a:pt x="14671" y="1864"/>
                  <a:pt x="14466" y="1864"/>
                </a:cubicBezTo>
                <a:cubicBezTo>
                  <a:pt x="14466" y="1700"/>
                  <a:pt x="14466" y="1537"/>
                  <a:pt x="14466" y="1373"/>
                </a:cubicBezTo>
                <a:cubicBezTo>
                  <a:pt x="14273" y="1373"/>
                  <a:pt x="14080" y="1373"/>
                  <a:pt x="13887" y="1373"/>
                </a:cubicBezTo>
                <a:cubicBezTo>
                  <a:pt x="13887" y="1130"/>
                  <a:pt x="13887" y="887"/>
                  <a:pt x="13887" y="644"/>
                </a:cubicBezTo>
                <a:cubicBezTo>
                  <a:pt x="14108" y="644"/>
                  <a:pt x="14330" y="644"/>
                  <a:pt x="14552" y="644"/>
                </a:cubicBezTo>
                <a:cubicBezTo>
                  <a:pt x="14552" y="757"/>
                  <a:pt x="14552" y="870"/>
                  <a:pt x="14552" y="983"/>
                </a:cubicBezTo>
                <a:cubicBezTo>
                  <a:pt x="14574" y="757"/>
                  <a:pt x="14756" y="644"/>
                  <a:pt x="15097" y="644"/>
                </a:cubicBezTo>
                <a:cubicBezTo>
                  <a:pt x="15222" y="644"/>
                  <a:pt x="15347" y="644"/>
                  <a:pt x="15472" y="644"/>
                </a:cubicBezTo>
                <a:cubicBezTo>
                  <a:pt x="15472" y="429"/>
                  <a:pt x="15472" y="215"/>
                  <a:pt x="15472" y="0"/>
                </a:cubicBezTo>
                <a:close/>
                <a:moveTo>
                  <a:pt x="6272" y="0"/>
                </a:moveTo>
                <a:cubicBezTo>
                  <a:pt x="6493" y="0"/>
                  <a:pt x="6715" y="0"/>
                  <a:pt x="6937" y="0"/>
                </a:cubicBezTo>
                <a:cubicBezTo>
                  <a:pt x="6880" y="158"/>
                  <a:pt x="6829" y="299"/>
                  <a:pt x="6783" y="424"/>
                </a:cubicBezTo>
                <a:cubicBezTo>
                  <a:pt x="7124" y="412"/>
                  <a:pt x="7278" y="565"/>
                  <a:pt x="7244" y="881"/>
                </a:cubicBezTo>
                <a:cubicBezTo>
                  <a:pt x="7244" y="1763"/>
                  <a:pt x="7244" y="2644"/>
                  <a:pt x="7244" y="3525"/>
                </a:cubicBezTo>
                <a:cubicBezTo>
                  <a:pt x="7244" y="3548"/>
                  <a:pt x="7244" y="3576"/>
                  <a:pt x="7244" y="3610"/>
                </a:cubicBezTo>
                <a:cubicBezTo>
                  <a:pt x="7357" y="3655"/>
                  <a:pt x="7488" y="3678"/>
                  <a:pt x="7636" y="3678"/>
                </a:cubicBezTo>
                <a:cubicBezTo>
                  <a:pt x="7829" y="3712"/>
                  <a:pt x="7920" y="3570"/>
                  <a:pt x="7909" y="3254"/>
                </a:cubicBezTo>
                <a:cubicBezTo>
                  <a:pt x="7909" y="2525"/>
                  <a:pt x="7909" y="1796"/>
                  <a:pt x="7909" y="1068"/>
                </a:cubicBezTo>
                <a:cubicBezTo>
                  <a:pt x="7704" y="1068"/>
                  <a:pt x="7499" y="1068"/>
                  <a:pt x="7295" y="1068"/>
                </a:cubicBezTo>
                <a:cubicBezTo>
                  <a:pt x="7295" y="1017"/>
                  <a:pt x="7295" y="966"/>
                  <a:pt x="7295" y="915"/>
                </a:cubicBezTo>
                <a:cubicBezTo>
                  <a:pt x="7499" y="915"/>
                  <a:pt x="7704" y="915"/>
                  <a:pt x="7909" y="915"/>
                </a:cubicBezTo>
                <a:cubicBezTo>
                  <a:pt x="7909" y="610"/>
                  <a:pt x="7909" y="305"/>
                  <a:pt x="7909" y="0"/>
                </a:cubicBezTo>
                <a:cubicBezTo>
                  <a:pt x="8096" y="0"/>
                  <a:pt x="8284" y="0"/>
                  <a:pt x="8471" y="0"/>
                </a:cubicBezTo>
                <a:cubicBezTo>
                  <a:pt x="8471" y="305"/>
                  <a:pt x="8471" y="610"/>
                  <a:pt x="8471" y="915"/>
                </a:cubicBezTo>
                <a:cubicBezTo>
                  <a:pt x="8545" y="915"/>
                  <a:pt x="8619" y="915"/>
                  <a:pt x="8693" y="915"/>
                </a:cubicBezTo>
                <a:cubicBezTo>
                  <a:pt x="8693" y="966"/>
                  <a:pt x="8693" y="1017"/>
                  <a:pt x="8693" y="1068"/>
                </a:cubicBezTo>
                <a:cubicBezTo>
                  <a:pt x="8619" y="1068"/>
                  <a:pt x="8545" y="1068"/>
                  <a:pt x="8471" y="1068"/>
                </a:cubicBezTo>
                <a:cubicBezTo>
                  <a:pt x="8471" y="1876"/>
                  <a:pt x="8471" y="2683"/>
                  <a:pt x="8471" y="3491"/>
                </a:cubicBezTo>
                <a:cubicBezTo>
                  <a:pt x="8483" y="3864"/>
                  <a:pt x="8335" y="4045"/>
                  <a:pt x="8028" y="4034"/>
                </a:cubicBezTo>
                <a:cubicBezTo>
                  <a:pt x="7687" y="4011"/>
                  <a:pt x="7426" y="3875"/>
                  <a:pt x="7244" y="3627"/>
                </a:cubicBezTo>
                <a:cubicBezTo>
                  <a:pt x="7221" y="3909"/>
                  <a:pt x="7085" y="4045"/>
                  <a:pt x="6834" y="4034"/>
                </a:cubicBezTo>
                <a:cubicBezTo>
                  <a:pt x="6539" y="4022"/>
                  <a:pt x="6346" y="3915"/>
                  <a:pt x="6255" y="3712"/>
                </a:cubicBezTo>
                <a:cubicBezTo>
                  <a:pt x="6175" y="3881"/>
                  <a:pt x="5936" y="3943"/>
                  <a:pt x="5539" y="3898"/>
                </a:cubicBezTo>
                <a:cubicBezTo>
                  <a:pt x="5675" y="3785"/>
                  <a:pt x="5772" y="3672"/>
                  <a:pt x="5828" y="3559"/>
                </a:cubicBezTo>
                <a:cubicBezTo>
                  <a:pt x="5942" y="3322"/>
                  <a:pt x="6062" y="3017"/>
                  <a:pt x="6187" y="2644"/>
                </a:cubicBezTo>
                <a:cubicBezTo>
                  <a:pt x="5982" y="2644"/>
                  <a:pt x="5777" y="2644"/>
                  <a:pt x="5573" y="2644"/>
                </a:cubicBezTo>
                <a:cubicBezTo>
                  <a:pt x="5573" y="2599"/>
                  <a:pt x="5573" y="2553"/>
                  <a:pt x="5573" y="2508"/>
                </a:cubicBezTo>
                <a:cubicBezTo>
                  <a:pt x="5635" y="2508"/>
                  <a:pt x="5698" y="2508"/>
                  <a:pt x="5760" y="2508"/>
                </a:cubicBezTo>
                <a:cubicBezTo>
                  <a:pt x="5760" y="1813"/>
                  <a:pt x="5760" y="1119"/>
                  <a:pt x="5760" y="424"/>
                </a:cubicBezTo>
                <a:cubicBezTo>
                  <a:pt x="5874" y="424"/>
                  <a:pt x="5988" y="424"/>
                  <a:pt x="6101" y="424"/>
                </a:cubicBezTo>
                <a:cubicBezTo>
                  <a:pt x="6135" y="379"/>
                  <a:pt x="6187" y="254"/>
                  <a:pt x="6255" y="51"/>
                </a:cubicBezTo>
                <a:cubicBezTo>
                  <a:pt x="6255" y="62"/>
                  <a:pt x="6260" y="45"/>
                  <a:pt x="6272" y="0"/>
                </a:cubicBezTo>
                <a:close/>
                <a:moveTo>
                  <a:pt x="1689" y="0"/>
                </a:moveTo>
                <a:cubicBezTo>
                  <a:pt x="1910" y="0"/>
                  <a:pt x="2132" y="0"/>
                  <a:pt x="2354" y="0"/>
                </a:cubicBezTo>
                <a:cubicBezTo>
                  <a:pt x="2297" y="158"/>
                  <a:pt x="2246" y="299"/>
                  <a:pt x="2200" y="424"/>
                </a:cubicBezTo>
                <a:cubicBezTo>
                  <a:pt x="2541" y="412"/>
                  <a:pt x="2695" y="565"/>
                  <a:pt x="2660" y="881"/>
                </a:cubicBezTo>
                <a:cubicBezTo>
                  <a:pt x="2660" y="1763"/>
                  <a:pt x="2660" y="2644"/>
                  <a:pt x="2660" y="3525"/>
                </a:cubicBezTo>
                <a:cubicBezTo>
                  <a:pt x="2660" y="3548"/>
                  <a:pt x="2660" y="3576"/>
                  <a:pt x="2660" y="3610"/>
                </a:cubicBezTo>
                <a:cubicBezTo>
                  <a:pt x="2774" y="3655"/>
                  <a:pt x="2905" y="3678"/>
                  <a:pt x="3053" y="3678"/>
                </a:cubicBezTo>
                <a:cubicBezTo>
                  <a:pt x="3246" y="3712"/>
                  <a:pt x="3337" y="3570"/>
                  <a:pt x="3325" y="3254"/>
                </a:cubicBezTo>
                <a:cubicBezTo>
                  <a:pt x="3325" y="2525"/>
                  <a:pt x="3325" y="1796"/>
                  <a:pt x="3325" y="1068"/>
                </a:cubicBezTo>
                <a:cubicBezTo>
                  <a:pt x="3121" y="1068"/>
                  <a:pt x="2916" y="1068"/>
                  <a:pt x="2712" y="1068"/>
                </a:cubicBezTo>
                <a:cubicBezTo>
                  <a:pt x="2712" y="1017"/>
                  <a:pt x="2712" y="966"/>
                  <a:pt x="2712" y="915"/>
                </a:cubicBezTo>
                <a:cubicBezTo>
                  <a:pt x="2916" y="915"/>
                  <a:pt x="3121" y="915"/>
                  <a:pt x="3325" y="915"/>
                </a:cubicBezTo>
                <a:cubicBezTo>
                  <a:pt x="3325" y="610"/>
                  <a:pt x="3325" y="305"/>
                  <a:pt x="3325" y="0"/>
                </a:cubicBezTo>
                <a:cubicBezTo>
                  <a:pt x="3513" y="0"/>
                  <a:pt x="3701" y="0"/>
                  <a:pt x="3888" y="0"/>
                </a:cubicBezTo>
                <a:cubicBezTo>
                  <a:pt x="3888" y="305"/>
                  <a:pt x="3888" y="610"/>
                  <a:pt x="3888" y="915"/>
                </a:cubicBezTo>
                <a:cubicBezTo>
                  <a:pt x="3962" y="915"/>
                  <a:pt x="4036" y="915"/>
                  <a:pt x="4110" y="915"/>
                </a:cubicBezTo>
                <a:cubicBezTo>
                  <a:pt x="4110" y="966"/>
                  <a:pt x="4110" y="1017"/>
                  <a:pt x="4110" y="1068"/>
                </a:cubicBezTo>
                <a:cubicBezTo>
                  <a:pt x="4036" y="1068"/>
                  <a:pt x="3962" y="1068"/>
                  <a:pt x="3888" y="1068"/>
                </a:cubicBezTo>
                <a:cubicBezTo>
                  <a:pt x="3888" y="1876"/>
                  <a:pt x="3888" y="2683"/>
                  <a:pt x="3888" y="3491"/>
                </a:cubicBezTo>
                <a:cubicBezTo>
                  <a:pt x="3899" y="3864"/>
                  <a:pt x="3752" y="4045"/>
                  <a:pt x="3445" y="4034"/>
                </a:cubicBezTo>
                <a:cubicBezTo>
                  <a:pt x="3104" y="4011"/>
                  <a:pt x="2842" y="3875"/>
                  <a:pt x="2660" y="3627"/>
                </a:cubicBezTo>
                <a:cubicBezTo>
                  <a:pt x="2638" y="3909"/>
                  <a:pt x="2501" y="4045"/>
                  <a:pt x="2251" y="4034"/>
                </a:cubicBezTo>
                <a:cubicBezTo>
                  <a:pt x="1956" y="4022"/>
                  <a:pt x="1762" y="3915"/>
                  <a:pt x="1671" y="3712"/>
                </a:cubicBezTo>
                <a:cubicBezTo>
                  <a:pt x="1592" y="3881"/>
                  <a:pt x="1353" y="3943"/>
                  <a:pt x="955" y="3898"/>
                </a:cubicBezTo>
                <a:cubicBezTo>
                  <a:pt x="1092" y="3785"/>
                  <a:pt x="1188" y="3672"/>
                  <a:pt x="1245" y="3559"/>
                </a:cubicBezTo>
                <a:cubicBezTo>
                  <a:pt x="1359" y="3322"/>
                  <a:pt x="1478" y="3017"/>
                  <a:pt x="1603" y="2644"/>
                </a:cubicBezTo>
                <a:cubicBezTo>
                  <a:pt x="1399" y="2644"/>
                  <a:pt x="1194" y="2644"/>
                  <a:pt x="989" y="2644"/>
                </a:cubicBezTo>
                <a:cubicBezTo>
                  <a:pt x="989" y="2599"/>
                  <a:pt x="989" y="2553"/>
                  <a:pt x="989" y="2508"/>
                </a:cubicBezTo>
                <a:cubicBezTo>
                  <a:pt x="1052" y="2508"/>
                  <a:pt x="1114" y="2508"/>
                  <a:pt x="1177" y="2508"/>
                </a:cubicBezTo>
                <a:cubicBezTo>
                  <a:pt x="1177" y="1813"/>
                  <a:pt x="1177" y="1119"/>
                  <a:pt x="1177" y="424"/>
                </a:cubicBezTo>
                <a:cubicBezTo>
                  <a:pt x="1291" y="424"/>
                  <a:pt x="1404" y="424"/>
                  <a:pt x="1518" y="424"/>
                </a:cubicBezTo>
                <a:cubicBezTo>
                  <a:pt x="1552" y="379"/>
                  <a:pt x="1603" y="254"/>
                  <a:pt x="1671" y="51"/>
                </a:cubicBezTo>
                <a:cubicBezTo>
                  <a:pt x="1671" y="62"/>
                  <a:pt x="1677" y="45"/>
                  <a:pt x="1689" y="0"/>
                </a:cubicBez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5" name="任意多边形 26"/>
          <p:cNvSpPr/>
          <p:nvPr>
            <p:custDataLst>
              <p:tags r:id="rId3"/>
            </p:custDataLst>
          </p:nvPr>
        </p:nvSpPr>
        <p:spPr>
          <a:xfrm>
            <a:off x="1236664" y="587694"/>
            <a:ext cx="1503363" cy="1066800"/>
          </a:xfrm>
          <a:custGeom>
            <a:avLst/>
            <a:gdLst/>
            <a:ahLst/>
            <a:cxnLst>
              <a:cxn ang="0">
                <a:pos x="683259" y="0"/>
              </a:cxn>
              <a:cxn ang="0">
                <a:pos x="962295" y="0"/>
              </a:cxn>
              <a:cxn ang="0">
                <a:pos x="1501139" y="623543"/>
              </a:cxn>
              <a:cxn ang="0">
                <a:pos x="962295" y="1247086"/>
              </a:cxn>
              <a:cxn ang="0">
                <a:pos x="683259" y="1247086"/>
              </a:cxn>
              <a:cxn ang="0">
                <a:pos x="1123741" y="737366"/>
              </a:cxn>
              <a:cxn ang="0">
                <a:pos x="0" y="737366"/>
              </a:cxn>
              <a:cxn ang="0">
                <a:pos x="0" y="509720"/>
              </a:cxn>
              <a:cxn ang="0">
                <a:pos x="1123741" y="509720"/>
              </a:cxn>
              <a:cxn ang="0">
                <a:pos x="683259" y="0"/>
              </a:cxn>
            </a:cxnLst>
            <a:rect l="0" t="0" r="0" b="0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lnTo>
                  <a:pt x="683259" y="0"/>
                </a:ln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6" name="Text Box 18">
            <a:hlinkClick r:id="rId4"/>
          </p:cNvPr>
          <p:cNvSpPr txBox="1"/>
          <p:nvPr>
            <p:custDataLst>
              <p:tags r:id="rId5"/>
            </p:custDataLst>
          </p:nvPr>
        </p:nvSpPr>
        <p:spPr>
          <a:xfrm>
            <a:off x="5106988" y="1970406"/>
            <a:ext cx="2981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www.</a:t>
            </a:r>
            <a:r>
              <a:rPr lang="zh-CN" altLang="en-US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youyi100.com</a:t>
            </a:r>
            <a:endParaRPr lang="zh-CN" altLang="en-US" sz="2400" b="1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3790315" y="2519045"/>
            <a:ext cx="1564005" cy="156400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355975" y="4083050"/>
            <a:ext cx="253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教师服务号</a:t>
            </a:r>
            <a:endParaRPr lang="zh-CN" altLang="en-US" sz="1800"/>
          </a:p>
          <a:p>
            <a:pPr algn="ctr"/>
            <a:r>
              <a:rPr lang="zh-CN" altLang="en-US" sz="1800"/>
              <a:t>优翼教师俱乐部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6" grpId="0" bldLvl="0"/>
      <p:bldP spid="6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KSO_Shape"/>
          <p:cNvSpPr/>
          <p:nvPr/>
        </p:nvSpPr>
        <p:spPr>
          <a:xfrm>
            <a:off x="2443426" y="3493975"/>
            <a:ext cx="244445" cy="123810"/>
          </a:xfrm>
          <a:custGeom>
            <a:avLst/>
            <a:gdLst/>
            <a:ahLst/>
            <a:cxnLst>
              <a:cxn ang="0">
                <a:pos x="1897867" y="1805825"/>
              </a:cxn>
              <a:cxn ang="0">
                <a:pos x="2485737" y="2315734"/>
              </a:cxn>
              <a:cxn ang="0">
                <a:pos x="3073607" y="1805825"/>
              </a:cxn>
              <a:cxn ang="0">
                <a:pos x="4820061" y="3320682"/>
              </a:cxn>
              <a:cxn ang="0">
                <a:pos x="151413" y="3320682"/>
              </a:cxn>
              <a:cxn ang="0">
                <a:pos x="1897867" y="1805825"/>
              </a:cxn>
              <a:cxn ang="0">
                <a:pos x="0" y="159634"/>
              </a:cxn>
              <a:cxn ang="0">
                <a:pos x="1788328" y="1710812"/>
              </a:cxn>
              <a:cxn ang="0">
                <a:pos x="0" y="3261996"/>
              </a:cxn>
              <a:cxn ang="0">
                <a:pos x="0" y="159634"/>
              </a:cxn>
              <a:cxn ang="0">
                <a:pos x="4974795" y="156753"/>
              </a:cxn>
              <a:cxn ang="0">
                <a:pos x="4974795" y="3264872"/>
              </a:cxn>
              <a:cxn ang="0">
                <a:pos x="3183146" y="1710812"/>
              </a:cxn>
              <a:cxn ang="0">
                <a:pos x="4974795" y="156753"/>
              </a:cxn>
              <a:cxn ang="0">
                <a:pos x="35040" y="0"/>
              </a:cxn>
              <a:cxn ang="0">
                <a:pos x="4936434" y="0"/>
              </a:cxn>
              <a:cxn ang="0">
                <a:pos x="2485737" y="2125709"/>
              </a:cxn>
              <a:cxn ang="0">
                <a:pos x="35040" y="0"/>
              </a:cxn>
            </a:cxnLst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strike="noStrike" noProof="1">
              <a:solidFill>
                <a:schemeClr val="tx1"/>
              </a:solidFill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846598" y="1443178"/>
            <a:ext cx="7133344" cy="2675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</a:rPr>
              <a:t>         </a:t>
            </a: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本文件著作权为创作公司所有，仅限于教师教学及其他非商业性和非盈利性用途。如发现盗用、转卖、网络传播等侵权行为，本公司将依法追究其相应法律责任。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        部分素材选自网络，如有争议，请联系删改。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6629" name="矩形 3"/>
          <p:cNvSpPr/>
          <p:nvPr/>
        </p:nvSpPr>
        <p:spPr>
          <a:xfrm>
            <a:off x="3005331" y="640002"/>
            <a:ext cx="2679369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声  明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08504" y="1316194"/>
            <a:ext cx="5374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 Box 21"/>
          <p:cNvSpPr txBox="1"/>
          <p:nvPr/>
        </p:nvSpPr>
        <p:spPr>
          <a:xfrm>
            <a:off x="3521075" y="1814513"/>
            <a:ext cx="1635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3.07×6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7698" name="组合 7"/>
          <p:cNvGrpSpPr/>
          <p:nvPr/>
        </p:nvGrpSpPr>
        <p:grpSpPr>
          <a:xfrm>
            <a:off x="757238" y="922338"/>
            <a:ext cx="1677987" cy="571500"/>
            <a:chOff x="1049595" y="3262094"/>
            <a:chExt cx="1677565" cy="571743"/>
          </a:xfrm>
        </p:grpSpPr>
        <p:sp>
          <p:nvSpPr>
            <p:cNvPr id="50" name="矩形 49"/>
            <p:cNvSpPr/>
            <p:nvPr/>
          </p:nvSpPr>
          <p:spPr bwMode="auto">
            <a:xfrm rot="21420000">
              <a:off x="2158978" y="3262094"/>
              <a:ext cx="568182" cy="566978"/>
            </a:xfrm>
            <a:prstGeom prst="rect">
              <a:avLst/>
            </a:prstGeom>
            <a:solidFill>
              <a:srgbClr val="FECC53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想</a:t>
              </a:r>
              <a:endPara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 rot="300000">
              <a:off x="1049595" y="3262094"/>
              <a:ext cx="569769" cy="566978"/>
            </a:xfrm>
            <a:prstGeom prst="rect">
              <a:avLst/>
            </a:prstGeom>
            <a:solidFill>
              <a:srgbClr val="FB6E52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想</a:t>
              </a:r>
              <a:endPara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 rot="21360000">
              <a:off x="1598732" y="3266858"/>
              <a:ext cx="569769" cy="566979"/>
            </a:xfrm>
            <a:prstGeom prst="rect">
              <a:avLst/>
            </a:prstGeom>
            <a:solidFill>
              <a:srgbClr val="5C9BEB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一</a:t>
              </a:r>
              <a:endPara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44775" y="944563"/>
            <a:ext cx="44735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小数乘整数是如何计算的？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1" name="Text Box 22"/>
          <p:cNvSpPr txBox="1"/>
          <p:nvPr/>
        </p:nvSpPr>
        <p:spPr>
          <a:xfrm>
            <a:off x="3733483" y="2620963"/>
            <a:ext cx="1635125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3.0 7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×    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3483" y="3552825"/>
            <a:ext cx="11604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1 8 4 2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647440" y="3525520"/>
            <a:ext cx="16398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4177983" y="3546475"/>
            <a:ext cx="2714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4732338" y="1824038"/>
            <a:ext cx="11855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18.42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Times New Roman" panose="02020603050405020304" pitchFamily="18" charset="0"/>
                <a:ea typeface="黑体" panose="02010609060101010101" pitchFamily="49" charset="-122"/>
              </a:rPr>
              <a:t>复习导入</a:t>
            </a:r>
            <a:endParaRPr lang="zh-CN" altLang="en-US" sz="2000" b="1" spc="200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1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组合 33"/>
          <p:cNvGrpSpPr/>
          <p:nvPr>
            <p:custDataLst>
              <p:tags r:id="rId1"/>
            </p:custDataLst>
          </p:nvPr>
        </p:nvGrpSpPr>
        <p:grpSpPr>
          <a:xfrm>
            <a:off x="708025" y="971550"/>
            <a:ext cx="7704773" cy="2362200"/>
            <a:chOff x="1116" y="1530"/>
            <a:chExt cx="12132" cy="3720"/>
          </a:xfrm>
        </p:grpSpPr>
        <p:grpSp>
          <p:nvGrpSpPr>
            <p:cNvPr id="32775" name="组合 25"/>
            <p:cNvGrpSpPr/>
            <p:nvPr/>
          </p:nvGrpSpPr>
          <p:grpSpPr>
            <a:xfrm>
              <a:off x="7269" y="1650"/>
              <a:ext cx="5979" cy="3600"/>
              <a:chOff x="6811" y="1050"/>
              <a:chExt cx="6792" cy="4684"/>
            </a:xfrm>
          </p:grpSpPr>
          <p:sp>
            <p:nvSpPr>
              <p:cNvPr id="27" name="立方体 26"/>
              <p:cNvSpPr/>
              <p:nvPr/>
            </p:nvSpPr>
            <p:spPr>
              <a:xfrm>
                <a:off x="7687" y="1323"/>
                <a:ext cx="303" cy="4411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立方体 27"/>
              <p:cNvSpPr/>
              <p:nvPr/>
            </p:nvSpPr>
            <p:spPr>
              <a:xfrm>
                <a:off x="12272" y="1323"/>
                <a:ext cx="303" cy="4411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立方体 28"/>
              <p:cNvSpPr/>
              <p:nvPr/>
            </p:nvSpPr>
            <p:spPr>
              <a:xfrm rot="5400000">
                <a:off x="10014" y="-2153"/>
                <a:ext cx="386" cy="6792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999" y="2047"/>
                <a:ext cx="4264" cy="2173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92" h="1680">
                    <a:moveTo>
                      <a:pt x="276" y="136"/>
                    </a:moveTo>
                    <a:lnTo>
                      <a:pt x="276" y="1544"/>
                    </a:lnTo>
                    <a:lnTo>
                      <a:pt x="2917" y="1544"/>
                    </a:lnTo>
                    <a:lnTo>
                      <a:pt x="2917" y="136"/>
                    </a:lnTo>
                    <a:lnTo>
                      <a:pt x="276" y="136"/>
                    </a:lnTo>
                    <a:close/>
                    <a:moveTo>
                      <a:pt x="0" y="0"/>
                    </a:moveTo>
                    <a:lnTo>
                      <a:pt x="3192" y="0"/>
                    </a:lnTo>
                    <a:lnTo>
                      <a:pt x="3192" y="1680"/>
                    </a:lnTo>
                    <a:lnTo>
                      <a:pt x="0" y="1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3E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926" y="1436"/>
                <a:ext cx="2464" cy="613"/>
              </a:xfrm>
              <a:prstGeom prst="rect">
                <a:avLst/>
              </a:prstGeom>
              <a:solidFill>
                <a:srgbClr val="FAF3E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zh-CN" altLang="en-US" sz="2400" b="1" strike="noStrike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宣传栏</a:t>
                </a:r>
                <a:endParaRPr lang="zh-CN" altLang="en-US" sz="2400" b="1" strike="noStrike" noProof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2781" name="图片 1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85B6D2"/>
                </a:clrFrom>
                <a:clrTo>
                  <a:srgbClr val="85B6D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6" y="1530"/>
              <a:ext cx="902" cy="7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82" name="文本框 22"/>
          <p:cNvSpPr txBox="1"/>
          <p:nvPr/>
        </p:nvSpPr>
        <p:spPr>
          <a:xfrm>
            <a:off x="1524000" y="457200"/>
            <a:ext cx="57975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charset="-122"/>
              </a:rPr>
              <a:t>知识点：小数乘小数的算理及算法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2789" name="文本框 8"/>
          <p:cNvSpPr txBox="1"/>
          <p:nvPr/>
        </p:nvSpPr>
        <p:spPr>
          <a:xfrm>
            <a:off x="1816100" y="8729663"/>
            <a:ext cx="309563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2790" name="文本框 3"/>
          <p:cNvSpPr txBox="1"/>
          <p:nvPr/>
        </p:nvSpPr>
        <p:spPr>
          <a:xfrm>
            <a:off x="3908425" y="19050"/>
            <a:ext cx="21653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P5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381000" y="1504950"/>
            <a:ext cx="4257040" cy="21583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给一个长2.4m、宽0.8m的长方形宣传栏刷油漆，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每平方米要用油漆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0.9kg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。一共需要多少千克油漆？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98190" y="3790950"/>
            <a:ext cx="5561013" cy="1000125"/>
            <a:chOff x="3882" y="7784"/>
            <a:chExt cx="8758" cy="1576"/>
          </a:xfrm>
        </p:grpSpPr>
        <p:pic>
          <p:nvPicPr>
            <p:cNvPr id="32793" name="图片 6" descr="E:\新画人物图\男0114 拷贝.png男0114 拷贝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8" y="7784"/>
              <a:ext cx="1352" cy="157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2794" name="组合 7"/>
            <p:cNvGrpSpPr/>
            <p:nvPr/>
          </p:nvGrpSpPr>
          <p:grpSpPr>
            <a:xfrm>
              <a:off x="3882" y="7858"/>
              <a:ext cx="6730" cy="1502"/>
              <a:chOff x="1264" y="8928"/>
              <a:chExt cx="6731" cy="1502"/>
            </a:xfrm>
          </p:grpSpPr>
          <p:sp>
            <p:nvSpPr>
              <p:cNvPr id="32795" name="AutoShape 27"/>
              <p:cNvSpPr/>
              <p:nvPr/>
            </p:nvSpPr>
            <p:spPr>
              <a:xfrm>
                <a:off x="1327" y="8928"/>
                <a:ext cx="6668" cy="1502"/>
              </a:xfrm>
              <a:prstGeom prst="wedgeRoundRectCallout">
                <a:avLst>
                  <a:gd name="adj1" fmla="val 59431"/>
                  <a:gd name="adj2" fmla="val 597"/>
                  <a:gd name="adj3" fmla="val 16667"/>
                </a:avLst>
              </a:prstGeom>
              <a:noFill/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6" name="文本框 17"/>
              <p:cNvSpPr txBox="1"/>
              <p:nvPr/>
            </p:nvSpPr>
            <p:spPr>
              <a:xfrm>
                <a:off x="1264" y="8929"/>
                <a:ext cx="6731" cy="15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楷体" panose="02010609060101010101" charset="-122"/>
                  </a:rPr>
                  <a:t>先算宣传栏的面积有多大，</a:t>
                </a:r>
                <a:endParaRPr lang="zh-CN" alt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楷体" panose="02010609060101010101" charset="-122"/>
                </a:endParaRPr>
              </a:p>
              <a:p>
                <a:r>
                  <a:rPr lang="zh-CN" alt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楷体" panose="02010609060101010101" charset="-122"/>
                    <a:sym typeface="宋体" panose="02010600030101010101" pitchFamily="2" charset="-122"/>
                  </a:rPr>
                  <a:t>再算需要多少千克油漆。</a:t>
                </a:r>
                <a:endParaRPr lang="zh-CN" alt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楷体" panose="02010609060101010101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Times New Roman" panose="02020603050405020304" pitchFamily="18" charset="0"/>
                <a:ea typeface="黑体" panose="02010609060101010101" pitchFamily="49" charset="-122"/>
              </a:rPr>
              <a:t>探究新知</a:t>
            </a:r>
            <a:endParaRPr lang="zh-CN" altLang="en-US" sz="2000" b="1" spc="200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22" name="TextBox 3"/>
          <p:cNvSpPr txBox="1"/>
          <p:nvPr/>
        </p:nvSpPr>
        <p:spPr>
          <a:xfrm>
            <a:off x="1768475" y="3348355"/>
            <a:ext cx="24145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宣传栏面积：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35" name="文本框 21506"/>
          <p:cNvSpPr txBox="1"/>
          <p:nvPr/>
        </p:nvSpPr>
        <p:spPr>
          <a:xfrm>
            <a:off x="4310063" y="3357880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2.4 ×0.8 =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1143000" y="3867150"/>
            <a:ext cx="6272213" cy="984250"/>
            <a:chOff x="1347829" y="4230685"/>
            <a:chExt cx="5891291" cy="1314290"/>
          </a:xfrm>
        </p:grpSpPr>
        <p:sp>
          <p:nvSpPr>
            <p:cNvPr id="33796" name="AutoShape 27"/>
            <p:cNvSpPr/>
            <p:nvPr/>
          </p:nvSpPr>
          <p:spPr>
            <a:xfrm>
              <a:off x="2399665" y="4530004"/>
              <a:ext cx="4839455" cy="731763"/>
            </a:xfrm>
            <a:prstGeom prst="wedgeRoundRectCallout">
              <a:avLst>
                <a:gd name="adj1" fmla="val -56514"/>
                <a:gd name="adj2" fmla="val 759"/>
                <a:gd name="adj3" fmla="val 16667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</a:rPr>
                <a:t>两个因数都是小数怎么计算呢？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endParaRPr>
            </a:p>
          </p:txBody>
        </p:sp>
        <p:pic>
          <p:nvPicPr>
            <p:cNvPr id="33797" name="Picture 2" descr="E:\桌面\新画人物图\兔子1 拷贝.png兔子1 拷贝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7829" y="4230685"/>
              <a:ext cx="717509" cy="131429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3798" name="组合 22"/>
          <p:cNvGrpSpPr/>
          <p:nvPr/>
        </p:nvGrpSpPr>
        <p:grpSpPr>
          <a:xfrm>
            <a:off x="457098" y="501101"/>
            <a:ext cx="8440125" cy="2546019"/>
            <a:chOff x="-1035" y="-78"/>
            <a:chExt cx="13290" cy="4011"/>
          </a:xfrm>
        </p:grpSpPr>
        <p:grpSp>
          <p:nvGrpSpPr>
            <p:cNvPr id="33804" name="组合 12"/>
            <p:cNvGrpSpPr/>
            <p:nvPr/>
          </p:nvGrpSpPr>
          <p:grpSpPr>
            <a:xfrm>
              <a:off x="6276" y="333"/>
              <a:ext cx="5979" cy="3600"/>
              <a:chOff x="6811" y="1050"/>
              <a:chExt cx="6792" cy="4684"/>
            </a:xfrm>
          </p:grpSpPr>
          <p:sp>
            <p:nvSpPr>
              <p:cNvPr id="14" name="立方体 13"/>
              <p:cNvSpPr/>
              <p:nvPr/>
            </p:nvSpPr>
            <p:spPr>
              <a:xfrm>
                <a:off x="7687" y="1323"/>
                <a:ext cx="303" cy="4411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立方体 15"/>
              <p:cNvSpPr/>
              <p:nvPr/>
            </p:nvSpPr>
            <p:spPr>
              <a:xfrm>
                <a:off x="12272" y="1323"/>
                <a:ext cx="303" cy="4411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立方体 16"/>
              <p:cNvSpPr/>
              <p:nvPr/>
            </p:nvSpPr>
            <p:spPr>
              <a:xfrm rot="5400000">
                <a:off x="10014" y="-2153"/>
                <a:ext cx="386" cy="6792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7999" y="2047"/>
                <a:ext cx="4264" cy="2173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92" h="1680">
                    <a:moveTo>
                      <a:pt x="276" y="136"/>
                    </a:moveTo>
                    <a:lnTo>
                      <a:pt x="276" y="1544"/>
                    </a:lnTo>
                    <a:lnTo>
                      <a:pt x="2917" y="1544"/>
                    </a:lnTo>
                    <a:lnTo>
                      <a:pt x="2917" y="136"/>
                    </a:lnTo>
                    <a:lnTo>
                      <a:pt x="276" y="136"/>
                    </a:lnTo>
                    <a:close/>
                    <a:moveTo>
                      <a:pt x="0" y="0"/>
                    </a:moveTo>
                    <a:lnTo>
                      <a:pt x="3192" y="0"/>
                    </a:lnTo>
                    <a:lnTo>
                      <a:pt x="3192" y="1680"/>
                    </a:lnTo>
                    <a:lnTo>
                      <a:pt x="0" y="1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3E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926" y="1451"/>
                <a:ext cx="2464" cy="584"/>
              </a:xfrm>
              <a:prstGeom prst="rect">
                <a:avLst/>
              </a:prstGeom>
              <a:solidFill>
                <a:srgbClr val="FAF3E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zh-CN" altLang="en-US" sz="2400" b="1" strike="noStrike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宣传栏</a:t>
                </a:r>
                <a:endParaRPr lang="zh-CN" altLang="en-US" sz="2400" b="1" strike="noStrike" noProof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3810" name="图片 1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85B6D2"/>
                </a:clrFrom>
                <a:clrTo>
                  <a:srgbClr val="85B6D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035" y="-78"/>
              <a:ext cx="902" cy="7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685800" y="1047750"/>
            <a:ext cx="4257040" cy="21583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给一个长2.4m、宽0.8m的长方形宣传栏刷油漆，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每平方米要用油漆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0.9kg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。一共需要多少千克油漆？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/>
      <p:bldP spid="430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1417638" y="1392238"/>
            <a:ext cx="6981825" cy="1081087"/>
            <a:chOff x="598794" y="2409017"/>
            <a:chExt cx="9306687" cy="1439619"/>
          </a:xfrm>
        </p:grpSpPr>
        <p:sp>
          <p:nvSpPr>
            <p:cNvPr id="34818" name="AutoShape 27"/>
            <p:cNvSpPr/>
            <p:nvPr/>
          </p:nvSpPr>
          <p:spPr>
            <a:xfrm>
              <a:off x="598794" y="2409017"/>
              <a:ext cx="7749929" cy="871215"/>
            </a:xfrm>
            <a:prstGeom prst="wedgeRoundRectCallout">
              <a:avLst>
                <a:gd name="adj1" fmla="val 55477"/>
                <a:gd name="adj2" fmla="val 7046"/>
                <a:gd name="adj3" fmla="val 16667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r>
                <a:rPr lang="zh-CN" altLang="en-US" sz="28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rPr>
                <a:t>可以把它们看作整数来计算吗？</a:t>
              </a:r>
              <a:endPara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4819" name="Picture 4" descr="E:\新画人物图\男044 拷贝.png男044 拷贝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857484" y="2409017"/>
              <a:ext cx="1047997" cy="143961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5619750" y="495300"/>
            <a:ext cx="2189163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1.9 2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sym typeface="Times New Roman" panose="02020603050405020304" pitchFamily="18" charset="0"/>
              </a:rPr>
              <a:t>m²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sym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  <a:sym typeface="Times New Roman" panose="02020603050405020304" pitchFamily="18" charset="0"/>
            </a:endParaRPr>
          </a:p>
        </p:txBody>
      </p:sp>
      <p:sp>
        <p:nvSpPr>
          <p:cNvPr id="34821" name="TextBox 3"/>
          <p:cNvSpPr txBox="1"/>
          <p:nvPr/>
        </p:nvSpPr>
        <p:spPr>
          <a:xfrm>
            <a:off x="1543050" y="508000"/>
            <a:ext cx="241458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宣传栏面积：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2" name="文本框 21506"/>
          <p:cNvSpPr txBox="1"/>
          <p:nvPr/>
        </p:nvSpPr>
        <p:spPr>
          <a:xfrm>
            <a:off x="4083050" y="517525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2.4 ×0.8 =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51300" y="3460750"/>
            <a:ext cx="946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÷100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362200" y="2513013"/>
            <a:ext cx="1262063" cy="1061720"/>
            <a:chOff x="1673149" y="4221088"/>
            <a:chExt cx="1261920" cy="1062330"/>
          </a:xfrm>
        </p:grpSpPr>
        <p:cxnSp>
          <p:nvCxnSpPr>
            <p:cNvPr id="34825" name="直接连接符 11"/>
            <p:cNvCxnSpPr/>
            <p:nvPr/>
          </p:nvCxnSpPr>
          <p:spPr>
            <a:xfrm>
              <a:off x="1673149" y="5283418"/>
              <a:ext cx="12619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26" name="矩形 30"/>
            <p:cNvSpPr/>
            <p:nvPr/>
          </p:nvSpPr>
          <p:spPr>
            <a:xfrm>
              <a:off x="1673149" y="4221088"/>
              <a:ext cx="1171984" cy="9546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2. 4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× 0. 8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607050" y="2506663"/>
            <a:ext cx="63341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2 4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5815" y="3022600"/>
            <a:ext cx="363538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92725" y="3008313"/>
            <a:ext cx="54610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01298" y="3513138"/>
            <a:ext cx="9575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dist"/>
            <a:r>
              <a:rPr lang="en-US" altLang="zh-CN" sz="2800" b="1" spc="1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1 9 2</a:t>
            </a:r>
            <a:endParaRPr lang="en-US" altLang="zh-CN" sz="2800" b="1" spc="1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2213" y="3522663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1. 9  2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7" name="直接箭头连接符 13"/>
          <p:cNvCxnSpPr/>
          <p:nvPr/>
        </p:nvCxnSpPr>
        <p:spPr>
          <a:xfrm>
            <a:off x="3949700" y="2865438"/>
            <a:ext cx="1181100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8" name="直接箭头连接符 20"/>
          <p:cNvCxnSpPr/>
          <p:nvPr/>
        </p:nvCxnSpPr>
        <p:spPr>
          <a:xfrm>
            <a:off x="3949700" y="3863975"/>
            <a:ext cx="1181100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</p:cxnSp>
      <p:sp>
        <p:nvSpPr>
          <p:cNvPr id="39" name="矩形 38"/>
          <p:cNvSpPr/>
          <p:nvPr/>
        </p:nvSpPr>
        <p:spPr>
          <a:xfrm>
            <a:off x="4124325" y="2452688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×10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0" name="直接箭头连接符 13"/>
          <p:cNvCxnSpPr/>
          <p:nvPr/>
        </p:nvCxnSpPr>
        <p:spPr>
          <a:xfrm>
            <a:off x="3949700" y="3368675"/>
            <a:ext cx="1181100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1" name="矩形 40"/>
          <p:cNvSpPr/>
          <p:nvPr/>
        </p:nvSpPr>
        <p:spPr>
          <a:xfrm>
            <a:off x="4124325" y="3022600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×10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2" name="直接连接符 11"/>
          <p:cNvCxnSpPr/>
          <p:nvPr/>
        </p:nvCxnSpPr>
        <p:spPr>
          <a:xfrm>
            <a:off x="5207000" y="3579813"/>
            <a:ext cx="12636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矩形 42"/>
          <p:cNvSpPr/>
          <p:nvPr/>
        </p:nvSpPr>
        <p:spPr>
          <a:xfrm>
            <a:off x="3698875" y="2338388"/>
            <a:ext cx="2819400" cy="182086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32" grpId="0"/>
      <p:bldP spid="9" grpId="0"/>
      <p:bldP spid="34" grpId="0"/>
      <p:bldP spid="10" grpId="0"/>
      <p:bldP spid="11" grpId="0"/>
      <p:bldP spid="39" grpId="0"/>
      <p:bldP spid="41" grpId="0"/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32063" y="628650"/>
            <a:ext cx="2457450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 1.92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0.9 =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8663" y="730250"/>
            <a:ext cx="2073275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1.728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kg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3" name="TextBox 3"/>
          <p:cNvSpPr txBox="1"/>
          <p:nvPr/>
        </p:nvSpPr>
        <p:spPr>
          <a:xfrm>
            <a:off x="388938" y="698500"/>
            <a:ext cx="22050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需要油漆量：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13"/>
          <p:cNvCxnSpPr/>
          <p:nvPr/>
        </p:nvCxnSpPr>
        <p:spPr>
          <a:xfrm>
            <a:off x="3708400" y="2139950"/>
            <a:ext cx="1181100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直接箭头连接符 20"/>
          <p:cNvCxnSpPr/>
          <p:nvPr/>
        </p:nvCxnSpPr>
        <p:spPr>
          <a:xfrm>
            <a:off x="3708400" y="3094038"/>
            <a:ext cx="1090613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</p:cxnSp>
      <p:grpSp>
        <p:nvGrpSpPr>
          <p:cNvPr id="38" name="组合 37"/>
          <p:cNvGrpSpPr/>
          <p:nvPr/>
        </p:nvGrpSpPr>
        <p:grpSpPr>
          <a:xfrm>
            <a:off x="2079625" y="1649413"/>
            <a:ext cx="1500188" cy="1210945"/>
            <a:chOff x="1337796" y="4120855"/>
            <a:chExt cx="1500019" cy="1211808"/>
          </a:xfrm>
        </p:grpSpPr>
        <p:cxnSp>
          <p:nvCxnSpPr>
            <p:cNvPr id="35847" name="直接连接符 11"/>
            <p:cNvCxnSpPr/>
            <p:nvPr/>
          </p:nvCxnSpPr>
          <p:spPr>
            <a:xfrm>
              <a:off x="1337796" y="5301208"/>
              <a:ext cx="14398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48" name="矩形 30"/>
            <p:cNvSpPr/>
            <p:nvPr/>
          </p:nvSpPr>
          <p:spPr>
            <a:xfrm>
              <a:off x="1404463" y="4120855"/>
              <a:ext cx="1433352" cy="12118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1.9 2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×   0.9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881438" y="1762125"/>
            <a:ext cx="946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×100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2" name="直接箭头连接符 13"/>
          <p:cNvCxnSpPr/>
          <p:nvPr/>
        </p:nvCxnSpPr>
        <p:spPr>
          <a:xfrm>
            <a:off x="3708400" y="2643188"/>
            <a:ext cx="1181100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3" name="矩形 42"/>
          <p:cNvSpPr/>
          <p:nvPr/>
        </p:nvSpPr>
        <p:spPr>
          <a:xfrm>
            <a:off x="3881438" y="2270125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×10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40338" y="1762125"/>
            <a:ext cx="90328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1 9 2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82628" y="2249488"/>
            <a:ext cx="36353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18088" y="2244725"/>
            <a:ext cx="5445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7" name="直接连接符 11"/>
          <p:cNvCxnSpPr/>
          <p:nvPr/>
        </p:nvCxnSpPr>
        <p:spPr>
          <a:xfrm>
            <a:off x="4787900" y="2793683"/>
            <a:ext cx="14827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矩形 47"/>
          <p:cNvSpPr/>
          <p:nvPr/>
        </p:nvSpPr>
        <p:spPr>
          <a:xfrm>
            <a:off x="4997450" y="2788920"/>
            <a:ext cx="1171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1 7 2 8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43325" y="2725738"/>
            <a:ext cx="1098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÷1000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2025" y="2808288"/>
            <a:ext cx="1171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1.7 2 8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603625" y="1614488"/>
            <a:ext cx="2743200" cy="18192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41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Box 3"/>
          <p:cNvSpPr txBox="1"/>
          <p:nvPr/>
        </p:nvSpPr>
        <p:spPr>
          <a:xfrm>
            <a:off x="495300" y="3316605"/>
            <a:ext cx="19716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charset="-122"/>
              </a:rPr>
              <a:t>规范解答</a:t>
            </a:r>
            <a:endParaRPr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00300" y="3230880"/>
            <a:ext cx="5643563" cy="1643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0.8=1.92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1.92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0.9=1.728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kg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答：一共需要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1.728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千克油漆。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798" name="组合 22"/>
          <p:cNvGrpSpPr/>
          <p:nvPr/>
        </p:nvGrpSpPr>
        <p:grpSpPr>
          <a:xfrm>
            <a:off x="457098" y="501101"/>
            <a:ext cx="8440125" cy="2546019"/>
            <a:chOff x="-1035" y="-78"/>
            <a:chExt cx="13290" cy="4011"/>
          </a:xfrm>
        </p:grpSpPr>
        <p:grpSp>
          <p:nvGrpSpPr>
            <p:cNvPr id="33804" name="组合 12"/>
            <p:cNvGrpSpPr/>
            <p:nvPr/>
          </p:nvGrpSpPr>
          <p:grpSpPr>
            <a:xfrm>
              <a:off x="6276" y="333"/>
              <a:ext cx="5979" cy="3600"/>
              <a:chOff x="6811" y="1050"/>
              <a:chExt cx="6792" cy="4684"/>
            </a:xfrm>
          </p:grpSpPr>
          <p:sp>
            <p:nvSpPr>
              <p:cNvPr id="3" name="立方体 2"/>
              <p:cNvSpPr/>
              <p:nvPr/>
            </p:nvSpPr>
            <p:spPr>
              <a:xfrm>
                <a:off x="7687" y="1323"/>
                <a:ext cx="303" cy="4411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立方体 3"/>
              <p:cNvSpPr/>
              <p:nvPr/>
            </p:nvSpPr>
            <p:spPr>
              <a:xfrm>
                <a:off x="12272" y="1323"/>
                <a:ext cx="303" cy="4411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立方体 4"/>
              <p:cNvSpPr/>
              <p:nvPr/>
            </p:nvSpPr>
            <p:spPr>
              <a:xfrm rot="5400000">
                <a:off x="10014" y="-2153"/>
                <a:ext cx="386" cy="6792"/>
              </a:xfrm>
              <a:prstGeom prst="cube">
                <a:avLst/>
              </a:prstGeom>
              <a:solidFill>
                <a:srgbClr val="B38D75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7999" y="2047"/>
                <a:ext cx="4264" cy="2173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92" h="1680">
                    <a:moveTo>
                      <a:pt x="276" y="136"/>
                    </a:moveTo>
                    <a:lnTo>
                      <a:pt x="276" y="1544"/>
                    </a:lnTo>
                    <a:lnTo>
                      <a:pt x="2917" y="1544"/>
                    </a:lnTo>
                    <a:lnTo>
                      <a:pt x="2917" y="136"/>
                    </a:lnTo>
                    <a:lnTo>
                      <a:pt x="276" y="136"/>
                    </a:lnTo>
                    <a:close/>
                    <a:moveTo>
                      <a:pt x="0" y="0"/>
                    </a:moveTo>
                    <a:lnTo>
                      <a:pt x="3192" y="0"/>
                    </a:lnTo>
                    <a:lnTo>
                      <a:pt x="3192" y="1680"/>
                    </a:lnTo>
                    <a:lnTo>
                      <a:pt x="0" y="1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3E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 fontAlgn="base"/>
                <a:endParaRPr lang="zh-CN" altLang="en-US" strike="noStrike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8926" y="1451"/>
                <a:ext cx="2464" cy="584"/>
              </a:xfrm>
              <a:prstGeom prst="rect">
                <a:avLst/>
              </a:prstGeom>
              <a:solidFill>
                <a:srgbClr val="FAF3E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zh-CN" altLang="en-US" sz="2400" b="1" strike="noStrike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宣传栏</a:t>
                </a:r>
                <a:endParaRPr lang="zh-CN" altLang="en-US" sz="2400" b="1" strike="noStrike" noProof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3810" name="图片 1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85B6D2"/>
                </a:clrFrom>
                <a:clrTo>
                  <a:srgbClr val="85B6D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035" y="-78"/>
              <a:ext cx="902" cy="7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85800" y="1047750"/>
            <a:ext cx="4257040" cy="21583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给一个长2.4m、宽0.8m的长方形宣传栏刷油漆，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每平方米要用油漆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0.9kg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。一共需要多少千克油漆？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3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charRg st="3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6"/>
          <p:cNvSpPr txBox="1"/>
          <p:nvPr/>
        </p:nvSpPr>
        <p:spPr>
          <a:xfrm>
            <a:off x="3524250" y="85725"/>
            <a:ext cx="2478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P5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2000" b="1">
              <a:solidFill>
                <a:srgbClr val="FF6D6D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7890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438" y="484188"/>
            <a:ext cx="1417637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Text Box 19"/>
          <p:cNvSpPr txBox="1"/>
          <p:nvPr/>
        </p:nvSpPr>
        <p:spPr>
          <a:xfrm>
            <a:off x="914400" y="1152525"/>
            <a:ext cx="26082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计算下面各题。</a:t>
            </a:r>
            <a:r>
              <a:rPr lang="en-US" altLang="zh-CN" sz="2000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2" name="Text Box 19"/>
          <p:cNvSpPr txBox="1"/>
          <p:nvPr/>
        </p:nvSpPr>
        <p:spPr>
          <a:xfrm>
            <a:off x="1600200" y="1768475"/>
            <a:ext cx="51054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6.7×0.3                         2.4×6.2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81150" y="2619375"/>
            <a:ext cx="1549400" cy="1027113"/>
            <a:chOff x="1271102" y="4273360"/>
            <a:chExt cx="1549226" cy="1027848"/>
          </a:xfrm>
        </p:grpSpPr>
        <p:cxnSp>
          <p:nvCxnSpPr>
            <p:cNvPr id="37894" name="直接连接符 11"/>
            <p:cNvCxnSpPr/>
            <p:nvPr/>
          </p:nvCxnSpPr>
          <p:spPr>
            <a:xfrm>
              <a:off x="1271102" y="5301208"/>
              <a:ext cx="154922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95" name="矩形 30"/>
            <p:cNvSpPr/>
            <p:nvPr/>
          </p:nvSpPr>
          <p:spPr>
            <a:xfrm>
              <a:off x="1385843" y="4273360"/>
              <a:ext cx="1433352" cy="10065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6.7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  0.3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982788" y="3646488"/>
            <a:ext cx="954087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2.0 1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7988" y="1768475"/>
            <a:ext cx="11620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2.01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53000" y="2447925"/>
            <a:ext cx="1989138" cy="1016000"/>
            <a:chOff x="1088600" y="4298721"/>
            <a:chExt cx="1988440" cy="1014822"/>
          </a:xfrm>
        </p:grpSpPr>
        <p:cxnSp>
          <p:nvCxnSpPr>
            <p:cNvPr id="37899" name="直接连接符 11"/>
            <p:cNvCxnSpPr/>
            <p:nvPr/>
          </p:nvCxnSpPr>
          <p:spPr>
            <a:xfrm>
              <a:off x="1088600" y="5301208"/>
              <a:ext cx="173172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00" name="矩形 30"/>
            <p:cNvSpPr/>
            <p:nvPr/>
          </p:nvSpPr>
          <p:spPr>
            <a:xfrm>
              <a:off x="1088600" y="4298721"/>
              <a:ext cx="1988440" cy="1014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2.4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     6.2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802313" y="3413125"/>
            <a:ext cx="838200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6688" y="3870325"/>
            <a:ext cx="1031875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1 4 4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7" name="直接连接符 11"/>
          <p:cNvCxnSpPr/>
          <p:nvPr/>
        </p:nvCxnSpPr>
        <p:spPr>
          <a:xfrm>
            <a:off x="5029200" y="4421188"/>
            <a:ext cx="1668463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矩形 20"/>
          <p:cNvSpPr/>
          <p:nvPr/>
        </p:nvSpPr>
        <p:spPr>
          <a:xfrm>
            <a:off x="5254625" y="4433888"/>
            <a:ext cx="1238250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1 4.8 8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77000" y="1762125"/>
            <a:ext cx="13906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14.88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6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19"/>
          <p:cNvSpPr txBox="1"/>
          <p:nvPr/>
        </p:nvSpPr>
        <p:spPr>
          <a:xfrm>
            <a:off x="1466850" y="601663"/>
            <a:ext cx="58674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5.4×1.07                        0.45×0.6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450" y="601663"/>
            <a:ext cx="17018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5.778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200" y="1555750"/>
            <a:ext cx="1793875" cy="1044575"/>
            <a:chOff x="1358182" y="4273360"/>
            <a:chExt cx="1793873" cy="1045272"/>
          </a:xfrm>
        </p:grpSpPr>
        <p:cxnSp>
          <p:nvCxnSpPr>
            <p:cNvPr id="39940" name="直接连接符 11"/>
            <p:cNvCxnSpPr/>
            <p:nvPr/>
          </p:nvCxnSpPr>
          <p:spPr>
            <a:xfrm>
              <a:off x="1358182" y="5318632"/>
              <a:ext cx="154922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941" name="矩形 30"/>
            <p:cNvSpPr/>
            <p:nvPr/>
          </p:nvSpPr>
          <p:spPr>
            <a:xfrm>
              <a:off x="1385843" y="4273360"/>
              <a:ext cx="1766212" cy="1016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0.4 5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     0.6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714365" y="2590800"/>
            <a:ext cx="1238250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2 7 0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3200" y="595313"/>
            <a:ext cx="13906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0.27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49400" y="1119188"/>
            <a:ext cx="1703388" cy="1027112"/>
            <a:chOff x="1271102" y="4273360"/>
            <a:chExt cx="1703786" cy="1027848"/>
          </a:xfrm>
        </p:grpSpPr>
        <p:cxnSp>
          <p:nvCxnSpPr>
            <p:cNvPr id="39945" name="直接连接符 11"/>
            <p:cNvCxnSpPr/>
            <p:nvPr/>
          </p:nvCxnSpPr>
          <p:spPr>
            <a:xfrm>
              <a:off x="1271102" y="5301208"/>
              <a:ext cx="170378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946" name="矩形 30"/>
            <p:cNvSpPr/>
            <p:nvPr/>
          </p:nvSpPr>
          <p:spPr>
            <a:xfrm>
              <a:off x="1385843" y="4273360"/>
              <a:ext cx="1561471" cy="1016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5.4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× 1.0 7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236788" y="2128838"/>
            <a:ext cx="1114425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3 7 8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48498" y="2566988"/>
            <a:ext cx="785812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5 4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28" name="直接连接符 11"/>
          <p:cNvCxnSpPr/>
          <p:nvPr/>
        </p:nvCxnSpPr>
        <p:spPr>
          <a:xfrm flipV="1">
            <a:off x="1543050" y="3087688"/>
            <a:ext cx="1709738" cy="4762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>
          <a:xfrm>
            <a:off x="1922463" y="3109913"/>
            <a:ext cx="1236662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5.7 7 8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78488" y="2601913"/>
            <a:ext cx="455612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40488" y="2566988"/>
            <a:ext cx="271462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 flipH="1">
            <a:off x="6199188" y="2570163"/>
            <a:ext cx="271462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91213" y="2579688"/>
            <a:ext cx="273050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44640" y="2724150"/>
            <a:ext cx="238125" cy="2809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  <p:bldP spid="26" grpId="0"/>
      <p:bldP spid="27" grpId="0"/>
      <p:bldP spid="29" grpId="0"/>
      <p:bldP spid="30" grpId="0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720,&quot;width&quot;:12133.500911116636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UNIT_PLACING_PICTURE_USER_VIEWPORT" val="{&quot;height&quot;:1016,&quot;width&quot;:15515}"/>
</p:tagLst>
</file>

<file path=ppt/tags/tag138.xml><?xml version="1.0" encoding="utf-8"?>
<p:tagLst xmlns:p="http://schemas.openxmlformats.org/presentationml/2006/main">
  <p:tag name="KSO_WM_UNIT_PLACING_PICTURE_USER_VIEWPORT" val="{&quot;height&quot;:580,&quot;width&quot;:1820}"/>
</p:tagLst>
</file>

<file path=ppt/tags/tag139.xml><?xml version="1.0" encoding="utf-8"?>
<p:tagLst xmlns:p="http://schemas.openxmlformats.org/presentationml/2006/main">
  <p:tag name="KSO_WM_UNIT_PLACING_PICTURE_USER_VIEWPORT" val="{&quot;height&quot;:6086,&quot;width&quot;:6086}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COMMONDATA" val="eyJoZGlkIjoiZGJjNGI0NzYwOTg5ZDBhYTMwMThmM2E3ZDk4YTM0Y2YifQ=="/>
  <p:tag name="KSO_WPP_MARK_KEY" val="6beb51d8-f8aa-41a6-accc-2eeb1f9d56c2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4083,&quot;width&quot;:2507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演示</Application>
  <PresentationFormat>全屏显示(16:9)</PresentationFormat>
  <Paragraphs>263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Courier New</vt:lpstr>
      <vt:lpstr>楷体</vt:lpstr>
      <vt:lpstr>Times New Roman</vt:lpstr>
      <vt:lpstr>庞门正道真贵楷体</vt:lpstr>
      <vt:lpstr>黑体</vt:lpstr>
      <vt:lpstr>Times New Roman</vt:lpstr>
      <vt:lpstr>思源黑体 CN</vt:lpstr>
      <vt:lpstr>有爱魔兽圆体 CN Medium</vt:lpstr>
      <vt:lpstr>迷你简艺黑</vt:lpstr>
      <vt:lpstr>Calibri</vt:lpstr>
      <vt:lpstr>Arial Unicode MS</vt:lpstr>
      <vt:lpstr>1_自定义设计方案</vt:lpstr>
      <vt:lpstr>2_默认设计模板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优翼丛书</Company>
  <LinksUpToDate>false</LinksUpToDate>
  <SharedDoc>false</SharedDoc>
  <HyperlinksChanged>false</HyperlinksChanged>
  <AppVersion>14.0000</AppVersion>
  <Manager>优翼丛书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优翼丛书</dc:creator>
  <cp:lastModifiedBy>偏執140427509</cp:lastModifiedBy>
  <cp:revision>340</cp:revision>
  <dcterms:created xsi:type="dcterms:W3CDTF">2015-05-29T07:51:00Z</dcterms:created>
  <dcterms:modified xsi:type="dcterms:W3CDTF">2023-04-28T00:38:28Z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2052-11.1.0.14036</vt:lpwstr>
  </property>
  <property fmtid="{D5CDD505-2E9C-101B-9397-08002B2CF9AE}" pid="4" name="KSORubyTemplateID">
    <vt:lpwstr>13</vt:lpwstr>
  </property>
  <property fmtid="{D5CDD505-2E9C-101B-9397-08002B2CF9AE}" pid="5" name="ICV">
    <vt:lpwstr>DB7B4F99E7E8460FBB5EFDC09BF5CB1C</vt:lpwstr>
  </property>
</Properties>
</file>