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6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、</a:t>
            </a:r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 smtClean="0"/>
              <a:t>apply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28800"/>
            <a:ext cx="3888432" cy="3888432"/>
          </a:xfrm>
        </p:spPr>
      </p:pic>
    </p:spTree>
    <p:extLst>
      <p:ext uri="{BB962C8B-B14F-4D97-AF65-F5344CB8AC3E}">
        <p14:creationId xmlns:p14="http://schemas.microsoft.com/office/powerpoint/2010/main" val="30394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作为普通函数调用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用临时变量保存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指针，解决函数内普通函数调用的问题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7820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1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构造器调用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大部分</a:t>
            </a:r>
            <a:r>
              <a:rPr lang="en-US" altLang="zh-CN" dirty="0"/>
              <a:t>JavaScript</a:t>
            </a:r>
            <a:r>
              <a:rPr lang="zh-CN" altLang="en-US" dirty="0"/>
              <a:t>函数都可以当作构造器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当用</a:t>
            </a:r>
            <a:r>
              <a:rPr lang="en-US" altLang="zh-CN" dirty="0"/>
              <a:t>new</a:t>
            </a:r>
            <a:r>
              <a:rPr lang="zh-CN" altLang="en-US" dirty="0"/>
              <a:t>运算符调用函数时，该函数总会返回一个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通常情况下，构造器里的</a:t>
            </a:r>
            <a:r>
              <a:rPr lang="en-US" altLang="zh-CN" dirty="0"/>
              <a:t>this</a:t>
            </a:r>
            <a:r>
              <a:rPr lang="zh-CN" altLang="en-US" dirty="0"/>
              <a:t>就指向返回的这个对象</a:t>
            </a:r>
          </a:p>
        </p:txBody>
      </p:sp>
    </p:spTree>
    <p:extLst>
      <p:ext uri="{BB962C8B-B14F-4D97-AF65-F5344CB8AC3E}">
        <p14:creationId xmlns:p14="http://schemas.microsoft.com/office/powerpoint/2010/main" val="3749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构造器调用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4006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89" y="4365104"/>
            <a:ext cx="30099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8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构造器调用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但用</a:t>
            </a:r>
            <a:r>
              <a:rPr lang="en-US" altLang="zh-CN" dirty="0"/>
              <a:t>new</a:t>
            </a:r>
            <a:r>
              <a:rPr lang="zh-CN" altLang="en-US" dirty="0"/>
              <a:t>调用构造器时，还要注意一个问题，如果构造器显式地返回了一个</a:t>
            </a:r>
            <a:r>
              <a:rPr lang="en-US" altLang="zh-CN" dirty="0"/>
              <a:t>object</a:t>
            </a:r>
            <a:r>
              <a:rPr lang="zh-CN" altLang="en-US" dirty="0"/>
              <a:t>类型的对象，那么此次运算结果最终会返回这个对象，而不是我们之前期待的</a:t>
            </a:r>
            <a:r>
              <a:rPr lang="en-US" altLang="zh-CN" dirty="0"/>
              <a:t>this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8524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构造器调用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9053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0808"/>
            <a:ext cx="30099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6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构造器调用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如果构造器不显式地返回任何数据，或者是返回一个非对象类型的数据，就不会造成上述问题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44005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68960"/>
            <a:ext cx="24288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7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可以动态地改变传入函数的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9532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1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或</a:t>
            </a:r>
            <a:r>
              <a:rPr lang="en-US" altLang="zh-CN" dirty="0"/>
              <a:t>apply</a:t>
            </a:r>
            <a:r>
              <a:rPr lang="zh-CN" altLang="en-US" dirty="0"/>
              <a:t>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445009" cy="184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7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丢失的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2673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1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丢失的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312339" cy="172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6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跟别的语言大相径庭的是，</a:t>
            </a:r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/>
              <a:t>this</a:t>
            </a:r>
            <a:r>
              <a:rPr lang="zh-CN" altLang="en-US" dirty="0"/>
              <a:t>总是指向一个对象，而具体指向哪个对象是在运行时基于函数的执行环境动态绑定的，而非函数被声明时的环境。</a:t>
            </a:r>
          </a:p>
        </p:txBody>
      </p:sp>
    </p:spTree>
    <p:extLst>
      <p:ext uri="{BB962C8B-B14F-4D97-AF65-F5344CB8AC3E}">
        <p14:creationId xmlns:p14="http://schemas.microsoft.com/office/powerpoint/2010/main" val="7929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丢失的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当调用</a:t>
            </a:r>
            <a:r>
              <a:rPr lang="en-US" altLang="zh-CN" dirty="0" err="1"/>
              <a:t>obj.getName</a:t>
            </a:r>
            <a:r>
              <a:rPr lang="zh-CN" altLang="en-US" dirty="0"/>
              <a:t>时，</a:t>
            </a:r>
            <a:r>
              <a:rPr lang="en-US" altLang="zh-CN" dirty="0" err="1"/>
              <a:t>getName</a:t>
            </a:r>
            <a:r>
              <a:rPr lang="zh-CN" altLang="en-US" dirty="0"/>
              <a:t>方法是作为</a:t>
            </a:r>
            <a:r>
              <a:rPr lang="en-US" altLang="zh-CN" dirty="0" err="1"/>
              <a:t>obj</a:t>
            </a:r>
            <a:r>
              <a:rPr lang="zh-CN" altLang="en-US" dirty="0"/>
              <a:t>对象的属性被调用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对象，所以输出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当用另外一个变量</a:t>
            </a:r>
            <a:r>
              <a:rPr lang="en-US" altLang="zh-CN" dirty="0"/>
              <a:t>getName2</a:t>
            </a:r>
            <a:r>
              <a:rPr lang="zh-CN" altLang="en-US" dirty="0" smtClean="0"/>
              <a:t>来引用 </a:t>
            </a:r>
            <a:r>
              <a:rPr lang="en-US" altLang="zh-CN" dirty="0" err="1" smtClean="0"/>
              <a:t>obj.getName</a:t>
            </a:r>
            <a:r>
              <a:rPr lang="zh-CN" altLang="en-US" dirty="0" smtClean="0"/>
              <a:t>，并且调用</a:t>
            </a:r>
            <a:r>
              <a:rPr lang="en-US" altLang="zh-CN" dirty="0" smtClean="0"/>
              <a:t>getName2</a:t>
            </a:r>
            <a:r>
              <a:rPr lang="zh-CN" altLang="en-US" dirty="0" smtClean="0"/>
              <a:t>时，此时是普通函数调用方式，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指向全局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，所以结果是</a:t>
            </a:r>
            <a:r>
              <a:rPr lang="en-US" altLang="zh-CN" dirty="0" smtClean="0"/>
              <a:t>undefined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5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丢失的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再看另一个例子，</a:t>
            </a:r>
            <a:r>
              <a:rPr lang="en-US" altLang="zh-CN" dirty="0" err="1"/>
              <a:t>document.getElementById</a:t>
            </a:r>
            <a:r>
              <a:rPr lang="zh-CN" altLang="en-US" dirty="0"/>
              <a:t>这个方法名实在有点过长，我们大概尝试过用一个短的函数来代替</a:t>
            </a:r>
            <a:r>
              <a:rPr lang="zh-CN" altLang="en-US" dirty="0" smtClean="0"/>
              <a:t>它，如同</a:t>
            </a:r>
            <a:r>
              <a:rPr lang="en-US" altLang="zh-CN" dirty="0"/>
              <a:t>prototype.js</a:t>
            </a:r>
            <a:r>
              <a:rPr lang="zh-CN" altLang="en-US" dirty="0"/>
              <a:t>等一些框架所做过的事情：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7" y="4005064"/>
            <a:ext cx="678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1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丢失的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我们也许思考过为什么不能用下面这种更简单的方式：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57512"/>
            <a:ext cx="6305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6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丢失的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IE10</a:t>
            </a:r>
            <a:r>
              <a:rPr lang="zh-CN" altLang="en-US" dirty="0"/>
              <a:t>中执行过后就会发现，这段代码抛出了一个异常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3745"/>
            <a:ext cx="5248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0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丢失的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许多</a:t>
            </a:r>
            <a:r>
              <a:rPr lang="zh-CN" altLang="en-US" dirty="0"/>
              <a:t>引擎的</a:t>
            </a:r>
            <a:r>
              <a:rPr lang="en-US" altLang="zh-CN" dirty="0" err="1"/>
              <a:t>document.getElementById</a:t>
            </a:r>
            <a:r>
              <a:rPr lang="zh-CN" altLang="en-US" dirty="0"/>
              <a:t>方法的内部实现中需要用到</a:t>
            </a:r>
            <a:r>
              <a:rPr lang="en-US" altLang="zh-CN" dirty="0" smtClean="0"/>
              <a:t>this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这个</a:t>
            </a:r>
            <a:r>
              <a:rPr lang="en-US" altLang="zh-CN" dirty="0"/>
              <a:t>this</a:t>
            </a:r>
            <a:r>
              <a:rPr lang="zh-CN" altLang="en-US" dirty="0"/>
              <a:t>本来被期望指向</a:t>
            </a:r>
            <a:r>
              <a:rPr lang="en-US" altLang="zh-CN" dirty="0" smtClean="0"/>
              <a:t>document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正常用</a:t>
            </a:r>
            <a:r>
              <a:rPr lang="en-US" altLang="zh-CN" dirty="0" err="1" smtClean="0"/>
              <a:t>document.getElementById</a:t>
            </a:r>
            <a:r>
              <a:rPr lang="zh-CN" altLang="en-US" dirty="0" smtClean="0"/>
              <a:t>调用时，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是指向</a:t>
            </a:r>
            <a:r>
              <a:rPr lang="en-US" altLang="zh-CN" dirty="0" smtClean="0"/>
              <a:t>document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getId</a:t>
            </a:r>
            <a:r>
              <a:rPr lang="zh-CN" altLang="en-US" dirty="0" smtClean="0"/>
              <a:t>来引用</a:t>
            </a:r>
            <a:r>
              <a:rPr lang="en-US" altLang="zh-CN" dirty="0" err="1" smtClean="0"/>
              <a:t>document.getElementById</a:t>
            </a:r>
            <a:r>
              <a:rPr lang="zh-CN" altLang="en-US" dirty="0" smtClean="0"/>
              <a:t>之后，再调用</a:t>
            </a:r>
            <a:r>
              <a:rPr lang="en-US" altLang="zh-CN" dirty="0" err="1" smtClean="0"/>
              <a:t>getId</a:t>
            </a:r>
            <a:r>
              <a:rPr lang="zh-CN" altLang="en-US" dirty="0" smtClean="0"/>
              <a:t>，此时就成了普通函数调用，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指向了</a:t>
            </a:r>
            <a:r>
              <a:rPr lang="en-US" altLang="zh-CN" dirty="0" smtClean="0"/>
              <a:t>window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1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丢失的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我们可以尝试利用</a:t>
            </a:r>
            <a:r>
              <a:rPr lang="en-US" altLang="zh-CN" dirty="0"/>
              <a:t>apply</a:t>
            </a:r>
            <a:r>
              <a:rPr lang="zh-CN" altLang="en-US" dirty="0"/>
              <a:t>把</a:t>
            </a:r>
            <a:r>
              <a:rPr lang="en-US" altLang="zh-CN" dirty="0"/>
              <a:t>document</a:t>
            </a:r>
            <a:r>
              <a:rPr lang="zh-CN" altLang="en-US" dirty="0"/>
              <a:t>当作</a:t>
            </a:r>
            <a:r>
              <a:rPr lang="en-US" altLang="zh-CN" dirty="0"/>
              <a:t>this</a:t>
            </a:r>
            <a:r>
              <a:rPr lang="zh-CN" altLang="en-US" dirty="0"/>
              <a:t>传入函数，帮助</a:t>
            </a:r>
            <a:r>
              <a:rPr lang="zh-CN" altLang="en-US" dirty="0" smtClean="0"/>
              <a:t>“修正”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6581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4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ECAMScript</a:t>
            </a:r>
            <a:r>
              <a:rPr lang="en-US" altLang="zh-CN" dirty="0"/>
              <a:t> 3</a:t>
            </a:r>
            <a:r>
              <a:rPr lang="zh-CN" altLang="en-US" dirty="0"/>
              <a:t>给</a:t>
            </a:r>
            <a:r>
              <a:rPr lang="en-US" altLang="zh-CN" dirty="0"/>
              <a:t>Function</a:t>
            </a:r>
            <a:r>
              <a:rPr lang="zh-CN" altLang="en-US" dirty="0"/>
              <a:t>的原型定义了两个方法，它们是</a:t>
            </a:r>
            <a:r>
              <a:rPr lang="en-US" altLang="zh-CN" dirty="0" err="1"/>
              <a:t>Function.prototype.call</a:t>
            </a:r>
            <a:r>
              <a:rPr lang="zh-CN" altLang="en-US" dirty="0"/>
              <a:t>和</a:t>
            </a:r>
            <a:r>
              <a:rPr lang="en-US" altLang="zh-CN" dirty="0" err="1" smtClean="0"/>
              <a:t>Function.prototype.apply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能熟练运用这两个方法，是我们真正成为一名</a:t>
            </a:r>
            <a:r>
              <a:rPr lang="en-US" altLang="zh-CN" dirty="0"/>
              <a:t>JavaScript</a:t>
            </a:r>
            <a:r>
              <a:rPr lang="zh-CN" altLang="en-US" dirty="0"/>
              <a:t>程序员的重要一步。</a:t>
            </a:r>
          </a:p>
        </p:txBody>
      </p:sp>
    </p:spTree>
    <p:extLst>
      <p:ext uri="{BB962C8B-B14F-4D97-AF65-F5344CB8AC3E}">
        <p14:creationId xmlns:p14="http://schemas.microsoft.com/office/powerpoint/2010/main" val="4790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区别仅在于传入参数形式的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apply</a:t>
            </a:r>
            <a:r>
              <a:rPr lang="zh-CN" altLang="en-US" dirty="0"/>
              <a:t>接受两个参数，第一个参数指定了函数体内</a:t>
            </a:r>
            <a:r>
              <a:rPr lang="en-US" altLang="zh-CN" dirty="0"/>
              <a:t>this</a:t>
            </a:r>
            <a:r>
              <a:rPr lang="zh-CN" altLang="en-US" dirty="0"/>
              <a:t>对象的指向，第二个参数为一个带下标的集合，这个集合可以为数组，也可以为类数组</a:t>
            </a:r>
            <a:r>
              <a:rPr lang="zh-CN" altLang="en-US" dirty="0" smtClean="0"/>
              <a:t>，</a:t>
            </a:r>
            <a:r>
              <a:rPr lang="en-US" altLang="zh-CN" dirty="0"/>
              <a:t>apply</a:t>
            </a:r>
            <a:r>
              <a:rPr lang="zh-CN" altLang="en-US" dirty="0"/>
              <a:t>方法把这个集合中的元素作为参数传递给被调用的函数：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5" y="4444919"/>
            <a:ext cx="74676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区别仅在于传入参数形式的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altLang="zh-CN" dirty="0"/>
              <a:t>call</a:t>
            </a:r>
            <a:r>
              <a:rPr lang="zh-CN" altLang="en-US" dirty="0"/>
              <a:t>传入的参数数量不固定，跟</a:t>
            </a:r>
            <a:r>
              <a:rPr lang="en-US" altLang="zh-CN" dirty="0"/>
              <a:t>apply</a:t>
            </a:r>
            <a:r>
              <a:rPr lang="zh-CN" altLang="en-US" dirty="0"/>
              <a:t>相同的是，第一个参数也是代表函数体内的</a:t>
            </a:r>
            <a:r>
              <a:rPr lang="en-US" altLang="zh-CN" dirty="0"/>
              <a:t>this</a:t>
            </a:r>
            <a:r>
              <a:rPr lang="zh-CN" altLang="en-US" dirty="0"/>
              <a:t>指向，从第二个参数开始往后，每个参数被依次传入函数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 startAt="2"/>
            </a:pPr>
            <a:endParaRPr lang="en-US" altLang="zh-CN" dirty="0"/>
          </a:p>
          <a:p>
            <a:pPr marL="971550" lvl="1" indent="-514350">
              <a:buFont typeface="+mj-lt"/>
              <a:buAutoNum type="arabicPeriod" startAt="2"/>
            </a:pPr>
            <a:endParaRPr lang="en-US" altLang="zh-CN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70199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3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当使用</a:t>
            </a:r>
            <a:r>
              <a:rPr lang="en-US" altLang="zh-CN" dirty="0"/>
              <a:t>call</a:t>
            </a:r>
            <a:r>
              <a:rPr lang="zh-CN" altLang="en-US" dirty="0"/>
              <a:t>或者</a:t>
            </a:r>
            <a:r>
              <a:rPr lang="en-US" altLang="zh-CN" dirty="0"/>
              <a:t>apply</a:t>
            </a:r>
            <a:r>
              <a:rPr lang="zh-CN" altLang="en-US" dirty="0"/>
              <a:t>的时候，如果我们传入的第一个参数为</a:t>
            </a:r>
            <a:r>
              <a:rPr lang="en-US" altLang="zh-CN" dirty="0"/>
              <a:t>null</a:t>
            </a:r>
            <a:r>
              <a:rPr lang="zh-CN" altLang="en-US" dirty="0"/>
              <a:t>，函数体内的</a:t>
            </a:r>
            <a:r>
              <a:rPr lang="en-US" altLang="zh-CN" dirty="0"/>
              <a:t>this</a:t>
            </a:r>
            <a:r>
              <a:rPr lang="zh-CN" altLang="en-US" dirty="0"/>
              <a:t>会指向默认的宿主对象，在浏览器中则是</a:t>
            </a:r>
            <a:r>
              <a:rPr lang="en-US" altLang="zh-CN" dirty="0"/>
              <a:t>window</a:t>
            </a:r>
            <a:r>
              <a:rPr lang="zh-CN" altLang="en-US" dirty="0"/>
              <a:t>：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82346"/>
            <a:ext cx="77724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0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的指向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作为对象的方法调用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作为普通函数调用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构造器调用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Function.prototype.call</a:t>
            </a:r>
            <a:r>
              <a:rPr lang="zh-CN" altLang="en-US" dirty="0"/>
              <a:t>或</a:t>
            </a:r>
            <a:r>
              <a:rPr lang="en-US" altLang="zh-CN" dirty="0" err="1"/>
              <a:t>Function.proto-type.apply</a:t>
            </a:r>
            <a:r>
              <a:rPr lang="zh-CN" altLang="en-US" dirty="0"/>
              <a:t>调用。</a:t>
            </a:r>
          </a:p>
        </p:txBody>
      </p:sp>
    </p:spTree>
    <p:extLst>
      <p:ext uri="{BB962C8B-B14F-4D97-AF65-F5344CB8AC3E}">
        <p14:creationId xmlns:p14="http://schemas.microsoft.com/office/powerpoint/2010/main" val="21933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但如果是在严格模式下，函数体内的</a:t>
            </a:r>
            <a:r>
              <a:rPr lang="en-US" altLang="zh-CN" dirty="0"/>
              <a:t>this</a:t>
            </a:r>
            <a:r>
              <a:rPr lang="zh-CN" altLang="en-US" dirty="0"/>
              <a:t>还是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9"/>
            <a:ext cx="74866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5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有时候我们使用</a:t>
            </a:r>
            <a:r>
              <a:rPr lang="en-US" altLang="zh-CN" dirty="0"/>
              <a:t>call</a:t>
            </a:r>
            <a:r>
              <a:rPr lang="zh-CN" altLang="en-US" dirty="0"/>
              <a:t>或者</a:t>
            </a:r>
            <a:r>
              <a:rPr lang="en-US" altLang="zh-CN" dirty="0"/>
              <a:t>apply</a:t>
            </a:r>
            <a:r>
              <a:rPr lang="zh-CN" altLang="en-US" dirty="0"/>
              <a:t>的目的不在于指定</a:t>
            </a:r>
            <a:r>
              <a:rPr lang="en-US" altLang="zh-CN" dirty="0"/>
              <a:t>this</a:t>
            </a:r>
            <a:r>
              <a:rPr lang="zh-CN" altLang="en-US" dirty="0"/>
              <a:t>指向，而是另有用途，比如借用其他对象的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63436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8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97599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4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r>
              <a:rPr lang="zh-CN" altLang="en-US" dirty="0"/>
              <a:t>的用途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前面说过，能够熟练使用</a:t>
            </a: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r>
              <a:rPr lang="zh-CN" altLang="en-US" dirty="0"/>
              <a:t>，是我们真正成为一名</a:t>
            </a:r>
            <a:r>
              <a:rPr lang="en-US" altLang="zh-CN" dirty="0"/>
              <a:t>JavaScript</a:t>
            </a:r>
            <a:r>
              <a:rPr lang="zh-CN" altLang="en-US" dirty="0"/>
              <a:t>程序员的重要一步</a:t>
            </a:r>
            <a:r>
              <a:rPr lang="zh-CN" altLang="en-US" dirty="0" smtClean="0"/>
              <a:t>，</a:t>
            </a:r>
            <a:r>
              <a:rPr lang="zh-CN" altLang="en-US" dirty="0"/>
              <a:t>下面</a:t>
            </a:r>
            <a:r>
              <a:rPr lang="zh-CN" altLang="en-US" dirty="0" smtClean="0"/>
              <a:t>我们</a:t>
            </a:r>
            <a:r>
              <a:rPr lang="zh-CN" altLang="en-US" dirty="0"/>
              <a:t>将详细介绍</a:t>
            </a: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r>
              <a:rPr lang="zh-CN" altLang="en-US" dirty="0"/>
              <a:t>在实际开发中的用途。</a:t>
            </a:r>
          </a:p>
        </p:txBody>
      </p:sp>
    </p:spTree>
    <p:extLst>
      <p:ext uri="{BB962C8B-B14F-4D97-AF65-F5344CB8AC3E}">
        <p14:creationId xmlns:p14="http://schemas.microsoft.com/office/powerpoint/2010/main" val="450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改变普通方法调用的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53911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649959" cy="203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5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常见的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指向错误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2636912"/>
            <a:ext cx="77057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1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908046" cy="23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9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改变函数内普通函数调用的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564904"/>
            <a:ext cx="78771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314558" cy="183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8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作为对象的方法调用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当函数作为对象的方法被调用时，</a:t>
            </a:r>
            <a:r>
              <a:rPr lang="en-US" altLang="zh-CN" dirty="0"/>
              <a:t>this</a:t>
            </a:r>
            <a:r>
              <a:rPr lang="zh-CN" altLang="en-US" dirty="0"/>
              <a:t>指向该对象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0866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6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Function.prototype.bind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大部分高级浏览器都实现了内置的</a:t>
            </a:r>
            <a:r>
              <a:rPr lang="en-US" altLang="zh-CN" dirty="0" err="1" smtClean="0"/>
              <a:t>Function.prototype.bind</a:t>
            </a:r>
            <a:r>
              <a:rPr lang="zh-CN" altLang="en-US" dirty="0"/>
              <a:t>，用来指定函数内部的</a:t>
            </a:r>
            <a:r>
              <a:rPr lang="en-US" altLang="zh-CN" dirty="0"/>
              <a:t>this</a:t>
            </a:r>
            <a:r>
              <a:rPr lang="zh-CN" altLang="en-US" dirty="0" smtClean="0"/>
              <a:t>指向，如果没有，可以自己实现一个：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5024"/>
            <a:ext cx="814839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3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Function.prototype.bind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调用场景：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52768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8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Function.prototype.bind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7110206" cy="178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5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Function.prototype.bind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刚刚那个只是简化版，实际上我们还会把它实现得稍微复杂一点，可以在函数里预先填入一些参数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4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Function.prototype.bind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80118"/>
            <a:ext cx="845795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6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Function.prototype.bind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调用场景：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8197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7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Function.prototype.bind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6486015" cy="184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8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借用其他对象的方法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我们知道，杜鹃既不会筑巢，也不会孵雏，而是把自己的蛋寄托给云雀等其他鸟类，让它们代为孵化和养育。同样，在</a:t>
            </a:r>
            <a:r>
              <a:rPr lang="en-US" altLang="zh-CN" dirty="0"/>
              <a:t>JavaScript</a:t>
            </a:r>
            <a:r>
              <a:rPr lang="zh-CN" altLang="en-US" dirty="0"/>
              <a:t>中也存在类似的借用现象。</a:t>
            </a:r>
          </a:p>
        </p:txBody>
      </p:sp>
    </p:spTree>
    <p:extLst>
      <p:ext uri="{BB962C8B-B14F-4D97-AF65-F5344CB8AC3E}">
        <p14:creationId xmlns:p14="http://schemas.microsoft.com/office/powerpoint/2010/main" val="12592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借用构造函数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借用方法的第一种场景是“借用构造函数”，通过这种技术，可以实现一些类似继承的效果：</a:t>
            </a:r>
          </a:p>
        </p:txBody>
      </p:sp>
    </p:spTree>
    <p:extLst>
      <p:ext uri="{BB962C8B-B14F-4D97-AF65-F5344CB8AC3E}">
        <p14:creationId xmlns:p14="http://schemas.microsoft.com/office/powerpoint/2010/main" val="1400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借用构造函数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556792"/>
            <a:ext cx="80391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7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作为普通函数调用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当函数不作为对象的属性被调用时，也就是我们常说的普通函数方式，此时的</a:t>
            </a:r>
            <a:r>
              <a:rPr lang="en-US" altLang="zh-CN" dirty="0"/>
              <a:t>this</a:t>
            </a:r>
            <a:r>
              <a:rPr lang="zh-CN" altLang="en-US" dirty="0"/>
              <a:t>总是指向全局对象。在浏览器的</a:t>
            </a:r>
            <a:r>
              <a:rPr lang="en-US" altLang="zh-CN" dirty="0"/>
              <a:t>JavaScript</a:t>
            </a:r>
            <a:r>
              <a:rPr lang="zh-CN" altLang="en-US" dirty="0"/>
              <a:t>里，这个全局对象</a:t>
            </a:r>
            <a:r>
              <a:rPr lang="zh-CN" altLang="en-US" dirty="0" smtClean="0"/>
              <a:t>是</a:t>
            </a:r>
            <a:r>
              <a:rPr lang="en-US" altLang="zh-CN" dirty="0"/>
              <a:t>window</a:t>
            </a:r>
            <a:r>
              <a:rPr lang="zh-CN" altLang="en-US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7567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借用方法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函数的参数列表</a:t>
            </a:r>
            <a:r>
              <a:rPr lang="en-US" altLang="zh-CN" dirty="0"/>
              <a:t>arguments</a:t>
            </a:r>
            <a:r>
              <a:rPr lang="zh-CN" altLang="en-US" dirty="0"/>
              <a:t>是一个类数组对象，虽然它也有“下标”，但它并非真正的数组，所以也不能像数组一样，进行排序操作或者往集合里添加</a:t>
            </a:r>
            <a:r>
              <a:rPr lang="zh-CN" altLang="en-US" dirty="0" smtClean="0"/>
              <a:t>一个</a:t>
            </a:r>
            <a:r>
              <a:rPr lang="zh-CN" altLang="en-US" dirty="0"/>
              <a:t>新的元素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这种</a:t>
            </a:r>
            <a:r>
              <a:rPr lang="zh-CN" altLang="en-US" dirty="0"/>
              <a:t>情况下，我们常常会</a:t>
            </a:r>
            <a:r>
              <a:rPr lang="zh-CN" altLang="en-US" dirty="0" smtClean="0"/>
              <a:t>借用</a:t>
            </a:r>
            <a:r>
              <a:rPr lang="en-US" altLang="zh-CN" dirty="0" err="1" smtClean="0"/>
              <a:t>Array.prototype</a:t>
            </a:r>
            <a:r>
              <a:rPr lang="zh-CN" altLang="en-US" dirty="0"/>
              <a:t>对象上的方法。比如想往</a:t>
            </a:r>
            <a:r>
              <a:rPr lang="en-US" altLang="zh-CN" dirty="0"/>
              <a:t>arguments</a:t>
            </a:r>
            <a:r>
              <a:rPr lang="zh-CN" altLang="en-US" dirty="0"/>
              <a:t>中添加一个新的元素，通常会借用</a:t>
            </a:r>
            <a:r>
              <a:rPr lang="en-US" altLang="zh-CN" dirty="0" err="1"/>
              <a:t>Array.prototype.push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490788"/>
            <a:ext cx="73056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8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在操作</a:t>
            </a:r>
            <a:r>
              <a:rPr lang="en-US" altLang="zh-CN" dirty="0"/>
              <a:t>arguments</a:t>
            </a:r>
            <a:r>
              <a:rPr lang="zh-CN" altLang="en-US" dirty="0"/>
              <a:t>的时候，我们经常非常频繁地找</a:t>
            </a:r>
            <a:r>
              <a:rPr lang="en-US" altLang="zh-CN" dirty="0" err="1"/>
              <a:t>Array.prototype</a:t>
            </a:r>
            <a:r>
              <a:rPr lang="zh-CN" altLang="en-US" dirty="0"/>
              <a:t>对象借用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想把</a:t>
            </a:r>
            <a:r>
              <a:rPr lang="en-US" altLang="zh-CN" dirty="0"/>
              <a:t>arguments</a:t>
            </a:r>
            <a:r>
              <a:rPr lang="zh-CN" altLang="en-US" dirty="0"/>
              <a:t>转成真正的数组的时候，可以</a:t>
            </a:r>
            <a:r>
              <a:rPr lang="zh-CN" altLang="en-US" dirty="0" smtClean="0"/>
              <a:t>借用</a:t>
            </a:r>
            <a:r>
              <a:rPr lang="en-US" altLang="zh-CN" dirty="0" err="1"/>
              <a:t>Array.prototype.slice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想截去</a:t>
            </a:r>
            <a:r>
              <a:rPr lang="en-US" altLang="zh-CN" dirty="0"/>
              <a:t>arguments</a:t>
            </a:r>
            <a:r>
              <a:rPr lang="zh-CN" altLang="en-US" dirty="0"/>
              <a:t>列表中的头一个元素时，又可以借用</a:t>
            </a:r>
            <a:r>
              <a:rPr lang="en-US" altLang="zh-CN" dirty="0" err="1" smtClean="0"/>
              <a:t>Array.prototype.shift</a:t>
            </a:r>
            <a:r>
              <a:rPr lang="zh-CN" altLang="en-US" dirty="0"/>
              <a:t>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17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Array.prototype</a:t>
            </a:r>
            <a:r>
              <a:rPr lang="zh-CN" altLang="en-US" dirty="0" smtClean="0"/>
              <a:t>的方法至少要满足：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对象本身要可以存取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对象的</a:t>
            </a:r>
            <a:r>
              <a:rPr lang="en-US" altLang="zh-CN" dirty="0"/>
              <a:t>length</a:t>
            </a:r>
            <a:r>
              <a:rPr lang="zh-CN" altLang="en-US" dirty="0"/>
              <a:t>属性可</a:t>
            </a:r>
            <a:r>
              <a:rPr lang="zh-CN" altLang="en-US" dirty="0" smtClean="0"/>
              <a:t>读写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8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对象本身要可以存取</a:t>
            </a:r>
            <a:r>
              <a:rPr lang="zh-CN" altLang="en-US" dirty="0" smtClean="0"/>
              <a:t>属性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581275"/>
            <a:ext cx="67437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7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对象的</a:t>
            </a:r>
            <a:r>
              <a:rPr lang="en-US" altLang="zh-CN" dirty="0"/>
              <a:t>length</a:t>
            </a:r>
            <a:r>
              <a:rPr lang="zh-CN" altLang="en-US" dirty="0"/>
              <a:t>属性可</a:t>
            </a:r>
            <a:r>
              <a:rPr lang="zh-CN" altLang="en-US" dirty="0" smtClean="0"/>
              <a:t>读写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函数的</a:t>
            </a:r>
            <a:r>
              <a:rPr lang="en-US" altLang="zh-CN" dirty="0"/>
              <a:t>length</a:t>
            </a:r>
            <a:r>
              <a:rPr lang="zh-CN" altLang="en-US" dirty="0"/>
              <a:t>属性就是一个只读的属性，表示形参的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717032"/>
            <a:ext cx="803185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</a:t>
            </a:r>
            <a:r>
              <a:rPr lang="zh-CN" altLang="en-US" dirty="0" smtClean="0"/>
              <a:t>友们，下次见</a:t>
            </a:r>
            <a:endParaRPr lang="zh-CN" altLang="en-US" dirty="0"/>
          </a:p>
        </p:txBody>
      </p:sp>
      <p:pic>
        <p:nvPicPr>
          <p:cNvPr id="6146" name="Picture 2" descr="C:\Users\chai.jiawei\Desktop\{EB12A5AC-B67E-48E5-8677-439FC0A340ED}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作为普通函数调用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作为普通函数调用时，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window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1436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3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作为普通函数调用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对象内的方法作为普通方法调用时，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window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8008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4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作为普通函数调用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函数内再调用函数，也是普通函数的调用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0" y="2852936"/>
            <a:ext cx="8913885" cy="338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7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作为普通函数调用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0442"/>
            <a:ext cx="4680520" cy="209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5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1251</Words>
  <Application>Microsoft Office PowerPoint</Application>
  <PresentationFormat>全屏显示(4:3)</PresentationFormat>
  <Paragraphs>124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this、call、apply</vt:lpstr>
      <vt:lpstr>this</vt:lpstr>
      <vt:lpstr>this的指向</vt:lpstr>
      <vt:lpstr>作为对象的方法调用</vt:lpstr>
      <vt:lpstr>作为普通函数调用</vt:lpstr>
      <vt:lpstr>作为普通函数调用</vt:lpstr>
      <vt:lpstr>作为普通函数调用</vt:lpstr>
      <vt:lpstr>作为普通函数调用</vt:lpstr>
      <vt:lpstr>作为普通函数调用</vt:lpstr>
      <vt:lpstr>作为普通函数调用</vt:lpstr>
      <vt:lpstr>构造器调用</vt:lpstr>
      <vt:lpstr>构造器调用</vt:lpstr>
      <vt:lpstr>构造器调用</vt:lpstr>
      <vt:lpstr>构造器调用</vt:lpstr>
      <vt:lpstr>构造器调用</vt:lpstr>
      <vt:lpstr>call或apply调用</vt:lpstr>
      <vt:lpstr>call或apply调用</vt:lpstr>
      <vt:lpstr>丢失的this</vt:lpstr>
      <vt:lpstr>丢失的this</vt:lpstr>
      <vt:lpstr>丢失的this</vt:lpstr>
      <vt:lpstr>丢失的this</vt:lpstr>
      <vt:lpstr>丢失的this</vt:lpstr>
      <vt:lpstr>丢失的this</vt:lpstr>
      <vt:lpstr>丢失的this</vt:lpstr>
      <vt:lpstr>丢失的this</vt:lpstr>
      <vt:lpstr>　call和apply</vt:lpstr>
      <vt:lpstr>call和apply的区别</vt:lpstr>
      <vt:lpstr>call和apply的区别</vt:lpstr>
      <vt:lpstr>call和apply</vt:lpstr>
      <vt:lpstr>call和apply</vt:lpstr>
      <vt:lpstr>call和apply</vt:lpstr>
      <vt:lpstr>call和apply</vt:lpstr>
      <vt:lpstr>call和apply的用途</vt:lpstr>
      <vt:lpstr>改变this指向</vt:lpstr>
      <vt:lpstr>改变this指向</vt:lpstr>
      <vt:lpstr>改变this指向</vt:lpstr>
      <vt:lpstr>改变this指向</vt:lpstr>
      <vt:lpstr>改变this指向</vt:lpstr>
      <vt:lpstr>改变this指向</vt:lpstr>
      <vt:lpstr>Function.prototype.bind</vt:lpstr>
      <vt:lpstr>Function.prototype.bind</vt:lpstr>
      <vt:lpstr>Function.prototype.bind</vt:lpstr>
      <vt:lpstr>Function.prototype.bind</vt:lpstr>
      <vt:lpstr>Function.prototype.bind</vt:lpstr>
      <vt:lpstr>Function.prototype.bind</vt:lpstr>
      <vt:lpstr>Function.prototype.bind</vt:lpstr>
      <vt:lpstr>借用其他对象的方法</vt:lpstr>
      <vt:lpstr>借用构造函数</vt:lpstr>
      <vt:lpstr>借用构造函数</vt:lpstr>
      <vt:lpstr>借用方法</vt:lpstr>
      <vt:lpstr>借用方法</vt:lpstr>
      <vt:lpstr>借用方法</vt:lpstr>
      <vt:lpstr>借用方法</vt:lpstr>
      <vt:lpstr>借用方法</vt:lpstr>
      <vt:lpstr>借用方法</vt:lpstr>
      <vt:lpstr>道友们，下次见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this、call、apply</dc:title>
  <dc:creator>chai.jiawei</dc:creator>
  <cp:lastModifiedBy>chai.jiawei</cp:lastModifiedBy>
  <cp:revision>126</cp:revision>
  <dcterms:created xsi:type="dcterms:W3CDTF">2017-09-25T09:05:28Z</dcterms:created>
  <dcterms:modified xsi:type="dcterms:W3CDTF">2017-09-29T12:07:50Z</dcterms:modified>
</cp:coreProperties>
</file>