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_rels/tableStyles.xml.rels><?xml version="1.0" encoding="UTF-8"?>
<Relationships xmlns="http://schemas.openxmlformats.org/package/2006/relationships"><Relationship Id="rId1" Type="http://schemas.openxmlformats.org/officeDocument/2006/relationships/image" Target="media/image14.png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在此键入引文。”"/>
          <p:cNvSpPr txBox="1"/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图像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标题文本"/>
          <p:cNvSpPr txBox="1"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图像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标题文本"/>
          <p:cNvSpPr txBox="1"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正文级别 1…"/>
          <p:cNvSpPr txBox="1"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正文级别 1…"/>
          <p:cNvSpPr txBox="1"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文级别 1…"/>
          <p:cNvSpPr txBox="1"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图像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图像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图像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8b13632762d0f703f6a062c50cfa513d2697c59d.jpg" descr="8b13632762d0f703f6a062c50cfa513d2697c59d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88" t="0" r="3488" b="0"/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122" name="代码重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代码重构</a:t>
            </a:r>
          </a:p>
        </p:txBody>
      </p:sp>
      <p:sp>
        <p:nvSpPr>
          <p:cNvPr id="123" name="By 柴佳卫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By 柴佳卫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把条件分支语句提炼成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把条件分支语句提炼成函数</a:t>
            </a:r>
          </a:p>
        </p:txBody>
      </p:sp>
      <p:sp>
        <p:nvSpPr>
          <p:cNvPr id="154" name="在程序设计中，复杂的条件分支语句是导致程序难以阅读和理解的重要原因，而且容易导致一个庞大的函数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在程序设计中，复杂的条件分支语句是导致程序难以阅读和理解的重要原因，而且容易导致一个庞大的函数。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把条件分支语句提炼成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把条件分支语句提炼成函数</a:t>
            </a:r>
          </a:p>
        </p:txBody>
      </p:sp>
      <p:sp>
        <p:nvSpPr>
          <p:cNvPr id="157" name="假设现在有一个需求是编写一个计算商品价格的getPrice函数，商品的计算只有一个规则：如果当前正处于夏季，那么全部商品将以8折出售。代码如下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假设现在有一个需求是编写一个计算商品价格的getPrice函数，商品的计算只有一个规则：如果当前正处于夏季，那么全部商品将以8折出售。代码如下：</a:t>
            </a:r>
          </a:p>
        </p:txBody>
      </p:sp>
      <p:pic>
        <p:nvPicPr>
          <p:cNvPr id="158" name="屏幕快照 2018-09-21 下午5.17.41.png" descr="屏幕快照 2018-09-21 下午5.1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5219700"/>
            <a:ext cx="88646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把条件分支语句提炼成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把条件分支语句提炼成函数</a:t>
            </a:r>
          </a:p>
        </p:txBody>
      </p:sp>
      <p:sp>
        <p:nvSpPr>
          <p:cNvPr id="161" name="观察这句代码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观察这句代码：</a:t>
            </a:r>
          </a:p>
          <a:p>
            <a:pPr/>
          </a:p>
          <a:p>
            <a:pPr marL="0" indent="0">
              <a:buSzTx/>
              <a:buNone/>
            </a:pPr>
            <a:r>
              <a:t>这句代码要表达的意思很简单，就是判断当前是否正处于夏天（6~9月）。尽管这句代码很短小，但代码表达的意图和代码自身还存在一些距离,我们可以提炼成一个函数:</a:t>
            </a:r>
          </a:p>
        </p:txBody>
      </p:sp>
      <p:pic>
        <p:nvPicPr>
          <p:cNvPr id="162" name="屏幕快照 2018-09-21 下午5.19.06.png" descr="屏幕快照 2018-09-21 下午5.19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3517900"/>
            <a:ext cx="8356600" cy="54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把条件分支语句提炼成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把条件分支语句提炼成函数</a:t>
            </a:r>
          </a:p>
        </p:txBody>
      </p:sp>
      <p:sp>
        <p:nvSpPr>
          <p:cNvPr id="165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66" name="屏幕快照 2018-09-21 下午5.29.35.png" descr="屏幕快照 2018-09-21 下午5.29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819400"/>
            <a:ext cx="91948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传递对象参数代替过长的参数列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传递对象参数代替过长的参数列表</a:t>
            </a:r>
          </a:p>
        </p:txBody>
      </p:sp>
      <p:sp>
        <p:nvSpPr>
          <p:cNvPr id="169" name="有时候一个函数有可能接收多个参数，而参数的数量越多，函数就越难理解和使用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有时候一个函数有可能接收多个参数，而参数的数量越多，函数就越难理解和使用。</a:t>
            </a:r>
          </a:p>
        </p:txBody>
      </p:sp>
      <p:pic>
        <p:nvPicPr>
          <p:cNvPr id="170" name="屏幕快照 2018-09-21 下午5.49.48.png" descr="屏幕快照 2018-09-21 下午5.49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50" y="4483100"/>
            <a:ext cx="10883900" cy="328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传递对象参数代替过长的参数列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传递对象参数代替过长的参数列表</a:t>
            </a:r>
          </a:p>
        </p:txBody>
      </p:sp>
      <p:sp>
        <p:nvSpPr>
          <p:cNvPr id="173" name="这时我们可以把参数都放入一个对象内，然后把该对象传入setUserInfo函数，setUserInfo函数需要的数据可以自行从该对象里获取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这时我们可以把参数都放入一个对象内，然后把该对象传入setUserInfo函数，setUserInfo函数需要的数据可以自行从该对象里获取。</a:t>
            </a:r>
          </a:p>
        </p:txBody>
      </p:sp>
      <p:pic>
        <p:nvPicPr>
          <p:cNvPr id="174" name="屏幕快照 2018-09-21 下午5.53.45.png" descr="屏幕快照 2018-09-21 下午5.53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5219700"/>
            <a:ext cx="6934200" cy="334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最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最后</a:t>
            </a:r>
          </a:p>
        </p:txBody>
      </p:sp>
      <p:sp>
        <p:nvSpPr>
          <p:cNvPr id="177" name="我们的目标不是重构,而是更好的管理代码和生活^_^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我们的目标不是重构,而是更好的管理代码和生活^_^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什么是重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什么是重构</a:t>
            </a:r>
          </a:p>
        </p:txBody>
      </p:sp>
      <p:sp>
        <p:nvSpPr>
          <p:cNvPr id="126" name="在不改变软件系统外部行为的前提下,改善它的内部结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在不改变软件系统外部行为的前提下,改善它的内部结构</a:t>
            </a:r>
          </a:p>
          <a:p>
            <a:pPr/>
          </a:p>
          <a:p>
            <a:pPr/>
            <a:r>
              <a:t>模式和重构之间有着一种与生俱来的关系。从某种角度来看，设计模式的目的就是为许多重构行为提供目标。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提炼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提炼函数</a:t>
            </a:r>
          </a:p>
        </p:txBody>
      </p:sp>
      <p:sp>
        <p:nvSpPr>
          <p:cNvPr id="129" name="如果一个函数过长，不得不加上若干注释才能让这个函数显得易读一些，那这些函数就很有必要进行重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如果一个函数过长，不得不加上若干注释才能让这个函数显得易读一些，那这些函数就很有必要进行重构</a:t>
            </a:r>
          </a:p>
          <a:p>
            <a:pPr/>
          </a:p>
          <a:p>
            <a:pPr/>
            <a:r>
              <a:t>如果在函数中有一段代码可以被独立出来，那我们最好把这些代码放进另外一个独立的函数中。这是一种很常见的优化工作，这样做的好处主要有以下几点: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提炼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提炼函数</a:t>
            </a:r>
          </a:p>
        </p:txBody>
      </p:sp>
      <p:sp>
        <p:nvSpPr>
          <p:cNvPr id="132" name="避免出现超大函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避免出现超大函数</a:t>
            </a:r>
          </a:p>
          <a:p>
            <a:pPr/>
            <a:r>
              <a:t>独立出来的函数有助于代码复用</a:t>
            </a:r>
          </a:p>
          <a:p>
            <a:pPr/>
            <a:r>
              <a:t>独立出来的函数更容易被覆写</a:t>
            </a:r>
          </a:p>
          <a:p>
            <a:pPr/>
            <a:r>
              <a:t>独立出来的函数如果拥有一个良好的命名，它本身就起到了注释的作用。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提炼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提炼函数</a:t>
            </a:r>
          </a:p>
        </p:txBody>
      </p:sp>
      <p:sp>
        <p:nvSpPr>
          <p:cNvPr id="135" name="比如在一个负责取得用户信息的函数里面，我们还需要打印跟用户信息有关的log，那么打印log的语句就可以被封装在一个独立的函数里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比如在一个负责取得用户信息的函数里面，我们还需要打印跟用户信息有关的log，那么打印log的语句就可以被封装在一个独立的函数里：</a:t>
            </a:r>
          </a:p>
        </p:txBody>
      </p:sp>
      <p:pic>
        <p:nvPicPr>
          <p:cNvPr id="136" name="屏幕快照 2018-09-21 下午4.57.27.png" descr="屏幕快照 2018-09-21 下午4.5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5168900"/>
            <a:ext cx="85471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提炼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提炼函数</a:t>
            </a:r>
          </a:p>
        </p:txBody>
      </p:sp>
      <p:sp>
        <p:nvSpPr>
          <p:cNvPr id="13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40" name="屏幕快照 2018-09-21 下午4.56.20.png" descr="屏幕快照 2018-09-21 下午4.5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100" y="2705100"/>
            <a:ext cx="90678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合并重复的条件片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合并重复的条件片段</a:t>
            </a:r>
          </a:p>
        </p:txBody>
      </p:sp>
      <p:sp>
        <p:nvSpPr>
          <p:cNvPr id="143" name="如果一个函数体内有一些条件分支语句，而这些条件分支语句内部散布了一些重复的代码，那么就有必要进行合并去重工作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如果一个函数体内有一些条件分支语句，而这些条件分支语句内部散布了一些重复的代码，那么就有必要进行合并去重工作。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合并重复的条件片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合并重复的条件片段</a:t>
            </a:r>
          </a:p>
        </p:txBody>
      </p:sp>
      <p:sp>
        <p:nvSpPr>
          <p:cNvPr id="146" name="假如我们有一个分页函数paging，该函数接收一个参数currPage，currPage表示即将跳转的页码。在跳转之前，为防止currPage传入过小或者过大的数字，我们要手动对它的值进行修正，详见如下伪代码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假如我们有一个分页函数paging，该函数接收一个参数currPage，currPage表示即将跳转的页码。在跳转之前，为防止currPage传入过小或者过大的数字，我们要手动对它的值进行修正，详见如下伪代码：</a:t>
            </a:r>
          </a:p>
        </p:txBody>
      </p:sp>
      <p:pic>
        <p:nvPicPr>
          <p:cNvPr id="147" name="屏幕快照 2018-09-21 下午5.06.01.png" descr="屏幕快照 2018-09-21 下午5.0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5213350"/>
            <a:ext cx="6515100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合并重复的条件片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合并重复的条件片段</a:t>
            </a:r>
          </a:p>
        </p:txBody>
      </p:sp>
      <p:sp>
        <p:nvSpPr>
          <p:cNvPr id="150" name="可以看到，负责跳转的代码jump( currPage )在每个条件分支内都出现了，所以完全可以把这句代码独立出来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可以看到，负责跳转的代码jump( currPage )在每个条件分支内都出现了，所以完全可以把这句代码独立出来：</a:t>
            </a:r>
          </a:p>
        </p:txBody>
      </p:sp>
      <p:pic>
        <p:nvPicPr>
          <p:cNvPr id="151" name="屏幕快照 2018-09-21 下午5.08.21.png" descr="屏幕快照 2018-09-21 下午5.0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0" y="4902200"/>
            <a:ext cx="6337300" cy="328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