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1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中介者模式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26651"/>
            <a:ext cx="6033145" cy="530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15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多人版泡泡</a:t>
            </a:r>
            <a:r>
              <a:rPr lang="zh-CN" altLang="en-US" dirty="0"/>
              <a:t>堂游戏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遍历队友列表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77819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4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多人版泡泡</a:t>
            </a:r>
            <a:r>
              <a:rPr lang="zh-CN" altLang="en-US" dirty="0"/>
              <a:t>堂游戏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队友全部死亡时的处理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856297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2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多人版泡泡</a:t>
            </a:r>
            <a:r>
              <a:rPr lang="zh-CN" altLang="en-US" dirty="0"/>
              <a:t>堂游戏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sz="2800" dirty="0" smtClean="0"/>
              <a:t>最后定义一个工厂来创建玩家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 startAt="5"/>
            </a:pP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函数概览</a:t>
            </a:r>
            <a:endParaRPr lang="en-US" altLang="zh-CN" sz="2800" dirty="0"/>
          </a:p>
          <a:p>
            <a:pPr marL="514350" indent="-514350">
              <a:buFont typeface="+mj-lt"/>
              <a:buAutoNum type="arabicPeriod" startAt="5"/>
            </a:pPr>
            <a:endParaRPr lang="en-US" altLang="zh-CN" sz="2800" dirty="0" smtClean="0"/>
          </a:p>
          <a:p>
            <a:pPr marL="514350" indent="-514350">
              <a:buFont typeface="+mj-lt"/>
              <a:buAutoNum type="arabicPeriod" startAt="5"/>
            </a:pPr>
            <a:endParaRPr lang="en-US" altLang="zh-CN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创建一个实例</a:t>
            </a:r>
            <a:endParaRPr lang="en-US" altLang="zh-CN" sz="2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16" y="3284984"/>
            <a:ext cx="69913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33" y="5229200"/>
            <a:ext cx="61341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46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多人版泡泡</a:t>
            </a:r>
            <a:r>
              <a:rPr lang="zh-CN" altLang="en-US" dirty="0"/>
              <a:t>堂游戏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通知其他玩家有新角色加入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 startAt="5"/>
            </a:pPr>
            <a:endParaRPr lang="en-US" altLang="zh-CN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68580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1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多人版泡泡</a:t>
            </a:r>
            <a:r>
              <a:rPr lang="zh-CN" altLang="en-US" dirty="0"/>
              <a:t>堂游戏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返回实例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44672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87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多人版泡泡</a:t>
            </a:r>
            <a:r>
              <a:rPr lang="zh-CN" altLang="en-US" dirty="0"/>
              <a:t>堂游戏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zh-CN" altLang="en-US" sz="2800" dirty="0" smtClean="0"/>
              <a:t>测试程序</a:t>
            </a:r>
            <a:endParaRPr lang="en-US" altLang="zh-CN" sz="2800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53435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42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多人版泡泡</a:t>
            </a:r>
            <a:r>
              <a:rPr lang="zh-CN" altLang="en-US" dirty="0"/>
              <a:t>堂游戏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触发死亡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输出结果</a:t>
            </a:r>
            <a:endParaRPr lang="en-US" altLang="zh-CN" sz="28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25908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25144"/>
            <a:ext cx="24574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4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用中介者模式改造泡泡堂游戏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现在我们开始用中介者模式来改造上面的泡泡堂游戏，改造后的玩家对象和中介者的关系如图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78900"/>
            <a:ext cx="4103489" cy="4091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41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用中介者模式改造泡泡堂游戏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首先仍然是定义</a:t>
            </a:r>
            <a:r>
              <a:rPr lang="en-US" altLang="zh-CN" sz="2800" dirty="0"/>
              <a:t>Player</a:t>
            </a:r>
            <a:r>
              <a:rPr lang="zh-CN" altLang="en-US" sz="2800" dirty="0"/>
              <a:t>构造函数和</a:t>
            </a:r>
            <a:r>
              <a:rPr lang="en-US" altLang="zh-CN" sz="2800" dirty="0"/>
              <a:t>player</a:t>
            </a:r>
            <a:r>
              <a:rPr lang="zh-CN" altLang="en-US" sz="2800" dirty="0"/>
              <a:t>对象的原型方法，在</a:t>
            </a:r>
            <a:r>
              <a:rPr lang="en-US" altLang="zh-CN" sz="2800" dirty="0"/>
              <a:t>player</a:t>
            </a:r>
            <a:r>
              <a:rPr lang="zh-CN" altLang="en-US" sz="2800" dirty="0"/>
              <a:t>对象的这些原型方法中，不再负责具体的执行逻辑，而是把操作转交给中介者对象，我们把中介者对象命名为</a:t>
            </a:r>
            <a:r>
              <a:rPr lang="en-US" altLang="zh-CN" sz="2800" dirty="0" err="1"/>
              <a:t>playerDirector</a:t>
            </a:r>
            <a:r>
              <a:rPr lang="zh-CN" altLang="en-US" sz="28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5937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用中介者模式改造泡泡堂游戏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Player</a:t>
            </a:r>
            <a:r>
              <a:rPr lang="zh-CN" altLang="en-US" dirty="0" smtClean="0"/>
              <a:t>构造函数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74269"/>
            <a:ext cx="58483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77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泡泡堂游戏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游戏之初只支持两个玩家同时进行对</a:t>
            </a:r>
            <a:r>
              <a:rPr lang="zh-CN" altLang="en-US" sz="2800" dirty="0" smtClean="0"/>
              <a:t>战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先定义一个玩家构造函数，它有</a:t>
            </a:r>
            <a:r>
              <a:rPr lang="en-US" altLang="zh-CN" sz="2800" dirty="0"/>
              <a:t>3</a:t>
            </a:r>
            <a:r>
              <a:rPr lang="zh-CN" altLang="en-US" sz="2800" dirty="0"/>
              <a:t>个简单的原型方法：</a:t>
            </a:r>
            <a:r>
              <a:rPr lang="en-US" altLang="zh-CN" sz="2800" dirty="0" err="1"/>
              <a:t>Play.prototype.win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Play.prototype.lose</a:t>
            </a:r>
            <a:r>
              <a:rPr lang="zh-CN" altLang="en-US" sz="2800" dirty="0"/>
              <a:t>以及表示玩家死亡的</a:t>
            </a:r>
            <a:r>
              <a:rPr lang="en-US" altLang="zh-CN" sz="2800" dirty="0" err="1" smtClean="0"/>
              <a:t>Play.prototype.die</a:t>
            </a:r>
            <a:r>
              <a:rPr lang="zh-CN" altLang="en-US" sz="2800" dirty="0"/>
              <a:t>。因为玩家的数目是</a:t>
            </a:r>
            <a:r>
              <a:rPr lang="en-US" altLang="zh-CN" sz="2800" dirty="0"/>
              <a:t>2</a:t>
            </a:r>
            <a:r>
              <a:rPr lang="zh-CN" altLang="en-US" sz="2800" dirty="0"/>
              <a:t>，所以当其中一个玩家死亡的时候游戏便结束</a:t>
            </a:r>
            <a:r>
              <a:rPr lang="en-US" altLang="zh-CN" sz="2800" dirty="0"/>
              <a:t>, </a:t>
            </a:r>
            <a:r>
              <a:rPr lang="zh-CN" altLang="en-US" sz="2800" dirty="0"/>
              <a:t>同时通知它的对手胜利。这段代码看起来很简单：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97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用中介者模式改造泡泡堂游戏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 smtClean="0"/>
              <a:t>执行逻辑放到中介者对象</a:t>
            </a:r>
            <a:endParaRPr lang="en-US" altLang="zh-C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759142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09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用中介者模式改造泡泡堂游戏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8103179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5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用中介者模式改造泡泡堂游戏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CN" dirty="0" smtClean="0"/>
              <a:t>Player</a:t>
            </a:r>
            <a:r>
              <a:rPr lang="zh-CN" altLang="en-US" dirty="0" smtClean="0"/>
              <a:t>工厂</a:t>
            </a:r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03" y="2564904"/>
            <a:ext cx="80391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19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用中介者模式改造泡泡堂游戏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dirty="0" smtClean="0"/>
              <a:t>中介者对象概览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16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8528497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04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用中介者模式改造泡泡堂游戏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新增一个玩家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69913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0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用中介者模式改造泡泡堂游戏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移除</a:t>
            </a:r>
            <a:r>
              <a:rPr lang="zh-CN" altLang="en-US" dirty="0" smtClean="0"/>
              <a:t>一个玩家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74961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6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用中介者模式改造泡泡堂游戏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玩家换队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77724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58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用中介者模式改造泡泡堂游戏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玩家死亡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571500" indent="-571500">
              <a:buFont typeface="+mj-lt"/>
              <a:buAutoNum type="romanUcPeriod"/>
            </a:pPr>
            <a:r>
              <a:rPr lang="zh-CN" altLang="en-US" sz="2800" dirty="0" smtClean="0"/>
              <a:t>临时变量</a:t>
            </a:r>
            <a:endParaRPr lang="en-US" altLang="zh-CN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62007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05064"/>
            <a:ext cx="57340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06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用中介者模式改造泡泡堂游戏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 startAt="2"/>
            </a:pPr>
            <a:r>
              <a:rPr lang="zh-CN" altLang="en-US" sz="2800" dirty="0" smtClean="0"/>
              <a:t>判断是否全部死亡</a:t>
            </a:r>
            <a:endParaRPr lang="en-US" altLang="zh-CN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52663"/>
            <a:ext cx="76200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0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6048672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960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用中介者模式改造泡泡堂游戏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 startAt="3"/>
            </a:pPr>
            <a:r>
              <a:rPr lang="zh-CN" altLang="en-US" sz="2800" dirty="0" smtClean="0"/>
              <a:t>全部死亡时的处理</a:t>
            </a:r>
            <a:endParaRPr lang="en-US" altLang="zh-CN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37694"/>
            <a:ext cx="7128792" cy="4475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6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用中介者模式改造泡泡堂游戏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接收</a:t>
            </a:r>
            <a:r>
              <a:rPr lang="zh-CN" altLang="en-US" dirty="0" smtClean="0"/>
              <a:t>外部发来的消息</a:t>
            </a:r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42" y="2456762"/>
            <a:ext cx="78486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58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用中介者模式改造泡泡堂游戏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改造后的程序：</a:t>
            </a:r>
            <a:endParaRPr lang="en-US" altLang="zh-CN" sz="2800" dirty="0" smtClean="0"/>
          </a:p>
          <a:p>
            <a:r>
              <a:rPr lang="zh-CN" altLang="en-US" sz="2800" dirty="0"/>
              <a:t>除了中介者本身，没有一个玩家知道其他任何玩家的</a:t>
            </a:r>
            <a:r>
              <a:rPr lang="zh-CN" altLang="en-US" sz="2800" dirty="0" smtClean="0"/>
              <a:t>存在，</a:t>
            </a:r>
            <a:r>
              <a:rPr lang="zh-CN" altLang="en-US" sz="2800" dirty="0"/>
              <a:t>玩家与玩家之间的耦合关系已经完全</a:t>
            </a:r>
            <a:r>
              <a:rPr lang="zh-CN" altLang="en-US" sz="2800" dirty="0" smtClean="0"/>
              <a:t>解除。</a:t>
            </a:r>
            <a:endParaRPr lang="en-US" altLang="zh-CN" sz="2800" dirty="0" smtClean="0"/>
          </a:p>
          <a:p>
            <a:r>
              <a:rPr lang="zh-CN" altLang="en-US" sz="2800" dirty="0"/>
              <a:t>某个玩家的任何操作都不需要通知其他玩家，而只需要给中介者发送一个消息，中介者处理完消息之后会把处理结果反馈给其他的玩家对象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/>
              <a:t>我们还可以继续给中介者扩展更多功能，以适应游戏需求的不断变化。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2849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中介者模式是迎合迪米特法则的一种实现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/>
              <a:t>迪米特法则也叫最少知识原则，是指一个对象应该尽可能少地了解另外的对象（类似不和陌生人说话）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/>
              <a:t>中介者模式可以非常方便地对模块或者对象进行解耦，但对象之间并非一定需要解耦。</a:t>
            </a:r>
          </a:p>
        </p:txBody>
      </p:sp>
    </p:spTree>
    <p:extLst>
      <p:ext uri="{BB962C8B-B14F-4D97-AF65-F5344CB8AC3E}">
        <p14:creationId xmlns:p14="http://schemas.microsoft.com/office/powerpoint/2010/main" val="22537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8640" y="-387424"/>
            <a:ext cx="11493070" cy="7488832"/>
          </a:xfrm>
          <a:noFill/>
        </p:spPr>
      </p:pic>
    </p:spTree>
    <p:extLst>
      <p:ext uri="{BB962C8B-B14F-4D97-AF65-F5344CB8AC3E}">
        <p14:creationId xmlns:p14="http://schemas.microsoft.com/office/powerpoint/2010/main" val="22079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泡泡堂游戏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sz="2800" dirty="0"/>
              <a:t>接下来创建</a:t>
            </a:r>
            <a:r>
              <a:rPr lang="en-US" altLang="zh-CN" sz="2800" dirty="0"/>
              <a:t>2</a:t>
            </a:r>
            <a:r>
              <a:rPr lang="zh-CN" altLang="en-US" sz="2800" dirty="0"/>
              <a:t>个玩家</a:t>
            </a:r>
            <a:r>
              <a:rPr lang="zh-CN" altLang="en-US" sz="2800" dirty="0" smtClean="0"/>
              <a:t>对象，并且相互设置敌人：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 startAt="2"/>
            </a:pPr>
            <a:endParaRPr lang="en-US" altLang="zh-CN" dirty="0"/>
          </a:p>
          <a:p>
            <a:pPr marL="514350" indent="-514350">
              <a:buFont typeface="+mj-lt"/>
              <a:buAutoNum type="arabicPeriod" startAt="2"/>
            </a:pPr>
            <a:endParaRPr lang="en-US" altLang="zh-CN" dirty="0" smtClean="0"/>
          </a:p>
          <a:p>
            <a:pPr marL="514350" indent="-514350">
              <a:buFont typeface="+mj-lt"/>
              <a:buAutoNum type="arabicPeriod" startAt="2"/>
            </a:pPr>
            <a:endParaRPr lang="en-US" altLang="zh-CN" dirty="0"/>
          </a:p>
          <a:p>
            <a:pPr marL="514350" indent="-514350">
              <a:buFont typeface="+mj-lt"/>
              <a:buAutoNum type="arabicPeriod" startAt="2"/>
            </a:pPr>
            <a:r>
              <a:rPr lang="zh-CN" altLang="en-US" sz="2800" dirty="0"/>
              <a:t>当玩家</a:t>
            </a:r>
            <a:r>
              <a:rPr lang="en-US" altLang="zh-CN" sz="2800" dirty="0"/>
              <a:t>player1</a:t>
            </a:r>
            <a:r>
              <a:rPr lang="zh-CN" altLang="en-US" sz="2800" dirty="0"/>
              <a:t>被泡泡炸死的时候，只需要调用这一句代码便完成了一局游戏：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48291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85184"/>
            <a:ext cx="335763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91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多人版泡泡</a:t>
            </a:r>
            <a:r>
              <a:rPr lang="zh-CN" altLang="en-US" dirty="0"/>
              <a:t>堂游戏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定义一个数组</a:t>
            </a:r>
            <a:r>
              <a:rPr lang="en-US" altLang="zh-CN" sz="2800" dirty="0"/>
              <a:t>players</a:t>
            </a:r>
            <a:r>
              <a:rPr lang="zh-CN" altLang="en-US" sz="2800" dirty="0"/>
              <a:t>来保存所有的玩家，在创建玩家之后，循环</a:t>
            </a:r>
            <a:r>
              <a:rPr lang="en-US" altLang="zh-CN" sz="2800" dirty="0"/>
              <a:t>players</a:t>
            </a:r>
            <a:r>
              <a:rPr lang="zh-CN" altLang="en-US" sz="2800" dirty="0"/>
              <a:t>来给每个玩家设置队友和敌人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再改写构造函数</a:t>
            </a:r>
            <a:r>
              <a:rPr lang="en-US" altLang="zh-CN" sz="2800" dirty="0"/>
              <a:t>Player</a:t>
            </a:r>
            <a:r>
              <a:rPr lang="zh-CN" altLang="en-US" sz="2800" dirty="0"/>
              <a:t>，使每个玩家对象都增加一些属性，分别是队友列表、敌人列表 、玩家当前状态、角色名字以及玩家所在的队伍颜色：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44949"/>
            <a:ext cx="28194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47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多人版泡泡堂游戏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58769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78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多人版泡泡</a:t>
            </a:r>
            <a:r>
              <a:rPr lang="zh-CN" altLang="en-US" dirty="0"/>
              <a:t>堂游戏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sz="2800" dirty="0"/>
              <a:t>玩家胜利和失败之后的展现依然很简单，只是在每个玩家的屏幕上简单地弹出提示：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73914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4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多人版泡泡</a:t>
            </a:r>
            <a:r>
              <a:rPr lang="zh-CN" altLang="en-US" dirty="0"/>
              <a:t>堂游戏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sz="2800" dirty="0"/>
              <a:t>玩家死亡的方法要变得稍微复杂一点，我们需要在每个玩家死亡的时候，都遍历其他队友的生存状况，如果队友全部死亡，则这局游戏失败，同时敌人队伍的所有玩家都取得胜利，代码如下：</a:t>
            </a:r>
          </a:p>
        </p:txBody>
      </p:sp>
    </p:spTree>
    <p:extLst>
      <p:ext uri="{BB962C8B-B14F-4D97-AF65-F5344CB8AC3E}">
        <p14:creationId xmlns:p14="http://schemas.microsoft.com/office/powerpoint/2010/main" val="2037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多人版泡泡</a:t>
            </a:r>
            <a:r>
              <a:rPr lang="zh-CN" altLang="en-US" dirty="0"/>
              <a:t>堂游戏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方法整体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玩家状态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70008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05" y="4869160"/>
            <a:ext cx="38576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0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768</Words>
  <Application>Microsoft Office PowerPoint</Application>
  <PresentationFormat>全屏显示(4:3)</PresentationFormat>
  <Paragraphs>100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中介者模式</vt:lpstr>
      <vt:lpstr>泡泡堂游戏</vt:lpstr>
      <vt:lpstr>PowerPoint 演示文稿</vt:lpstr>
      <vt:lpstr>泡泡堂游戏</vt:lpstr>
      <vt:lpstr>多人版泡泡堂游戏</vt:lpstr>
      <vt:lpstr>多人版泡泡堂游戏</vt:lpstr>
      <vt:lpstr>多人版泡泡堂游戏</vt:lpstr>
      <vt:lpstr>多人版泡泡堂游戏</vt:lpstr>
      <vt:lpstr>多人版泡泡堂游戏</vt:lpstr>
      <vt:lpstr>多人版泡泡堂游戏</vt:lpstr>
      <vt:lpstr>多人版泡泡堂游戏</vt:lpstr>
      <vt:lpstr>多人版泡泡堂游戏</vt:lpstr>
      <vt:lpstr>多人版泡泡堂游戏</vt:lpstr>
      <vt:lpstr>多人版泡泡堂游戏</vt:lpstr>
      <vt:lpstr>多人版泡泡堂游戏</vt:lpstr>
      <vt:lpstr>多人版泡泡堂游戏</vt:lpstr>
      <vt:lpstr>用中介者模式改造泡泡堂游戏</vt:lpstr>
      <vt:lpstr>用中介者模式改造泡泡堂游戏</vt:lpstr>
      <vt:lpstr>用中介者模式改造泡泡堂游戏</vt:lpstr>
      <vt:lpstr>用中介者模式改造泡泡堂游戏</vt:lpstr>
      <vt:lpstr>用中介者模式改造泡泡堂游戏</vt:lpstr>
      <vt:lpstr>用中介者模式改造泡泡堂游戏</vt:lpstr>
      <vt:lpstr>用中介者模式改造泡泡堂游戏</vt:lpstr>
      <vt:lpstr>PowerPoint 演示文稿</vt:lpstr>
      <vt:lpstr>用中介者模式改造泡泡堂游戏</vt:lpstr>
      <vt:lpstr>用中介者模式改造泡泡堂游戏</vt:lpstr>
      <vt:lpstr>用中介者模式改造泡泡堂游戏</vt:lpstr>
      <vt:lpstr>用中介者模式改造泡泡堂游戏</vt:lpstr>
      <vt:lpstr>用中介者模式改造泡泡堂游戏</vt:lpstr>
      <vt:lpstr>用中介者模式改造泡泡堂游戏</vt:lpstr>
      <vt:lpstr>用中介者模式改造泡泡堂游戏</vt:lpstr>
      <vt:lpstr>用中介者模式改造泡泡堂游戏</vt:lpstr>
      <vt:lpstr>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中介者模式</dc:title>
  <dc:creator>chai.jiawei</dc:creator>
  <cp:lastModifiedBy>chai.jiawei</cp:lastModifiedBy>
  <cp:revision>63</cp:revision>
  <dcterms:created xsi:type="dcterms:W3CDTF">2018-03-30T09:29:01Z</dcterms:created>
  <dcterms:modified xsi:type="dcterms:W3CDTF">2018-04-03T10:16:36Z</dcterms:modified>
</cp:coreProperties>
</file>