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307" autoAdjust="0"/>
  </p:normalViewPr>
  <p:slideViewPr>
    <p:cSldViewPr>
      <p:cViewPr varScale="1">
        <p:scale>
          <a:sx n="78" d="100"/>
          <a:sy n="78" d="100"/>
        </p:scale>
        <p:origin x="-1570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98715-69E2-4E95-B6A8-9FAE8D76E83E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77C465-43EC-451F-ADFE-6397380FC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35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我们以逗号分割，把这句话分为两部分来看。</a:t>
            </a:r>
            <a:endParaRPr lang="en-US" altLang="zh-CN" dirty="0" smtClean="0"/>
          </a:p>
          <a:p>
            <a:r>
              <a:rPr lang="zh-CN" altLang="en-US" dirty="0" smtClean="0"/>
              <a:t>第一部分的意思是将状态封装成独立的类，并将请求委托给当前的状态对象，当对象的内部状态改变时，会带来不同的行为变化。</a:t>
            </a:r>
            <a:endParaRPr lang="en-US" altLang="zh-CN" dirty="0" smtClean="0"/>
          </a:p>
          <a:p>
            <a:r>
              <a:rPr lang="zh-CN" altLang="en-US" dirty="0" smtClean="0"/>
              <a:t>第二部分是从客户的角度来看，我们使用的对象，在不同的状态下具有截然不同的行为，这个对象看起来是从不同的类中实例化而来的，实际上这是使用了委托的效果。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7C465-43EC-451F-ADFE-6397380FC87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691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744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81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571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055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737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21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344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373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368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481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83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676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kesgordon/javascript-state-machine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000" b="1" dirty="0" smtClean="0"/>
              <a:t>状态模式</a:t>
            </a:r>
            <a:endParaRPr lang="zh-CN" altLang="en-US" sz="8000" b="1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134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电灯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zh-CN" altLang="en-US" dirty="0" smtClean="0"/>
              <a:t>运行电灯程序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 startAt="4"/>
            </a:pPr>
            <a:endParaRPr lang="en-US" altLang="zh-CN" dirty="0"/>
          </a:p>
          <a:p>
            <a:pPr marL="514350" indent="-514350">
              <a:buFont typeface="+mj-lt"/>
              <a:buAutoNum type="arabicPeriod" startAt="4"/>
            </a:pPr>
            <a:endParaRPr lang="en-US" altLang="zh-CN" dirty="0" smtClean="0"/>
          </a:p>
          <a:p>
            <a:pPr marL="514350" indent="-514350">
              <a:buFont typeface="+mj-lt"/>
              <a:buAutoNum type="arabicPeriod" startAt="4"/>
            </a:pPr>
            <a:endParaRPr lang="en-US" altLang="zh-C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564904"/>
            <a:ext cx="43434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197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电灯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缺点分析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很明显</a:t>
            </a:r>
            <a:r>
              <a:rPr lang="en-US" altLang="zh-CN" dirty="0" err="1" smtClean="0"/>
              <a:t>buttonWasPressed</a:t>
            </a:r>
            <a:r>
              <a:rPr lang="zh-CN" altLang="en-US" dirty="0" smtClean="0"/>
              <a:t>方法是违反开放</a:t>
            </a:r>
            <a:r>
              <a:rPr lang="en-US" altLang="zh-CN" dirty="0" smtClean="0"/>
              <a:t>-</a:t>
            </a:r>
            <a:r>
              <a:rPr lang="zh-CN" altLang="en-US" dirty="0" smtClean="0"/>
              <a:t>封闭原则的，每次新增或者修改</a:t>
            </a:r>
            <a:r>
              <a:rPr lang="en-US" altLang="zh-CN" dirty="0" smtClean="0"/>
              <a:t>light</a:t>
            </a:r>
            <a:r>
              <a:rPr lang="zh-CN" altLang="en-US" dirty="0" smtClean="0"/>
              <a:t>的状态，都需要改动</a:t>
            </a:r>
            <a:r>
              <a:rPr lang="en-US" altLang="zh-CN" dirty="0" err="1" smtClean="0"/>
              <a:t>buttonWasPressed</a:t>
            </a:r>
            <a:r>
              <a:rPr lang="zh-CN" altLang="en-US" dirty="0" smtClean="0"/>
              <a:t>方法中的代码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0609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电灯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zh-CN" altLang="en-US" dirty="0" smtClean="0"/>
              <a:t>所有跟状态有关的行为，都被封装在</a:t>
            </a:r>
            <a:r>
              <a:rPr lang="en-US" altLang="zh-CN" dirty="0" err="1" smtClean="0"/>
              <a:t>buttonWasPressed</a:t>
            </a:r>
            <a:r>
              <a:rPr lang="zh-CN" altLang="en-US" dirty="0" smtClean="0"/>
              <a:t>方法里，如果以后这个电灯又增加了强强光、超强光和终极强光，那我们将无法预计这个方法将膨胀到什么地步。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057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电灯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zh-CN" altLang="en-US" dirty="0" smtClean="0"/>
              <a:t>状态的切换非常不明显，仅仅表现为对</a:t>
            </a:r>
            <a:r>
              <a:rPr lang="en-US" altLang="zh-CN" dirty="0" smtClean="0"/>
              <a:t>state</a:t>
            </a:r>
            <a:r>
              <a:rPr lang="zh-CN" altLang="en-US" dirty="0" smtClean="0"/>
              <a:t>变量赋值，比如</a:t>
            </a:r>
            <a:r>
              <a:rPr lang="en-US" altLang="zh-CN" dirty="0" err="1" smtClean="0"/>
              <a:t>this.state</a:t>
            </a:r>
            <a:r>
              <a:rPr lang="en-US" altLang="zh-CN" dirty="0" smtClean="0"/>
              <a:t> = '</a:t>
            </a:r>
            <a:r>
              <a:rPr lang="en-US" altLang="zh-CN" dirty="0" err="1" smtClean="0"/>
              <a:t>weakLight</a:t>
            </a:r>
            <a:r>
              <a:rPr lang="en-US" altLang="zh-CN" dirty="0" smtClean="0"/>
              <a:t>'</a:t>
            </a:r>
            <a:r>
              <a:rPr lang="zh-CN" altLang="en-US" dirty="0" smtClean="0"/>
              <a:t>。在实际开发中，这样的操作很容易被程序员不小心漏掉。我们也没有办法一目了然地明白电灯一共有多少种状态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1264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电灯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zh-CN" altLang="en-US" dirty="0" smtClean="0"/>
              <a:t>状态之间的切换关系，不过是往</a:t>
            </a:r>
            <a:r>
              <a:rPr lang="en-US" altLang="zh-CN" dirty="0" err="1" smtClean="0"/>
              <a:t>buttonWasPressed</a:t>
            </a:r>
            <a:r>
              <a:rPr lang="zh-CN" altLang="en-US" dirty="0" smtClean="0"/>
              <a:t>方法里堆砌</a:t>
            </a:r>
            <a:r>
              <a:rPr lang="en-US" altLang="zh-CN" dirty="0" smtClean="0"/>
              <a:t>if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else</a:t>
            </a:r>
            <a:r>
              <a:rPr lang="zh-CN" altLang="en-US" dirty="0" smtClean="0"/>
              <a:t>语句，增加或者修改一个状态可能需要改变若干个操作，这使</a:t>
            </a:r>
            <a:r>
              <a:rPr lang="en-US" altLang="zh-CN" dirty="0" err="1" smtClean="0"/>
              <a:t>buttonWasPressed</a:t>
            </a:r>
            <a:r>
              <a:rPr lang="zh-CN" altLang="en-US" dirty="0" smtClean="0"/>
              <a:t>更加难以阅读和维护。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514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状态模式改进电灯程序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通常我们谈到封装，一般都会优先封装对象的行为，而不是对象的状态。但在状态模式中刚好相反，状态模式的关键是把事物的每种状态都封装成单独的</a:t>
            </a:r>
            <a:r>
              <a:rPr lang="zh-CN" altLang="en-US" dirty="0" smtClean="0"/>
              <a:t>类。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652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2718" y="1866429"/>
            <a:ext cx="8229600" cy="4525963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397" y="4300"/>
            <a:ext cx="4896544" cy="6953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708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状态模式改进电灯程序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下面进入状态模式的代码编写阶段，首先将定义</a:t>
            </a:r>
            <a:r>
              <a:rPr lang="en-US" altLang="zh-CN" dirty="0"/>
              <a:t>3</a:t>
            </a:r>
            <a:r>
              <a:rPr lang="zh-CN" altLang="en-US" dirty="0"/>
              <a:t>个状态类，分别是</a:t>
            </a:r>
            <a:r>
              <a:rPr lang="en-US" altLang="zh-CN" dirty="0" err="1"/>
              <a:t>OffLightState</a:t>
            </a:r>
            <a:r>
              <a:rPr lang="zh-CN" altLang="en-US" dirty="0"/>
              <a:t>、</a:t>
            </a:r>
            <a:r>
              <a:rPr lang="en-US" altLang="zh-CN" dirty="0" err="1"/>
              <a:t>WeakLight</a:t>
            </a:r>
            <a:r>
              <a:rPr lang="en-US" altLang="zh-CN" dirty="0"/>
              <a:t>-State</a:t>
            </a:r>
            <a:r>
              <a:rPr lang="zh-CN" altLang="en-US" dirty="0"/>
              <a:t>、</a:t>
            </a:r>
            <a:r>
              <a:rPr lang="en-US" altLang="zh-CN" dirty="0" err="1"/>
              <a:t>StrongLightState</a:t>
            </a:r>
            <a:r>
              <a:rPr lang="zh-CN" altLang="en-US" dirty="0"/>
              <a:t>。这</a:t>
            </a:r>
            <a:r>
              <a:rPr lang="en-US" altLang="zh-CN" dirty="0"/>
              <a:t>3</a:t>
            </a:r>
            <a:r>
              <a:rPr lang="zh-CN" altLang="en-US" dirty="0"/>
              <a:t>个类都有一个原型方法</a:t>
            </a:r>
            <a:r>
              <a:rPr lang="en-US" altLang="zh-CN" dirty="0" err="1"/>
              <a:t>buttonWasPressed</a:t>
            </a:r>
            <a:r>
              <a:rPr lang="zh-CN" altLang="en-US" dirty="0"/>
              <a:t>，代表在各自状态下，按钮被按下时将发生的行为，代码如下：</a:t>
            </a:r>
          </a:p>
        </p:txBody>
      </p:sp>
    </p:spTree>
    <p:extLst>
      <p:ext uri="{BB962C8B-B14F-4D97-AF65-F5344CB8AC3E}">
        <p14:creationId xmlns:p14="http://schemas.microsoft.com/office/powerpoint/2010/main" val="282386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状态模式改进电灯程序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OffLightState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2420888"/>
            <a:ext cx="7981950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01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状态模式改进电灯程序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WeakLightState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2564904"/>
            <a:ext cx="801052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223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状态模式的关键是区分事物内部的状态，事物内部状态的改变往往会带来事物的行为改变。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228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状态模式改进电灯程序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StrongLightState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2636912"/>
            <a:ext cx="836295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027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状态模式改进电灯程序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改写</a:t>
            </a:r>
            <a:r>
              <a:rPr lang="en-US" altLang="zh-CN" dirty="0" smtClean="0"/>
              <a:t>Light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636912"/>
            <a:ext cx="807720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563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状态模式改进电灯程序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初始化操作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04864"/>
            <a:ext cx="7458075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56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状态模式改进电灯程序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切换状态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36912"/>
            <a:ext cx="702945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929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状态模式改进电灯程序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91" y="2492896"/>
            <a:ext cx="400050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241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状态模式的定义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通过电灯的例子，相信我们对于状态模式已经有了一定程度的了解。现在回头来看</a:t>
            </a:r>
            <a:r>
              <a:rPr lang="en-US" altLang="zh-CN" dirty="0" err="1"/>
              <a:t>GoF</a:t>
            </a:r>
            <a:r>
              <a:rPr lang="zh-CN" altLang="en-US" dirty="0"/>
              <a:t>中对状态模式的定义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允许一个对象在其内部状态改变时改变它的行为，对象看起来似乎修改了它的类。</a:t>
            </a:r>
          </a:p>
        </p:txBody>
      </p:sp>
    </p:spTree>
    <p:extLst>
      <p:ext uri="{BB962C8B-B14F-4D97-AF65-F5344CB8AC3E}">
        <p14:creationId xmlns:p14="http://schemas.microsoft.com/office/powerpoint/2010/main" val="27377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版本的状态机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定义电灯类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92896"/>
            <a:ext cx="4752975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925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版本的状态机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zh-CN" altLang="en-US" dirty="0" smtClean="0"/>
              <a:t>初始化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348880"/>
            <a:ext cx="7496175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600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版本的状态机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zh-CN" altLang="en-US" dirty="0" smtClean="0"/>
              <a:t>状态机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613258"/>
            <a:ext cx="310515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35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764704"/>
            <a:ext cx="7324725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865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电灯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们来想象这样一个场景：有一个电灯，电灯上面只有一个开关。当电灯开着的时候，此时按下开关，电灯会切换到关闭状态；再按一次开关，电灯又将被打开。同一个开关按钮，在不同的状态下，表现出来的行为是不一样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19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版本的状态机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zh-CN" altLang="en-US" dirty="0" smtClean="0"/>
              <a:t>使用状态机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24" y="2579804"/>
            <a:ext cx="39624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640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FSM</a:t>
            </a:r>
            <a:r>
              <a:rPr lang="zh-CN" altLang="en-US" dirty="0" smtClean="0"/>
              <a:t>插件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https://github.com/jakesgordon/javascript-state-machine</a:t>
            </a:r>
            <a:endParaRPr lang="en-US" altLang="zh-CN" dirty="0" smtClean="0"/>
          </a:p>
          <a:p>
            <a:r>
              <a:rPr lang="zh-CN" altLang="en-US" dirty="0" smtClean="0"/>
              <a:t>通过</a:t>
            </a:r>
            <a:r>
              <a:rPr lang="zh-CN" altLang="en-US" dirty="0"/>
              <a:t>这个库，可以很方便地创建出</a:t>
            </a:r>
            <a:r>
              <a:rPr lang="en-US" altLang="zh-CN" dirty="0"/>
              <a:t>FSM</a:t>
            </a:r>
            <a:r>
              <a:rPr lang="zh-CN" altLang="en-US" dirty="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415948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FSM</a:t>
            </a:r>
            <a:r>
              <a:rPr lang="zh-CN" altLang="en-US" dirty="0"/>
              <a:t>插件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定义</a:t>
            </a:r>
            <a:r>
              <a:rPr lang="en-US" altLang="zh-CN" dirty="0" err="1" smtClean="0"/>
              <a:t>fsm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564904"/>
            <a:ext cx="491490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689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504825"/>
            <a:ext cx="7953375" cy="584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23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FSM</a:t>
            </a:r>
            <a:r>
              <a:rPr lang="zh-CN" altLang="en-US" dirty="0"/>
              <a:t>插件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zh-CN" altLang="en-US" dirty="0" smtClean="0"/>
              <a:t>使用状态机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564904"/>
            <a:ext cx="681990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847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592932"/>
            <a:ext cx="6762750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447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电灯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首先给出不用状态模式的电灯程序实现：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80928"/>
            <a:ext cx="61436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978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电灯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zh-CN" altLang="en-US" dirty="0" smtClean="0"/>
              <a:t>接下来定义</a:t>
            </a:r>
            <a:r>
              <a:rPr lang="en-US" altLang="zh-CN" dirty="0" err="1" smtClean="0"/>
              <a:t>Light.prototype.init</a:t>
            </a:r>
            <a:r>
              <a:rPr lang="zh-CN" altLang="en-US" dirty="0" smtClean="0"/>
              <a:t>方法，该方法负责在页面中创建一个真实的</a:t>
            </a:r>
            <a:r>
              <a:rPr lang="en-US" altLang="zh-CN" dirty="0" smtClean="0"/>
              <a:t>button</a:t>
            </a:r>
            <a:r>
              <a:rPr lang="zh-CN" altLang="en-US" dirty="0" smtClean="0"/>
              <a:t>节点，假设这个</a:t>
            </a:r>
            <a:r>
              <a:rPr lang="en-US" altLang="zh-CN" dirty="0" smtClean="0"/>
              <a:t>button</a:t>
            </a:r>
            <a:r>
              <a:rPr lang="zh-CN" altLang="en-US" dirty="0" smtClean="0"/>
              <a:t>就是电灯的开关按钮，当</a:t>
            </a:r>
            <a:r>
              <a:rPr lang="en-US" altLang="zh-CN" dirty="0" smtClean="0"/>
              <a:t>button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onclick</a:t>
            </a:r>
            <a:r>
              <a:rPr lang="zh-CN" altLang="en-US" dirty="0" smtClean="0"/>
              <a:t>事件被触发时，就是电灯开关被按下的时候，代码如下：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916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44824"/>
            <a:ext cx="7470650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957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电灯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zh-CN" altLang="en-US" dirty="0" smtClean="0"/>
              <a:t>当开关被按下时，程序会调用</a:t>
            </a:r>
            <a:r>
              <a:rPr lang="en-US" altLang="zh-CN" dirty="0" err="1" smtClean="0"/>
              <a:t>self.buttonWasPressed</a:t>
            </a:r>
            <a:r>
              <a:rPr lang="zh-CN" altLang="en-US" dirty="0" smtClean="0"/>
              <a:t>方法，开关按下之后的所有行为，都将被封装在这个方法里，代码如下：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339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00808"/>
            <a:ext cx="7474708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797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</TotalTime>
  <Words>720</Words>
  <Application>Microsoft Office PowerPoint</Application>
  <PresentationFormat>全屏显示(4:3)</PresentationFormat>
  <Paragraphs>64</Paragraphs>
  <Slides>34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Office 主题​​</vt:lpstr>
      <vt:lpstr>状态模式</vt:lpstr>
      <vt:lpstr>概述</vt:lpstr>
      <vt:lpstr>电灯</vt:lpstr>
      <vt:lpstr>PowerPoint 演示文稿</vt:lpstr>
      <vt:lpstr>电灯</vt:lpstr>
      <vt:lpstr>电灯</vt:lpstr>
      <vt:lpstr>PowerPoint 演示文稿</vt:lpstr>
      <vt:lpstr>电灯</vt:lpstr>
      <vt:lpstr>PowerPoint 演示文稿</vt:lpstr>
      <vt:lpstr>电灯</vt:lpstr>
      <vt:lpstr>电灯</vt:lpstr>
      <vt:lpstr>电灯</vt:lpstr>
      <vt:lpstr>电灯</vt:lpstr>
      <vt:lpstr>电灯</vt:lpstr>
      <vt:lpstr>状态模式改进电灯程序</vt:lpstr>
      <vt:lpstr>PowerPoint 演示文稿</vt:lpstr>
      <vt:lpstr>状态模式改进电灯程序</vt:lpstr>
      <vt:lpstr>状态模式改进电灯程序</vt:lpstr>
      <vt:lpstr>状态模式改进电灯程序</vt:lpstr>
      <vt:lpstr>状态模式改进电灯程序</vt:lpstr>
      <vt:lpstr>状态模式改进电灯程序</vt:lpstr>
      <vt:lpstr>状态模式改进电灯程序</vt:lpstr>
      <vt:lpstr>状态模式改进电灯程序</vt:lpstr>
      <vt:lpstr>状态模式改进电灯程序</vt:lpstr>
      <vt:lpstr>状态模式的定义</vt:lpstr>
      <vt:lpstr>JavaScript版本的状态机</vt:lpstr>
      <vt:lpstr>JavaScript版本的状态机</vt:lpstr>
      <vt:lpstr>JavaScript版本的状态机</vt:lpstr>
      <vt:lpstr>PowerPoint 演示文稿</vt:lpstr>
      <vt:lpstr>JavaScript版本的状态机</vt:lpstr>
      <vt:lpstr>FSM插件</vt:lpstr>
      <vt:lpstr>FSM插件</vt:lpstr>
      <vt:lpstr>PowerPoint 演示文稿</vt:lpstr>
      <vt:lpstr>FSM插件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状态模式</dc:title>
  <dc:creator>chai.jiawei</dc:creator>
  <cp:lastModifiedBy>chai.jiawei</cp:lastModifiedBy>
  <cp:revision>60</cp:revision>
  <dcterms:created xsi:type="dcterms:W3CDTF">2018-05-18T06:04:25Z</dcterms:created>
  <dcterms:modified xsi:type="dcterms:W3CDTF">2018-05-28T07:26:09Z</dcterms:modified>
</cp:coreProperties>
</file>